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sldIdLst>
    <p:sldId id="256" r:id="rId3"/>
    <p:sldId id="301" r:id="rId4"/>
    <p:sldId id="277" r:id="rId5"/>
    <p:sldId id="261" r:id="rId6"/>
    <p:sldId id="286" r:id="rId7"/>
    <p:sldId id="268" r:id="rId9"/>
    <p:sldId id="262" r:id="rId10"/>
    <p:sldId id="289" r:id="rId11"/>
    <p:sldId id="290" r:id="rId12"/>
    <p:sldId id="291" r:id="rId13"/>
    <p:sldId id="292" r:id="rId14"/>
    <p:sldId id="293" r:id="rId15"/>
    <p:sldId id="294" r:id="rId16"/>
    <p:sldId id="295" r:id="rId17"/>
    <p:sldId id="296" r:id="rId18"/>
    <p:sldId id="297" r:id="rId19"/>
    <p:sldId id="298" r:id="rId20"/>
    <p:sldId id="299" r:id="rId21"/>
    <p:sldId id="302" r:id="rId22"/>
    <p:sldId id="303" r:id="rId23"/>
    <p:sldId id="304" r:id="rId24"/>
    <p:sldId id="305" r:id="rId25"/>
    <p:sldId id="300" r:id="rId26"/>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0" d="100"/>
          <a:sy n="50" d="100"/>
        </p:scale>
        <p:origin x="-1686" y="-942"/>
      </p:cViewPr>
      <p:guideLst>
        <p:guide orient="horz" pos="2129"/>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gs" Target="tags/tag2.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jpeg>
</file>

<file path=ppt/media/image19.jpeg>
</file>

<file path=ppt/media/image2.png>
</file>

<file path=ppt/media/image3.jpeg>
</file>

<file path=ppt/media/image4.png>
</file>

<file path=ppt/media/image5.wdp>
</file>

<file path=ppt/media/image6.png>
</file>

<file path=ppt/media/image7.wdp>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pPr indent="304800"/>
            <a:r>
              <a:rPr lang="en-US" altLang="zh-CN">
                <a:latin typeface="华文楷体" panose="02010600040101010101" charset="-122"/>
                <a:ea typeface="华文楷体" panose="02010600040101010101" charset="-122"/>
                <a:sym typeface="+mn-ea"/>
              </a:rPr>
              <a:t>    </a:t>
            </a:r>
            <a:r>
              <a:rPr lang="zh-CN">
                <a:latin typeface="华文楷体" panose="02010600040101010101" charset="-122"/>
                <a:ea typeface="华文楷体" panose="02010600040101010101" charset="-122"/>
                <a:sym typeface="+mn-ea"/>
              </a:rPr>
              <a:t>当用户进行线上语音时，语音服务软件如聊天软件，会议软件等可以轻松获取用户语音数据，再对语音加以识别解析得到用户的个人信息，从而对用户的信息安全造成极大威胁。</a:t>
            </a:r>
            <a:endParaRPr lang="zh-CN">
              <a:latin typeface="华文楷体" panose="02010600040101010101" charset="-122"/>
              <a:ea typeface="华文楷体" panose="02010600040101010101" charset="-122"/>
            </a:endParaRPr>
          </a:p>
          <a:p>
            <a:pPr indent="304800"/>
            <a:endParaRPr lang="zh-CN">
              <a:latin typeface="华文楷体" panose="02010600040101010101" charset="-122"/>
              <a:ea typeface="华文楷体" panose="02010600040101010101" charset="-122"/>
            </a:endParaRPr>
          </a:p>
          <a:p>
            <a:pPr indent="304800"/>
            <a:r>
              <a:rPr lang="zh-CN">
                <a:latin typeface="华文楷体" panose="02010600040101010101" charset="-122"/>
                <a:ea typeface="华文楷体" panose="02010600040101010101" charset="-122"/>
                <a:sym typeface="+mn-ea"/>
              </a:rPr>
              <a:t>​    传统语音监听为人工监听，而随人工智能技术发展，依托于语音识别算法的监听模型开始深入市场，在非定向，大范围，长时间的监听场景下，语音软件部署的监听系统能对所有使用者实现长期监听，进而获非法获取用户的个人数据。</a:t>
            </a:r>
            <a:endParaRPr lang="zh-CN">
              <a:latin typeface="华文楷体" panose="02010600040101010101" charset="-122"/>
              <a:ea typeface="华文楷体" panose="02010600040101010101" charset="-122"/>
            </a:endParaRPr>
          </a:p>
          <a:p>
            <a:pPr indent="304800"/>
            <a:endParaRPr lang="zh-CN">
              <a:latin typeface="华文楷体" panose="02010600040101010101" charset="-122"/>
              <a:ea typeface="华文楷体" panose="02010600040101010101" charset="-122"/>
            </a:endParaRPr>
          </a:p>
          <a:p>
            <a:pPr indent="304800"/>
            <a:r>
              <a:rPr lang="zh-CN">
                <a:latin typeface="华文楷体" panose="02010600040101010101" charset="-122"/>
                <a:ea typeface="华文楷体" panose="02010600040101010101" charset="-122"/>
                <a:sym typeface="+mn-ea"/>
              </a:rPr>
              <a:t>​    而当前市场中，面向民用语音提供安全服务的应用十分稀缺，而其中针对监听语音识别系统进行防御和反击的技术方案更是少之又少。</a:t>
            </a:r>
            <a:endParaRPr lang="zh-CN">
              <a:latin typeface="华文楷体" panose="02010600040101010101" charset="-122"/>
              <a:ea typeface="华文楷体" panose="02010600040101010101" charset="-122"/>
            </a:endParaRPr>
          </a:p>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3" name="任意多边形: 形状 12"/>
          <p:cNvSpPr/>
          <p:nvPr userDrawn="1"/>
        </p:nvSpPr>
        <p:spPr bwMode="auto">
          <a:xfrm>
            <a:off x="2126755" y="668384"/>
            <a:ext cx="6626011" cy="6008914"/>
          </a:xfrm>
          <a:custGeom>
            <a:avLst/>
            <a:gdLst>
              <a:gd name="T0" fmla="*/ 147 w 1022"/>
              <a:gd name="T1" fmla="*/ 724 h 928"/>
              <a:gd name="T2" fmla="*/ 236 w 1022"/>
              <a:gd name="T3" fmla="*/ 776 h 928"/>
              <a:gd name="T4" fmla="*/ 203 w 1022"/>
              <a:gd name="T5" fmla="*/ 666 h 928"/>
              <a:gd name="T6" fmla="*/ 248 w 1022"/>
              <a:gd name="T7" fmla="*/ 658 h 928"/>
              <a:gd name="T8" fmla="*/ 162 w 1022"/>
              <a:gd name="T9" fmla="*/ 482 h 928"/>
              <a:gd name="T10" fmla="*/ 281 w 1022"/>
              <a:gd name="T11" fmla="*/ 609 h 928"/>
              <a:gd name="T12" fmla="*/ 193 w 1022"/>
              <a:gd name="T13" fmla="*/ 396 h 928"/>
              <a:gd name="T14" fmla="*/ 471 w 1022"/>
              <a:gd name="T15" fmla="*/ 791 h 928"/>
              <a:gd name="T16" fmla="*/ 337 w 1022"/>
              <a:gd name="T17" fmla="*/ 516 h 928"/>
              <a:gd name="T18" fmla="*/ 258 w 1022"/>
              <a:gd name="T19" fmla="*/ 296 h 928"/>
              <a:gd name="T20" fmla="*/ 812 w 1022"/>
              <a:gd name="T21" fmla="*/ 575 h 928"/>
              <a:gd name="T22" fmla="*/ 685 w 1022"/>
              <a:gd name="T23" fmla="*/ 102 h 928"/>
              <a:gd name="T24" fmla="*/ 802 w 1022"/>
              <a:gd name="T25" fmla="*/ 145 h 928"/>
              <a:gd name="T26" fmla="*/ 906 w 1022"/>
              <a:gd name="T27" fmla="*/ 212 h 928"/>
              <a:gd name="T28" fmla="*/ 171 w 1022"/>
              <a:gd name="T29" fmla="*/ 808 h 928"/>
              <a:gd name="T30" fmla="*/ 224 w 1022"/>
              <a:gd name="T31" fmla="*/ 734 h 928"/>
              <a:gd name="T32" fmla="*/ 266 w 1022"/>
              <a:gd name="T33" fmla="*/ 696 h 928"/>
              <a:gd name="T34" fmla="*/ 289 w 1022"/>
              <a:gd name="T35" fmla="*/ 621 h 928"/>
              <a:gd name="T36" fmla="*/ 427 w 1022"/>
              <a:gd name="T37" fmla="*/ 530 h 928"/>
              <a:gd name="T38" fmla="*/ 377 w 1022"/>
              <a:gd name="T39" fmla="*/ 506 h 928"/>
              <a:gd name="T40" fmla="*/ 289 w 1022"/>
              <a:gd name="T41" fmla="*/ 549 h 928"/>
              <a:gd name="T42" fmla="*/ 285 w 1022"/>
              <a:gd name="T43" fmla="*/ 510 h 928"/>
              <a:gd name="T44" fmla="*/ 271 w 1022"/>
              <a:gd name="T45" fmla="*/ 484 h 928"/>
              <a:gd name="T46" fmla="*/ 248 w 1022"/>
              <a:gd name="T47" fmla="*/ 471 h 928"/>
              <a:gd name="T48" fmla="*/ 235 w 1022"/>
              <a:gd name="T49" fmla="*/ 383 h 928"/>
              <a:gd name="T50" fmla="*/ 548 w 1022"/>
              <a:gd name="T51" fmla="*/ 129 h 928"/>
              <a:gd name="T52" fmla="*/ 673 w 1022"/>
              <a:gd name="T53" fmla="*/ 119 h 928"/>
              <a:gd name="T54" fmla="*/ 813 w 1022"/>
              <a:gd name="T55" fmla="*/ 162 h 928"/>
              <a:gd name="T56" fmla="*/ 953 w 1022"/>
              <a:gd name="T57" fmla="*/ 284 h 928"/>
              <a:gd name="T58" fmla="*/ 939 w 1022"/>
              <a:gd name="T59" fmla="*/ 414 h 928"/>
              <a:gd name="T60" fmla="*/ 883 w 1022"/>
              <a:gd name="T61" fmla="*/ 460 h 928"/>
              <a:gd name="T62" fmla="*/ 842 w 1022"/>
              <a:gd name="T63" fmla="*/ 546 h 928"/>
              <a:gd name="T64" fmla="*/ 779 w 1022"/>
              <a:gd name="T65" fmla="*/ 625 h 928"/>
              <a:gd name="T66" fmla="*/ 497 w 1022"/>
              <a:gd name="T67" fmla="*/ 680 h 928"/>
              <a:gd name="T68" fmla="*/ 364 w 1022"/>
              <a:gd name="T69" fmla="*/ 749 h 928"/>
              <a:gd name="T70" fmla="*/ 265 w 1022"/>
              <a:gd name="T71" fmla="*/ 657 h 928"/>
              <a:gd name="T72" fmla="*/ 300 w 1022"/>
              <a:gd name="T73" fmla="*/ 507 h 928"/>
              <a:gd name="T74" fmla="*/ 632 w 1022"/>
              <a:gd name="T75" fmla="*/ 51 h 928"/>
              <a:gd name="T76" fmla="*/ 273 w 1022"/>
              <a:gd name="T77" fmla="*/ 732 h 928"/>
              <a:gd name="T78" fmla="*/ 303 w 1022"/>
              <a:gd name="T79" fmla="*/ 647 h 928"/>
              <a:gd name="T80" fmla="*/ 362 w 1022"/>
              <a:gd name="T81" fmla="*/ 669 h 928"/>
              <a:gd name="T82" fmla="*/ 218 w 1022"/>
              <a:gd name="T83" fmla="*/ 452 h 928"/>
              <a:gd name="T84" fmla="*/ 312 w 1022"/>
              <a:gd name="T85" fmla="*/ 525 h 928"/>
              <a:gd name="T86" fmla="*/ 396 w 1022"/>
              <a:gd name="T87" fmla="*/ 499 h 928"/>
              <a:gd name="T88" fmla="*/ 829 w 1022"/>
              <a:gd name="T89" fmla="*/ 543 h 928"/>
              <a:gd name="T90" fmla="*/ 669 w 1022"/>
              <a:gd name="T91" fmla="*/ 142 h 928"/>
              <a:gd name="T92" fmla="*/ 757 w 1022"/>
              <a:gd name="T93" fmla="*/ 181 h 928"/>
              <a:gd name="T94" fmla="*/ 924 w 1022"/>
              <a:gd name="T95" fmla="*/ 344 h 928"/>
              <a:gd name="T96" fmla="*/ 125 w 1022"/>
              <a:gd name="T97" fmla="*/ 722 h 928"/>
              <a:gd name="T98" fmla="*/ 230 w 1022"/>
              <a:gd name="T99" fmla="*/ 675 h 928"/>
              <a:gd name="T100" fmla="*/ 129 w 1022"/>
              <a:gd name="T101" fmla="*/ 614 h 928"/>
              <a:gd name="T102" fmla="*/ 194 w 1022"/>
              <a:gd name="T103" fmla="*/ 654 h 928"/>
              <a:gd name="T104" fmla="*/ 306 w 1022"/>
              <a:gd name="T105" fmla="*/ 576 h 928"/>
              <a:gd name="T106" fmla="*/ 101 w 1022"/>
              <a:gd name="T107" fmla="*/ 443 h 928"/>
              <a:gd name="T108" fmla="*/ 187 w 1022"/>
              <a:gd name="T109" fmla="*/ 510 h 928"/>
              <a:gd name="T110" fmla="*/ 194 w 1022"/>
              <a:gd name="T111" fmla="*/ 473 h 928"/>
              <a:gd name="T112" fmla="*/ 317 w 1022"/>
              <a:gd name="T113" fmla="*/ 570 h 928"/>
              <a:gd name="T114" fmla="*/ 375 w 1022"/>
              <a:gd name="T115" fmla="*/ 548 h 928"/>
              <a:gd name="T116" fmla="*/ 375 w 1022"/>
              <a:gd name="T117" fmla="*/ 576 h 928"/>
              <a:gd name="T118" fmla="*/ 367 w 1022"/>
              <a:gd name="T119" fmla="*/ 240 h 928"/>
              <a:gd name="T120" fmla="*/ 694 w 1022"/>
              <a:gd name="T121" fmla="*/ 109 h 928"/>
              <a:gd name="T122" fmla="*/ 812 w 1022"/>
              <a:gd name="T123" fmla="*/ 148 h 928"/>
              <a:gd name="T124" fmla="*/ 189 w 1022"/>
              <a:gd name="T125" fmla="*/ 584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2" h="928">
                <a:moveTo>
                  <a:pt x="143" y="894"/>
                </a:moveTo>
                <a:cubicBezTo>
                  <a:pt x="142" y="891"/>
                  <a:pt x="145" y="890"/>
                  <a:pt x="147" y="889"/>
                </a:cubicBezTo>
                <a:cubicBezTo>
                  <a:pt x="151" y="887"/>
                  <a:pt x="156" y="886"/>
                  <a:pt x="158" y="885"/>
                </a:cubicBezTo>
                <a:cubicBezTo>
                  <a:pt x="155" y="889"/>
                  <a:pt x="149" y="889"/>
                  <a:pt x="148" y="894"/>
                </a:cubicBezTo>
                <a:cubicBezTo>
                  <a:pt x="147" y="894"/>
                  <a:pt x="147" y="893"/>
                  <a:pt x="146" y="892"/>
                </a:cubicBezTo>
                <a:cubicBezTo>
                  <a:pt x="144" y="892"/>
                  <a:pt x="147" y="895"/>
                  <a:pt x="145" y="895"/>
                </a:cubicBezTo>
                <a:cubicBezTo>
                  <a:pt x="144" y="894"/>
                  <a:pt x="144" y="894"/>
                  <a:pt x="143" y="894"/>
                </a:cubicBezTo>
                <a:close/>
                <a:moveTo>
                  <a:pt x="78" y="780"/>
                </a:moveTo>
                <a:cubicBezTo>
                  <a:pt x="78" y="780"/>
                  <a:pt x="77" y="780"/>
                  <a:pt x="76" y="779"/>
                </a:cubicBezTo>
                <a:cubicBezTo>
                  <a:pt x="75" y="780"/>
                  <a:pt x="75" y="781"/>
                  <a:pt x="75" y="782"/>
                </a:cubicBezTo>
                <a:cubicBezTo>
                  <a:pt x="76" y="782"/>
                  <a:pt x="78" y="781"/>
                  <a:pt x="78" y="780"/>
                </a:cubicBezTo>
                <a:close/>
                <a:moveTo>
                  <a:pt x="186" y="920"/>
                </a:moveTo>
                <a:cubicBezTo>
                  <a:pt x="182" y="924"/>
                  <a:pt x="174" y="924"/>
                  <a:pt x="174" y="928"/>
                </a:cubicBezTo>
                <a:cubicBezTo>
                  <a:pt x="177" y="927"/>
                  <a:pt x="184" y="925"/>
                  <a:pt x="186" y="920"/>
                </a:cubicBezTo>
                <a:close/>
                <a:moveTo>
                  <a:pt x="62" y="746"/>
                </a:moveTo>
                <a:cubicBezTo>
                  <a:pt x="62" y="743"/>
                  <a:pt x="59" y="743"/>
                  <a:pt x="57" y="742"/>
                </a:cubicBezTo>
                <a:cubicBezTo>
                  <a:pt x="59" y="743"/>
                  <a:pt x="59" y="744"/>
                  <a:pt x="59" y="746"/>
                </a:cubicBezTo>
                <a:cubicBezTo>
                  <a:pt x="60" y="744"/>
                  <a:pt x="61" y="746"/>
                  <a:pt x="62" y="746"/>
                </a:cubicBezTo>
                <a:close/>
                <a:moveTo>
                  <a:pt x="81" y="770"/>
                </a:moveTo>
                <a:cubicBezTo>
                  <a:pt x="80" y="771"/>
                  <a:pt x="81" y="772"/>
                  <a:pt x="81" y="774"/>
                </a:cubicBezTo>
                <a:cubicBezTo>
                  <a:pt x="83" y="773"/>
                  <a:pt x="84" y="772"/>
                  <a:pt x="81" y="770"/>
                </a:cubicBezTo>
                <a:close/>
                <a:moveTo>
                  <a:pt x="64" y="743"/>
                </a:moveTo>
                <a:cubicBezTo>
                  <a:pt x="63" y="743"/>
                  <a:pt x="64" y="741"/>
                  <a:pt x="63" y="740"/>
                </a:cubicBezTo>
                <a:cubicBezTo>
                  <a:pt x="62" y="741"/>
                  <a:pt x="61" y="740"/>
                  <a:pt x="60" y="740"/>
                </a:cubicBezTo>
                <a:cubicBezTo>
                  <a:pt x="61" y="741"/>
                  <a:pt x="62" y="743"/>
                  <a:pt x="63" y="744"/>
                </a:cubicBezTo>
                <a:cubicBezTo>
                  <a:pt x="63" y="743"/>
                  <a:pt x="65" y="745"/>
                  <a:pt x="64" y="743"/>
                </a:cubicBezTo>
                <a:close/>
                <a:moveTo>
                  <a:pt x="57" y="728"/>
                </a:moveTo>
                <a:cubicBezTo>
                  <a:pt x="56" y="727"/>
                  <a:pt x="55" y="726"/>
                  <a:pt x="55" y="725"/>
                </a:cubicBezTo>
                <a:cubicBezTo>
                  <a:pt x="54" y="726"/>
                  <a:pt x="53" y="727"/>
                  <a:pt x="53" y="728"/>
                </a:cubicBezTo>
                <a:cubicBezTo>
                  <a:pt x="55" y="727"/>
                  <a:pt x="56" y="728"/>
                  <a:pt x="57" y="728"/>
                </a:cubicBezTo>
                <a:close/>
                <a:moveTo>
                  <a:pt x="68" y="724"/>
                </a:moveTo>
                <a:cubicBezTo>
                  <a:pt x="66" y="723"/>
                  <a:pt x="70" y="721"/>
                  <a:pt x="68" y="721"/>
                </a:cubicBezTo>
                <a:cubicBezTo>
                  <a:pt x="67" y="724"/>
                  <a:pt x="63" y="716"/>
                  <a:pt x="63" y="720"/>
                </a:cubicBezTo>
                <a:cubicBezTo>
                  <a:pt x="66" y="720"/>
                  <a:pt x="65" y="723"/>
                  <a:pt x="68" y="724"/>
                </a:cubicBezTo>
                <a:close/>
                <a:moveTo>
                  <a:pt x="72" y="728"/>
                </a:moveTo>
                <a:cubicBezTo>
                  <a:pt x="71" y="728"/>
                  <a:pt x="69" y="726"/>
                  <a:pt x="68" y="726"/>
                </a:cubicBezTo>
                <a:cubicBezTo>
                  <a:pt x="69" y="729"/>
                  <a:pt x="71" y="729"/>
                  <a:pt x="72" y="728"/>
                </a:cubicBezTo>
                <a:close/>
                <a:moveTo>
                  <a:pt x="143" y="838"/>
                </a:moveTo>
                <a:cubicBezTo>
                  <a:pt x="145" y="840"/>
                  <a:pt x="146" y="840"/>
                  <a:pt x="147" y="839"/>
                </a:cubicBezTo>
                <a:cubicBezTo>
                  <a:pt x="146" y="836"/>
                  <a:pt x="145" y="837"/>
                  <a:pt x="143" y="838"/>
                </a:cubicBezTo>
                <a:close/>
                <a:moveTo>
                  <a:pt x="75" y="722"/>
                </a:moveTo>
                <a:cubicBezTo>
                  <a:pt x="74" y="721"/>
                  <a:pt x="75" y="720"/>
                  <a:pt x="75" y="719"/>
                </a:cubicBezTo>
                <a:cubicBezTo>
                  <a:pt x="73" y="721"/>
                  <a:pt x="69" y="722"/>
                  <a:pt x="70" y="725"/>
                </a:cubicBezTo>
                <a:cubicBezTo>
                  <a:pt x="73" y="724"/>
                  <a:pt x="72" y="723"/>
                  <a:pt x="75" y="722"/>
                </a:cubicBezTo>
                <a:close/>
                <a:moveTo>
                  <a:pt x="90" y="743"/>
                </a:moveTo>
                <a:cubicBezTo>
                  <a:pt x="88" y="743"/>
                  <a:pt x="84" y="741"/>
                  <a:pt x="86" y="745"/>
                </a:cubicBezTo>
                <a:cubicBezTo>
                  <a:pt x="87" y="743"/>
                  <a:pt x="90" y="745"/>
                  <a:pt x="90" y="743"/>
                </a:cubicBezTo>
                <a:close/>
                <a:moveTo>
                  <a:pt x="197" y="910"/>
                </a:moveTo>
                <a:cubicBezTo>
                  <a:pt x="193" y="913"/>
                  <a:pt x="200" y="911"/>
                  <a:pt x="199" y="909"/>
                </a:cubicBezTo>
                <a:cubicBezTo>
                  <a:pt x="197" y="908"/>
                  <a:pt x="198" y="910"/>
                  <a:pt x="197" y="910"/>
                </a:cubicBezTo>
                <a:close/>
                <a:moveTo>
                  <a:pt x="110" y="737"/>
                </a:moveTo>
                <a:cubicBezTo>
                  <a:pt x="109" y="739"/>
                  <a:pt x="108" y="736"/>
                  <a:pt x="107" y="738"/>
                </a:cubicBezTo>
                <a:cubicBezTo>
                  <a:pt x="108" y="740"/>
                  <a:pt x="108" y="740"/>
                  <a:pt x="108" y="740"/>
                </a:cubicBezTo>
                <a:cubicBezTo>
                  <a:pt x="109" y="738"/>
                  <a:pt x="111" y="740"/>
                  <a:pt x="110" y="737"/>
                </a:cubicBezTo>
                <a:close/>
                <a:moveTo>
                  <a:pt x="115" y="725"/>
                </a:moveTo>
                <a:cubicBezTo>
                  <a:pt x="112" y="721"/>
                  <a:pt x="112" y="722"/>
                  <a:pt x="112" y="725"/>
                </a:cubicBezTo>
                <a:cubicBezTo>
                  <a:pt x="111" y="724"/>
                  <a:pt x="110" y="724"/>
                  <a:pt x="109" y="723"/>
                </a:cubicBezTo>
                <a:cubicBezTo>
                  <a:pt x="109" y="727"/>
                  <a:pt x="102" y="726"/>
                  <a:pt x="103" y="729"/>
                </a:cubicBezTo>
                <a:cubicBezTo>
                  <a:pt x="108" y="727"/>
                  <a:pt x="109" y="727"/>
                  <a:pt x="115" y="725"/>
                </a:cubicBezTo>
                <a:close/>
                <a:moveTo>
                  <a:pt x="121" y="723"/>
                </a:moveTo>
                <a:cubicBezTo>
                  <a:pt x="119" y="720"/>
                  <a:pt x="116" y="722"/>
                  <a:pt x="114" y="723"/>
                </a:cubicBezTo>
                <a:cubicBezTo>
                  <a:pt x="116" y="726"/>
                  <a:pt x="119" y="723"/>
                  <a:pt x="121" y="723"/>
                </a:cubicBezTo>
                <a:close/>
                <a:moveTo>
                  <a:pt x="33" y="582"/>
                </a:moveTo>
                <a:cubicBezTo>
                  <a:pt x="32" y="579"/>
                  <a:pt x="26" y="585"/>
                  <a:pt x="28" y="585"/>
                </a:cubicBezTo>
                <a:cubicBezTo>
                  <a:pt x="31" y="583"/>
                  <a:pt x="31" y="583"/>
                  <a:pt x="33" y="582"/>
                </a:cubicBezTo>
                <a:close/>
                <a:moveTo>
                  <a:pt x="140" y="732"/>
                </a:moveTo>
                <a:cubicBezTo>
                  <a:pt x="139" y="733"/>
                  <a:pt x="139" y="732"/>
                  <a:pt x="138" y="731"/>
                </a:cubicBezTo>
                <a:cubicBezTo>
                  <a:pt x="138" y="734"/>
                  <a:pt x="135" y="734"/>
                  <a:pt x="135" y="737"/>
                </a:cubicBezTo>
                <a:cubicBezTo>
                  <a:pt x="136" y="735"/>
                  <a:pt x="140" y="735"/>
                  <a:pt x="140" y="732"/>
                </a:cubicBezTo>
                <a:close/>
                <a:moveTo>
                  <a:pt x="114" y="696"/>
                </a:moveTo>
                <a:cubicBezTo>
                  <a:pt x="113" y="694"/>
                  <a:pt x="112" y="694"/>
                  <a:pt x="111" y="693"/>
                </a:cubicBezTo>
                <a:cubicBezTo>
                  <a:pt x="111" y="692"/>
                  <a:pt x="112" y="692"/>
                  <a:pt x="111" y="690"/>
                </a:cubicBezTo>
                <a:cubicBezTo>
                  <a:pt x="108" y="692"/>
                  <a:pt x="112" y="697"/>
                  <a:pt x="114" y="696"/>
                </a:cubicBezTo>
                <a:close/>
                <a:moveTo>
                  <a:pt x="172" y="775"/>
                </a:moveTo>
                <a:cubicBezTo>
                  <a:pt x="171" y="776"/>
                  <a:pt x="167" y="776"/>
                  <a:pt x="169" y="779"/>
                </a:cubicBezTo>
                <a:cubicBezTo>
                  <a:pt x="170" y="778"/>
                  <a:pt x="173" y="777"/>
                  <a:pt x="172" y="775"/>
                </a:cubicBezTo>
                <a:close/>
                <a:moveTo>
                  <a:pt x="140" y="724"/>
                </a:moveTo>
                <a:cubicBezTo>
                  <a:pt x="139" y="727"/>
                  <a:pt x="137" y="720"/>
                  <a:pt x="136" y="721"/>
                </a:cubicBezTo>
                <a:cubicBezTo>
                  <a:pt x="137" y="724"/>
                  <a:pt x="135" y="724"/>
                  <a:pt x="135" y="726"/>
                </a:cubicBezTo>
                <a:cubicBezTo>
                  <a:pt x="136" y="725"/>
                  <a:pt x="140" y="728"/>
                  <a:pt x="140" y="724"/>
                </a:cubicBezTo>
                <a:close/>
                <a:moveTo>
                  <a:pt x="54" y="589"/>
                </a:moveTo>
                <a:cubicBezTo>
                  <a:pt x="52" y="587"/>
                  <a:pt x="46" y="589"/>
                  <a:pt x="48" y="591"/>
                </a:cubicBezTo>
                <a:cubicBezTo>
                  <a:pt x="50" y="590"/>
                  <a:pt x="52" y="590"/>
                  <a:pt x="54" y="589"/>
                </a:cubicBezTo>
                <a:close/>
                <a:moveTo>
                  <a:pt x="172" y="768"/>
                </a:moveTo>
                <a:cubicBezTo>
                  <a:pt x="171" y="765"/>
                  <a:pt x="174" y="765"/>
                  <a:pt x="173" y="763"/>
                </a:cubicBezTo>
                <a:cubicBezTo>
                  <a:pt x="171" y="764"/>
                  <a:pt x="170" y="767"/>
                  <a:pt x="169" y="769"/>
                </a:cubicBezTo>
                <a:cubicBezTo>
                  <a:pt x="170" y="767"/>
                  <a:pt x="171" y="769"/>
                  <a:pt x="172" y="768"/>
                </a:cubicBezTo>
                <a:close/>
                <a:moveTo>
                  <a:pt x="147" y="724"/>
                </a:moveTo>
                <a:cubicBezTo>
                  <a:pt x="145" y="725"/>
                  <a:pt x="143" y="725"/>
                  <a:pt x="142" y="728"/>
                </a:cubicBezTo>
                <a:cubicBezTo>
                  <a:pt x="143" y="727"/>
                  <a:pt x="147" y="727"/>
                  <a:pt x="147" y="724"/>
                </a:cubicBezTo>
                <a:close/>
                <a:moveTo>
                  <a:pt x="144" y="718"/>
                </a:moveTo>
                <a:cubicBezTo>
                  <a:pt x="145" y="719"/>
                  <a:pt x="145" y="720"/>
                  <a:pt x="146" y="719"/>
                </a:cubicBezTo>
                <a:cubicBezTo>
                  <a:pt x="145" y="718"/>
                  <a:pt x="144" y="717"/>
                  <a:pt x="144" y="716"/>
                </a:cubicBezTo>
                <a:cubicBezTo>
                  <a:pt x="142" y="717"/>
                  <a:pt x="143" y="719"/>
                  <a:pt x="142" y="720"/>
                </a:cubicBezTo>
                <a:cubicBezTo>
                  <a:pt x="141" y="719"/>
                  <a:pt x="142" y="719"/>
                  <a:pt x="141" y="718"/>
                </a:cubicBezTo>
                <a:cubicBezTo>
                  <a:pt x="140" y="718"/>
                  <a:pt x="140" y="718"/>
                  <a:pt x="140" y="718"/>
                </a:cubicBezTo>
                <a:cubicBezTo>
                  <a:pt x="140" y="718"/>
                  <a:pt x="140" y="717"/>
                  <a:pt x="139" y="718"/>
                </a:cubicBezTo>
                <a:cubicBezTo>
                  <a:pt x="141" y="720"/>
                  <a:pt x="138" y="720"/>
                  <a:pt x="140" y="722"/>
                </a:cubicBezTo>
                <a:cubicBezTo>
                  <a:pt x="143" y="722"/>
                  <a:pt x="142" y="720"/>
                  <a:pt x="144" y="718"/>
                </a:cubicBezTo>
                <a:close/>
                <a:moveTo>
                  <a:pt x="142" y="711"/>
                </a:moveTo>
                <a:cubicBezTo>
                  <a:pt x="139" y="712"/>
                  <a:pt x="136" y="712"/>
                  <a:pt x="135" y="715"/>
                </a:cubicBezTo>
                <a:cubicBezTo>
                  <a:pt x="137" y="714"/>
                  <a:pt x="141" y="714"/>
                  <a:pt x="142" y="711"/>
                </a:cubicBezTo>
                <a:close/>
                <a:moveTo>
                  <a:pt x="66" y="598"/>
                </a:moveTo>
                <a:cubicBezTo>
                  <a:pt x="66" y="599"/>
                  <a:pt x="66" y="600"/>
                  <a:pt x="65" y="601"/>
                </a:cubicBezTo>
                <a:cubicBezTo>
                  <a:pt x="67" y="603"/>
                  <a:pt x="67" y="603"/>
                  <a:pt x="67" y="603"/>
                </a:cubicBezTo>
                <a:cubicBezTo>
                  <a:pt x="68" y="602"/>
                  <a:pt x="68" y="598"/>
                  <a:pt x="66" y="598"/>
                </a:cubicBezTo>
                <a:close/>
                <a:moveTo>
                  <a:pt x="67" y="589"/>
                </a:moveTo>
                <a:cubicBezTo>
                  <a:pt x="66" y="588"/>
                  <a:pt x="67" y="585"/>
                  <a:pt x="65" y="586"/>
                </a:cubicBezTo>
                <a:cubicBezTo>
                  <a:pt x="65" y="587"/>
                  <a:pt x="64" y="589"/>
                  <a:pt x="63" y="588"/>
                </a:cubicBezTo>
                <a:cubicBezTo>
                  <a:pt x="64" y="590"/>
                  <a:pt x="64" y="590"/>
                  <a:pt x="64" y="590"/>
                </a:cubicBezTo>
                <a:cubicBezTo>
                  <a:pt x="64" y="590"/>
                  <a:pt x="64" y="591"/>
                  <a:pt x="65" y="590"/>
                </a:cubicBezTo>
                <a:cubicBezTo>
                  <a:pt x="64" y="587"/>
                  <a:pt x="67" y="592"/>
                  <a:pt x="67" y="589"/>
                </a:cubicBezTo>
                <a:close/>
                <a:moveTo>
                  <a:pt x="203" y="794"/>
                </a:moveTo>
                <a:cubicBezTo>
                  <a:pt x="202" y="792"/>
                  <a:pt x="201" y="792"/>
                  <a:pt x="200" y="791"/>
                </a:cubicBezTo>
                <a:cubicBezTo>
                  <a:pt x="200" y="791"/>
                  <a:pt x="199" y="792"/>
                  <a:pt x="199" y="793"/>
                </a:cubicBezTo>
                <a:cubicBezTo>
                  <a:pt x="201" y="791"/>
                  <a:pt x="202" y="796"/>
                  <a:pt x="203" y="794"/>
                </a:cubicBezTo>
                <a:close/>
                <a:moveTo>
                  <a:pt x="131" y="686"/>
                </a:moveTo>
                <a:cubicBezTo>
                  <a:pt x="132" y="683"/>
                  <a:pt x="128" y="683"/>
                  <a:pt x="129" y="681"/>
                </a:cubicBezTo>
                <a:cubicBezTo>
                  <a:pt x="126" y="682"/>
                  <a:pt x="130" y="685"/>
                  <a:pt x="131" y="686"/>
                </a:cubicBezTo>
                <a:close/>
                <a:moveTo>
                  <a:pt x="159" y="716"/>
                </a:moveTo>
                <a:cubicBezTo>
                  <a:pt x="158" y="717"/>
                  <a:pt x="157" y="717"/>
                  <a:pt x="158" y="718"/>
                </a:cubicBezTo>
                <a:cubicBezTo>
                  <a:pt x="162" y="719"/>
                  <a:pt x="157" y="720"/>
                  <a:pt x="158" y="722"/>
                </a:cubicBezTo>
                <a:cubicBezTo>
                  <a:pt x="160" y="721"/>
                  <a:pt x="161" y="719"/>
                  <a:pt x="159" y="716"/>
                </a:cubicBezTo>
                <a:close/>
                <a:moveTo>
                  <a:pt x="10" y="478"/>
                </a:moveTo>
                <a:cubicBezTo>
                  <a:pt x="6" y="480"/>
                  <a:pt x="2" y="481"/>
                  <a:pt x="0" y="482"/>
                </a:cubicBezTo>
                <a:cubicBezTo>
                  <a:pt x="3" y="484"/>
                  <a:pt x="8" y="480"/>
                  <a:pt x="10" y="478"/>
                </a:cubicBezTo>
                <a:close/>
                <a:moveTo>
                  <a:pt x="280" y="898"/>
                </a:moveTo>
                <a:cubicBezTo>
                  <a:pt x="279" y="895"/>
                  <a:pt x="278" y="897"/>
                  <a:pt x="277" y="895"/>
                </a:cubicBezTo>
                <a:cubicBezTo>
                  <a:pt x="276" y="895"/>
                  <a:pt x="276" y="896"/>
                  <a:pt x="276" y="897"/>
                </a:cubicBezTo>
                <a:cubicBezTo>
                  <a:pt x="278" y="895"/>
                  <a:pt x="279" y="900"/>
                  <a:pt x="280" y="898"/>
                </a:cubicBezTo>
                <a:close/>
                <a:moveTo>
                  <a:pt x="145" y="676"/>
                </a:moveTo>
                <a:cubicBezTo>
                  <a:pt x="142" y="672"/>
                  <a:pt x="138" y="674"/>
                  <a:pt x="137" y="677"/>
                </a:cubicBezTo>
                <a:cubicBezTo>
                  <a:pt x="139" y="679"/>
                  <a:pt x="141" y="677"/>
                  <a:pt x="144" y="678"/>
                </a:cubicBezTo>
                <a:cubicBezTo>
                  <a:pt x="144" y="675"/>
                  <a:pt x="141" y="677"/>
                  <a:pt x="140" y="677"/>
                </a:cubicBezTo>
                <a:cubicBezTo>
                  <a:pt x="140" y="676"/>
                  <a:pt x="140" y="676"/>
                  <a:pt x="140" y="675"/>
                </a:cubicBezTo>
                <a:cubicBezTo>
                  <a:pt x="142" y="675"/>
                  <a:pt x="144" y="677"/>
                  <a:pt x="145" y="676"/>
                </a:cubicBezTo>
                <a:close/>
                <a:moveTo>
                  <a:pt x="195" y="762"/>
                </a:moveTo>
                <a:cubicBezTo>
                  <a:pt x="196" y="762"/>
                  <a:pt x="197" y="761"/>
                  <a:pt x="198" y="762"/>
                </a:cubicBezTo>
                <a:cubicBezTo>
                  <a:pt x="196" y="760"/>
                  <a:pt x="194" y="759"/>
                  <a:pt x="192" y="759"/>
                </a:cubicBezTo>
                <a:cubicBezTo>
                  <a:pt x="193" y="761"/>
                  <a:pt x="194" y="759"/>
                  <a:pt x="195" y="762"/>
                </a:cubicBezTo>
                <a:close/>
                <a:moveTo>
                  <a:pt x="144" y="680"/>
                </a:moveTo>
                <a:cubicBezTo>
                  <a:pt x="145" y="682"/>
                  <a:pt x="147" y="683"/>
                  <a:pt x="146" y="681"/>
                </a:cubicBezTo>
                <a:cubicBezTo>
                  <a:pt x="146" y="681"/>
                  <a:pt x="145" y="681"/>
                  <a:pt x="145" y="680"/>
                </a:cubicBezTo>
                <a:cubicBezTo>
                  <a:pt x="146" y="680"/>
                  <a:pt x="146" y="679"/>
                  <a:pt x="145" y="678"/>
                </a:cubicBezTo>
                <a:cubicBezTo>
                  <a:pt x="145" y="679"/>
                  <a:pt x="142" y="679"/>
                  <a:pt x="143" y="681"/>
                </a:cubicBezTo>
                <a:lnTo>
                  <a:pt x="144" y="680"/>
                </a:lnTo>
                <a:close/>
                <a:moveTo>
                  <a:pt x="84" y="577"/>
                </a:moveTo>
                <a:cubicBezTo>
                  <a:pt x="83" y="578"/>
                  <a:pt x="78" y="577"/>
                  <a:pt x="80" y="580"/>
                </a:cubicBezTo>
                <a:cubicBezTo>
                  <a:pt x="81" y="579"/>
                  <a:pt x="84" y="580"/>
                  <a:pt x="84" y="577"/>
                </a:cubicBezTo>
                <a:close/>
                <a:moveTo>
                  <a:pt x="151" y="670"/>
                </a:moveTo>
                <a:cubicBezTo>
                  <a:pt x="150" y="670"/>
                  <a:pt x="149" y="669"/>
                  <a:pt x="149" y="668"/>
                </a:cubicBezTo>
                <a:cubicBezTo>
                  <a:pt x="146" y="669"/>
                  <a:pt x="147" y="672"/>
                  <a:pt x="147" y="674"/>
                </a:cubicBezTo>
                <a:cubicBezTo>
                  <a:pt x="148" y="674"/>
                  <a:pt x="150" y="671"/>
                  <a:pt x="151" y="670"/>
                </a:cubicBezTo>
                <a:close/>
                <a:moveTo>
                  <a:pt x="265" y="840"/>
                </a:moveTo>
                <a:cubicBezTo>
                  <a:pt x="265" y="838"/>
                  <a:pt x="263" y="837"/>
                  <a:pt x="262" y="837"/>
                </a:cubicBezTo>
                <a:cubicBezTo>
                  <a:pt x="262" y="838"/>
                  <a:pt x="262" y="838"/>
                  <a:pt x="263" y="839"/>
                </a:cubicBezTo>
                <a:cubicBezTo>
                  <a:pt x="264" y="839"/>
                  <a:pt x="264" y="840"/>
                  <a:pt x="265" y="840"/>
                </a:cubicBezTo>
                <a:close/>
                <a:moveTo>
                  <a:pt x="109" y="592"/>
                </a:moveTo>
                <a:cubicBezTo>
                  <a:pt x="108" y="592"/>
                  <a:pt x="107" y="594"/>
                  <a:pt x="106" y="593"/>
                </a:cubicBezTo>
                <a:cubicBezTo>
                  <a:pt x="107" y="596"/>
                  <a:pt x="111" y="595"/>
                  <a:pt x="109" y="592"/>
                </a:cubicBezTo>
                <a:close/>
                <a:moveTo>
                  <a:pt x="194" y="726"/>
                </a:moveTo>
                <a:cubicBezTo>
                  <a:pt x="194" y="722"/>
                  <a:pt x="196" y="726"/>
                  <a:pt x="197" y="723"/>
                </a:cubicBezTo>
                <a:cubicBezTo>
                  <a:pt x="195" y="723"/>
                  <a:pt x="191" y="721"/>
                  <a:pt x="193" y="724"/>
                </a:cubicBezTo>
                <a:cubicBezTo>
                  <a:pt x="193" y="724"/>
                  <a:pt x="194" y="725"/>
                  <a:pt x="194" y="726"/>
                </a:cubicBezTo>
                <a:close/>
                <a:moveTo>
                  <a:pt x="159" y="668"/>
                </a:moveTo>
                <a:cubicBezTo>
                  <a:pt x="159" y="664"/>
                  <a:pt x="164" y="669"/>
                  <a:pt x="164" y="666"/>
                </a:cubicBezTo>
                <a:cubicBezTo>
                  <a:pt x="162" y="663"/>
                  <a:pt x="155" y="663"/>
                  <a:pt x="156" y="667"/>
                </a:cubicBezTo>
                <a:cubicBezTo>
                  <a:pt x="157" y="665"/>
                  <a:pt x="158" y="666"/>
                  <a:pt x="159" y="668"/>
                </a:cubicBezTo>
                <a:close/>
                <a:moveTo>
                  <a:pt x="251" y="797"/>
                </a:moveTo>
                <a:cubicBezTo>
                  <a:pt x="250" y="799"/>
                  <a:pt x="248" y="799"/>
                  <a:pt x="248" y="801"/>
                </a:cubicBezTo>
                <a:cubicBezTo>
                  <a:pt x="250" y="802"/>
                  <a:pt x="253" y="800"/>
                  <a:pt x="251" y="797"/>
                </a:cubicBezTo>
                <a:close/>
                <a:moveTo>
                  <a:pt x="236" y="776"/>
                </a:moveTo>
                <a:cubicBezTo>
                  <a:pt x="236" y="776"/>
                  <a:pt x="236" y="775"/>
                  <a:pt x="235" y="775"/>
                </a:cubicBezTo>
                <a:cubicBezTo>
                  <a:pt x="235" y="774"/>
                  <a:pt x="235" y="774"/>
                  <a:pt x="235" y="774"/>
                </a:cubicBezTo>
                <a:cubicBezTo>
                  <a:pt x="236" y="777"/>
                  <a:pt x="231" y="774"/>
                  <a:pt x="234" y="777"/>
                </a:cubicBezTo>
                <a:cubicBezTo>
                  <a:pt x="235" y="776"/>
                  <a:pt x="235" y="777"/>
                  <a:pt x="236" y="776"/>
                </a:cubicBezTo>
                <a:close/>
                <a:moveTo>
                  <a:pt x="171" y="667"/>
                </a:moveTo>
                <a:cubicBezTo>
                  <a:pt x="172" y="668"/>
                  <a:pt x="169" y="669"/>
                  <a:pt x="168" y="667"/>
                </a:cubicBezTo>
                <a:cubicBezTo>
                  <a:pt x="168" y="666"/>
                  <a:pt x="169" y="665"/>
                  <a:pt x="169" y="664"/>
                </a:cubicBezTo>
                <a:cubicBezTo>
                  <a:pt x="168" y="664"/>
                  <a:pt x="164" y="664"/>
                  <a:pt x="165" y="667"/>
                </a:cubicBezTo>
                <a:cubicBezTo>
                  <a:pt x="169" y="666"/>
                  <a:pt x="165" y="669"/>
                  <a:pt x="167" y="671"/>
                </a:cubicBezTo>
                <a:cubicBezTo>
                  <a:pt x="169" y="671"/>
                  <a:pt x="174" y="669"/>
                  <a:pt x="171" y="667"/>
                </a:cubicBezTo>
                <a:close/>
                <a:moveTo>
                  <a:pt x="181" y="683"/>
                </a:moveTo>
                <a:cubicBezTo>
                  <a:pt x="183" y="680"/>
                  <a:pt x="178" y="681"/>
                  <a:pt x="179" y="677"/>
                </a:cubicBezTo>
                <a:cubicBezTo>
                  <a:pt x="178" y="680"/>
                  <a:pt x="175" y="680"/>
                  <a:pt x="176" y="682"/>
                </a:cubicBezTo>
                <a:cubicBezTo>
                  <a:pt x="178" y="680"/>
                  <a:pt x="181" y="681"/>
                  <a:pt x="181" y="683"/>
                </a:cubicBezTo>
                <a:close/>
                <a:moveTo>
                  <a:pt x="240" y="768"/>
                </a:moveTo>
                <a:cubicBezTo>
                  <a:pt x="239" y="769"/>
                  <a:pt x="238" y="768"/>
                  <a:pt x="237" y="767"/>
                </a:cubicBezTo>
                <a:cubicBezTo>
                  <a:pt x="237" y="767"/>
                  <a:pt x="234" y="769"/>
                  <a:pt x="236" y="769"/>
                </a:cubicBezTo>
                <a:cubicBezTo>
                  <a:pt x="237" y="767"/>
                  <a:pt x="241" y="772"/>
                  <a:pt x="240" y="768"/>
                </a:cubicBezTo>
                <a:close/>
                <a:moveTo>
                  <a:pt x="232" y="757"/>
                </a:moveTo>
                <a:cubicBezTo>
                  <a:pt x="231" y="758"/>
                  <a:pt x="230" y="757"/>
                  <a:pt x="229" y="757"/>
                </a:cubicBezTo>
                <a:cubicBezTo>
                  <a:pt x="229" y="758"/>
                  <a:pt x="228" y="758"/>
                  <a:pt x="229" y="759"/>
                </a:cubicBezTo>
                <a:cubicBezTo>
                  <a:pt x="230" y="759"/>
                  <a:pt x="233" y="760"/>
                  <a:pt x="232" y="757"/>
                </a:cubicBezTo>
                <a:close/>
                <a:moveTo>
                  <a:pt x="191" y="686"/>
                </a:moveTo>
                <a:cubicBezTo>
                  <a:pt x="189" y="684"/>
                  <a:pt x="193" y="684"/>
                  <a:pt x="191" y="682"/>
                </a:cubicBezTo>
                <a:cubicBezTo>
                  <a:pt x="190" y="685"/>
                  <a:pt x="188" y="684"/>
                  <a:pt x="186" y="684"/>
                </a:cubicBezTo>
                <a:cubicBezTo>
                  <a:pt x="186" y="685"/>
                  <a:pt x="187" y="687"/>
                  <a:pt x="188" y="686"/>
                </a:cubicBezTo>
                <a:cubicBezTo>
                  <a:pt x="187" y="684"/>
                  <a:pt x="190" y="687"/>
                  <a:pt x="191" y="686"/>
                </a:cubicBezTo>
                <a:close/>
                <a:moveTo>
                  <a:pt x="230" y="742"/>
                </a:moveTo>
                <a:cubicBezTo>
                  <a:pt x="228" y="740"/>
                  <a:pt x="230" y="740"/>
                  <a:pt x="229" y="738"/>
                </a:cubicBezTo>
                <a:cubicBezTo>
                  <a:pt x="228" y="739"/>
                  <a:pt x="227" y="737"/>
                  <a:pt x="226" y="739"/>
                </a:cubicBezTo>
                <a:cubicBezTo>
                  <a:pt x="226" y="740"/>
                  <a:pt x="226" y="741"/>
                  <a:pt x="228" y="742"/>
                </a:cubicBezTo>
                <a:cubicBezTo>
                  <a:pt x="227" y="742"/>
                  <a:pt x="226" y="743"/>
                  <a:pt x="227" y="744"/>
                </a:cubicBezTo>
                <a:cubicBezTo>
                  <a:pt x="228" y="744"/>
                  <a:pt x="229" y="743"/>
                  <a:pt x="230" y="742"/>
                </a:cubicBezTo>
                <a:close/>
                <a:moveTo>
                  <a:pt x="122" y="566"/>
                </a:moveTo>
                <a:cubicBezTo>
                  <a:pt x="122" y="569"/>
                  <a:pt x="118" y="570"/>
                  <a:pt x="118" y="573"/>
                </a:cubicBezTo>
                <a:cubicBezTo>
                  <a:pt x="121" y="572"/>
                  <a:pt x="124" y="571"/>
                  <a:pt x="126" y="568"/>
                </a:cubicBezTo>
                <a:cubicBezTo>
                  <a:pt x="127" y="568"/>
                  <a:pt x="126" y="571"/>
                  <a:pt x="128" y="570"/>
                </a:cubicBezTo>
                <a:cubicBezTo>
                  <a:pt x="127" y="568"/>
                  <a:pt x="128" y="564"/>
                  <a:pt x="129" y="568"/>
                </a:cubicBezTo>
                <a:cubicBezTo>
                  <a:pt x="132" y="568"/>
                  <a:pt x="128" y="565"/>
                  <a:pt x="129" y="565"/>
                </a:cubicBezTo>
                <a:cubicBezTo>
                  <a:pt x="132" y="567"/>
                  <a:pt x="130" y="562"/>
                  <a:pt x="133" y="564"/>
                </a:cubicBezTo>
                <a:cubicBezTo>
                  <a:pt x="132" y="563"/>
                  <a:pt x="132" y="562"/>
                  <a:pt x="132" y="561"/>
                </a:cubicBezTo>
                <a:cubicBezTo>
                  <a:pt x="128" y="563"/>
                  <a:pt x="126" y="567"/>
                  <a:pt x="122" y="566"/>
                </a:cubicBezTo>
                <a:close/>
                <a:moveTo>
                  <a:pt x="180" y="662"/>
                </a:moveTo>
                <a:cubicBezTo>
                  <a:pt x="179" y="661"/>
                  <a:pt x="178" y="659"/>
                  <a:pt x="178" y="658"/>
                </a:cubicBezTo>
                <a:cubicBezTo>
                  <a:pt x="176" y="659"/>
                  <a:pt x="175" y="658"/>
                  <a:pt x="176" y="660"/>
                </a:cubicBezTo>
                <a:cubicBezTo>
                  <a:pt x="177" y="659"/>
                  <a:pt x="179" y="663"/>
                  <a:pt x="180" y="662"/>
                </a:cubicBezTo>
                <a:close/>
                <a:moveTo>
                  <a:pt x="167" y="629"/>
                </a:moveTo>
                <a:cubicBezTo>
                  <a:pt x="166" y="631"/>
                  <a:pt x="165" y="629"/>
                  <a:pt x="164" y="629"/>
                </a:cubicBezTo>
                <a:cubicBezTo>
                  <a:pt x="165" y="630"/>
                  <a:pt x="164" y="631"/>
                  <a:pt x="164" y="632"/>
                </a:cubicBezTo>
                <a:cubicBezTo>
                  <a:pt x="165" y="632"/>
                  <a:pt x="168" y="631"/>
                  <a:pt x="167" y="629"/>
                </a:cubicBezTo>
                <a:close/>
                <a:moveTo>
                  <a:pt x="139" y="582"/>
                </a:moveTo>
                <a:cubicBezTo>
                  <a:pt x="138" y="584"/>
                  <a:pt x="135" y="585"/>
                  <a:pt x="137" y="588"/>
                </a:cubicBezTo>
                <a:cubicBezTo>
                  <a:pt x="136" y="586"/>
                  <a:pt x="141" y="585"/>
                  <a:pt x="139" y="582"/>
                </a:cubicBezTo>
                <a:close/>
                <a:moveTo>
                  <a:pt x="161" y="617"/>
                </a:moveTo>
                <a:cubicBezTo>
                  <a:pt x="160" y="616"/>
                  <a:pt x="160" y="615"/>
                  <a:pt x="160" y="614"/>
                </a:cubicBezTo>
                <a:cubicBezTo>
                  <a:pt x="159" y="616"/>
                  <a:pt x="156" y="614"/>
                  <a:pt x="157" y="616"/>
                </a:cubicBezTo>
                <a:cubicBezTo>
                  <a:pt x="158" y="615"/>
                  <a:pt x="159" y="617"/>
                  <a:pt x="161" y="617"/>
                </a:cubicBezTo>
                <a:close/>
                <a:moveTo>
                  <a:pt x="193" y="666"/>
                </a:moveTo>
                <a:cubicBezTo>
                  <a:pt x="192" y="666"/>
                  <a:pt x="191" y="663"/>
                  <a:pt x="190" y="665"/>
                </a:cubicBezTo>
                <a:cubicBezTo>
                  <a:pt x="191" y="668"/>
                  <a:pt x="194" y="668"/>
                  <a:pt x="193" y="666"/>
                </a:cubicBezTo>
                <a:close/>
                <a:moveTo>
                  <a:pt x="120" y="552"/>
                </a:moveTo>
                <a:cubicBezTo>
                  <a:pt x="119" y="553"/>
                  <a:pt x="119" y="552"/>
                  <a:pt x="118" y="551"/>
                </a:cubicBezTo>
                <a:cubicBezTo>
                  <a:pt x="117" y="552"/>
                  <a:pt x="117" y="553"/>
                  <a:pt x="117" y="555"/>
                </a:cubicBezTo>
                <a:cubicBezTo>
                  <a:pt x="118" y="553"/>
                  <a:pt x="121" y="555"/>
                  <a:pt x="120" y="552"/>
                </a:cubicBezTo>
                <a:close/>
                <a:moveTo>
                  <a:pt x="124" y="559"/>
                </a:moveTo>
                <a:cubicBezTo>
                  <a:pt x="124" y="559"/>
                  <a:pt x="123" y="556"/>
                  <a:pt x="122" y="558"/>
                </a:cubicBezTo>
                <a:cubicBezTo>
                  <a:pt x="123" y="560"/>
                  <a:pt x="122" y="561"/>
                  <a:pt x="123" y="563"/>
                </a:cubicBezTo>
                <a:cubicBezTo>
                  <a:pt x="125" y="562"/>
                  <a:pt x="125" y="560"/>
                  <a:pt x="124" y="559"/>
                </a:cubicBezTo>
                <a:close/>
                <a:moveTo>
                  <a:pt x="258" y="763"/>
                </a:moveTo>
                <a:cubicBezTo>
                  <a:pt x="257" y="762"/>
                  <a:pt x="256" y="760"/>
                  <a:pt x="255" y="761"/>
                </a:cubicBezTo>
                <a:cubicBezTo>
                  <a:pt x="256" y="763"/>
                  <a:pt x="257" y="762"/>
                  <a:pt x="256" y="763"/>
                </a:cubicBezTo>
                <a:cubicBezTo>
                  <a:pt x="256" y="764"/>
                  <a:pt x="256" y="764"/>
                  <a:pt x="256" y="764"/>
                </a:cubicBezTo>
                <a:lnTo>
                  <a:pt x="258" y="763"/>
                </a:lnTo>
                <a:close/>
                <a:moveTo>
                  <a:pt x="187" y="652"/>
                </a:moveTo>
                <a:cubicBezTo>
                  <a:pt x="185" y="650"/>
                  <a:pt x="187" y="650"/>
                  <a:pt x="186" y="648"/>
                </a:cubicBezTo>
                <a:cubicBezTo>
                  <a:pt x="185" y="649"/>
                  <a:pt x="184" y="649"/>
                  <a:pt x="184" y="651"/>
                </a:cubicBezTo>
                <a:cubicBezTo>
                  <a:pt x="185" y="649"/>
                  <a:pt x="186" y="652"/>
                  <a:pt x="187" y="652"/>
                </a:cubicBezTo>
                <a:close/>
                <a:moveTo>
                  <a:pt x="167" y="620"/>
                </a:moveTo>
                <a:cubicBezTo>
                  <a:pt x="166" y="621"/>
                  <a:pt x="165" y="616"/>
                  <a:pt x="164" y="618"/>
                </a:cubicBezTo>
                <a:cubicBezTo>
                  <a:pt x="165" y="619"/>
                  <a:pt x="163" y="619"/>
                  <a:pt x="164" y="620"/>
                </a:cubicBezTo>
                <a:cubicBezTo>
                  <a:pt x="164" y="618"/>
                  <a:pt x="168" y="623"/>
                  <a:pt x="167" y="620"/>
                </a:cubicBezTo>
                <a:close/>
                <a:moveTo>
                  <a:pt x="150" y="575"/>
                </a:moveTo>
                <a:cubicBezTo>
                  <a:pt x="147" y="574"/>
                  <a:pt x="148" y="579"/>
                  <a:pt x="146" y="579"/>
                </a:cubicBezTo>
                <a:cubicBezTo>
                  <a:pt x="145" y="579"/>
                  <a:pt x="144" y="577"/>
                  <a:pt x="144" y="578"/>
                </a:cubicBezTo>
                <a:cubicBezTo>
                  <a:pt x="146" y="581"/>
                  <a:pt x="140" y="580"/>
                  <a:pt x="141" y="583"/>
                </a:cubicBezTo>
                <a:cubicBezTo>
                  <a:pt x="145" y="582"/>
                  <a:pt x="150" y="580"/>
                  <a:pt x="150" y="575"/>
                </a:cubicBezTo>
                <a:close/>
                <a:moveTo>
                  <a:pt x="193" y="651"/>
                </a:moveTo>
                <a:cubicBezTo>
                  <a:pt x="192" y="649"/>
                  <a:pt x="188" y="650"/>
                  <a:pt x="189" y="652"/>
                </a:cubicBezTo>
                <a:cubicBezTo>
                  <a:pt x="190" y="651"/>
                  <a:pt x="192" y="652"/>
                  <a:pt x="193" y="651"/>
                </a:cubicBezTo>
                <a:close/>
                <a:moveTo>
                  <a:pt x="203" y="666"/>
                </a:moveTo>
                <a:cubicBezTo>
                  <a:pt x="202" y="667"/>
                  <a:pt x="199" y="667"/>
                  <a:pt x="201" y="670"/>
                </a:cubicBezTo>
                <a:cubicBezTo>
                  <a:pt x="203" y="669"/>
                  <a:pt x="204" y="669"/>
                  <a:pt x="203" y="666"/>
                </a:cubicBezTo>
                <a:close/>
                <a:moveTo>
                  <a:pt x="161" y="603"/>
                </a:moveTo>
                <a:cubicBezTo>
                  <a:pt x="160" y="601"/>
                  <a:pt x="156" y="601"/>
                  <a:pt x="157" y="603"/>
                </a:cubicBezTo>
                <a:cubicBezTo>
                  <a:pt x="159" y="603"/>
                  <a:pt x="160" y="604"/>
                  <a:pt x="161" y="603"/>
                </a:cubicBezTo>
                <a:close/>
                <a:moveTo>
                  <a:pt x="139" y="563"/>
                </a:moveTo>
                <a:cubicBezTo>
                  <a:pt x="137" y="564"/>
                  <a:pt x="136" y="565"/>
                  <a:pt x="136" y="567"/>
                </a:cubicBezTo>
                <a:cubicBezTo>
                  <a:pt x="138" y="567"/>
                  <a:pt x="140" y="566"/>
                  <a:pt x="139" y="563"/>
                </a:cubicBezTo>
                <a:close/>
                <a:moveTo>
                  <a:pt x="312" y="824"/>
                </a:moveTo>
                <a:cubicBezTo>
                  <a:pt x="312" y="825"/>
                  <a:pt x="310" y="826"/>
                  <a:pt x="312" y="829"/>
                </a:cubicBezTo>
                <a:cubicBezTo>
                  <a:pt x="314" y="828"/>
                  <a:pt x="314" y="826"/>
                  <a:pt x="312" y="824"/>
                </a:cubicBezTo>
                <a:close/>
                <a:moveTo>
                  <a:pt x="213" y="660"/>
                </a:moveTo>
                <a:cubicBezTo>
                  <a:pt x="212" y="657"/>
                  <a:pt x="208" y="661"/>
                  <a:pt x="208" y="662"/>
                </a:cubicBezTo>
                <a:cubicBezTo>
                  <a:pt x="211" y="662"/>
                  <a:pt x="210" y="660"/>
                  <a:pt x="213" y="660"/>
                </a:cubicBezTo>
                <a:close/>
                <a:moveTo>
                  <a:pt x="140" y="555"/>
                </a:moveTo>
                <a:cubicBezTo>
                  <a:pt x="142" y="557"/>
                  <a:pt x="141" y="558"/>
                  <a:pt x="142" y="559"/>
                </a:cubicBezTo>
                <a:cubicBezTo>
                  <a:pt x="144" y="559"/>
                  <a:pt x="142" y="554"/>
                  <a:pt x="140" y="555"/>
                </a:cubicBezTo>
                <a:close/>
                <a:moveTo>
                  <a:pt x="80" y="451"/>
                </a:moveTo>
                <a:cubicBezTo>
                  <a:pt x="78" y="448"/>
                  <a:pt x="76" y="450"/>
                  <a:pt x="76" y="452"/>
                </a:cubicBezTo>
                <a:cubicBezTo>
                  <a:pt x="78" y="450"/>
                  <a:pt x="79" y="453"/>
                  <a:pt x="80" y="451"/>
                </a:cubicBezTo>
                <a:close/>
                <a:moveTo>
                  <a:pt x="162" y="566"/>
                </a:moveTo>
                <a:cubicBezTo>
                  <a:pt x="161" y="567"/>
                  <a:pt x="159" y="566"/>
                  <a:pt x="158" y="568"/>
                </a:cubicBezTo>
                <a:cubicBezTo>
                  <a:pt x="158" y="569"/>
                  <a:pt x="158" y="570"/>
                  <a:pt x="158" y="571"/>
                </a:cubicBezTo>
                <a:cubicBezTo>
                  <a:pt x="160" y="568"/>
                  <a:pt x="161" y="568"/>
                  <a:pt x="162" y="566"/>
                </a:cubicBezTo>
                <a:close/>
                <a:moveTo>
                  <a:pt x="147" y="545"/>
                </a:moveTo>
                <a:cubicBezTo>
                  <a:pt x="146" y="546"/>
                  <a:pt x="146" y="548"/>
                  <a:pt x="145" y="549"/>
                </a:cubicBezTo>
                <a:cubicBezTo>
                  <a:pt x="147" y="548"/>
                  <a:pt x="149" y="548"/>
                  <a:pt x="147" y="545"/>
                </a:cubicBezTo>
                <a:close/>
                <a:moveTo>
                  <a:pt x="237" y="679"/>
                </a:moveTo>
                <a:cubicBezTo>
                  <a:pt x="236" y="676"/>
                  <a:pt x="232" y="676"/>
                  <a:pt x="232" y="679"/>
                </a:cubicBezTo>
                <a:cubicBezTo>
                  <a:pt x="234" y="678"/>
                  <a:pt x="236" y="679"/>
                  <a:pt x="237" y="679"/>
                </a:cubicBezTo>
                <a:close/>
                <a:moveTo>
                  <a:pt x="182" y="588"/>
                </a:moveTo>
                <a:cubicBezTo>
                  <a:pt x="181" y="589"/>
                  <a:pt x="177" y="587"/>
                  <a:pt x="177" y="590"/>
                </a:cubicBezTo>
                <a:cubicBezTo>
                  <a:pt x="178" y="592"/>
                  <a:pt x="182" y="590"/>
                  <a:pt x="182" y="588"/>
                </a:cubicBezTo>
                <a:close/>
                <a:moveTo>
                  <a:pt x="168" y="566"/>
                </a:moveTo>
                <a:cubicBezTo>
                  <a:pt x="167" y="567"/>
                  <a:pt x="166" y="568"/>
                  <a:pt x="164" y="569"/>
                </a:cubicBezTo>
                <a:cubicBezTo>
                  <a:pt x="166" y="571"/>
                  <a:pt x="170" y="569"/>
                  <a:pt x="168" y="566"/>
                </a:cubicBezTo>
                <a:close/>
                <a:moveTo>
                  <a:pt x="159" y="552"/>
                </a:moveTo>
                <a:cubicBezTo>
                  <a:pt x="158" y="550"/>
                  <a:pt x="159" y="549"/>
                  <a:pt x="158" y="547"/>
                </a:cubicBezTo>
                <a:cubicBezTo>
                  <a:pt x="157" y="550"/>
                  <a:pt x="154" y="551"/>
                  <a:pt x="155" y="555"/>
                </a:cubicBezTo>
                <a:cubicBezTo>
                  <a:pt x="158" y="554"/>
                  <a:pt x="155" y="549"/>
                  <a:pt x="159" y="552"/>
                </a:cubicBezTo>
                <a:close/>
                <a:moveTo>
                  <a:pt x="91" y="446"/>
                </a:moveTo>
                <a:cubicBezTo>
                  <a:pt x="90" y="443"/>
                  <a:pt x="86" y="446"/>
                  <a:pt x="88" y="448"/>
                </a:cubicBezTo>
                <a:cubicBezTo>
                  <a:pt x="89" y="447"/>
                  <a:pt x="90" y="447"/>
                  <a:pt x="91" y="446"/>
                </a:cubicBezTo>
                <a:close/>
                <a:moveTo>
                  <a:pt x="156" y="538"/>
                </a:moveTo>
                <a:cubicBezTo>
                  <a:pt x="154" y="537"/>
                  <a:pt x="156" y="536"/>
                  <a:pt x="155" y="535"/>
                </a:cubicBezTo>
                <a:cubicBezTo>
                  <a:pt x="154" y="538"/>
                  <a:pt x="151" y="537"/>
                  <a:pt x="151" y="541"/>
                </a:cubicBezTo>
                <a:cubicBezTo>
                  <a:pt x="154" y="542"/>
                  <a:pt x="153" y="537"/>
                  <a:pt x="156" y="538"/>
                </a:cubicBezTo>
                <a:close/>
                <a:moveTo>
                  <a:pt x="165" y="549"/>
                </a:moveTo>
                <a:cubicBezTo>
                  <a:pt x="164" y="546"/>
                  <a:pt x="162" y="546"/>
                  <a:pt x="165" y="545"/>
                </a:cubicBezTo>
                <a:cubicBezTo>
                  <a:pt x="164" y="543"/>
                  <a:pt x="163" y="545"/>
                  <a:pt x="161" y="544"/>
                </a:cubicBezTo>
                <a:cubicBezTo>
                  <a:pt x="162" y="546"/>
                  <a:pt x="160" y="546"/>
                  <a:pt x="160" y="548"/>
                </a:cubicBezTo>
                <a:cubicBezTo>
                  <a:pt x="161" y="548"/>
                  <a:pt x="161" y="548"/>
                  <a:pt x="162" y="549"/>
                </a:cubicBezTo>
                <a:cubicBezTo>
                  <a:pt x="163" y="546"/>
                  <a:pt x="162" y="550"/>
                  <a:pt x="165" y="549"/>
                </a:cubicBezTo>
                <a:close/>
                <a:moveTo>
                  <a:pt x="258" y="690"/>
                </a:moveTo>
                <a:cubicBezTo>
                  <a:pt x="259" y="691"/>
                  <a:pt x="256" y="692"/>
                  <a:pt x="258" y="693"/>
                </a:cubicBezTo>
                <a:cubicBezTo>
                  <a:pt x="258" y="693"/>
                  <a:pt x="258" y="693"/>
                  <a:pt x="258" y="694"/>
                </a:cubicBezTo>
                <a:cubicBezTo>
                  <a:pt x="260" y="694"/>
                  <a:pt x="260" y="690"/>
                  <a:pt x="258" y="690"/>
                </a:cubicBezTo>
                <a:close/>
                <a:moveTo>
                  <a:pt x="256" y="680"/>
                </a:moveTo>
                <a:cubicBezTo>
                  <a:pt x="254" y="678"/>
                  <a:pt x="250" y="679"/>
                  <a:pt x="250" y="680"/>
                </a:cubicBezTo>
                <a:cubicBezTo>
                  <a:pt x="252" y="680"/>
                  <a:pt x="254" y="681"/>
                  <a:pt x="256" y="680"/>
                </a:cubicBezTo>
                <a:close/>
                <a:moveTo>
                  <a:pt x="223" y="631"/>
                </a:moveTo>
                <a:cubicBezTo>
                  <a:pt x="222" y="628"/>
                  <a:pt x="217" y="632"/>
                  <a:pt x="219" y="633"/>
                </a:cubicBezTo>
                <a:cubicBezTo>
                  <a:pt x="221" y="633"/>
                  <a:pt x="221" y="630"/>
                  <a:pt x="223" y="631"/>
                </a:cubicBezTo>
                <a:close/>
                <a:moveTo>
                  <a:pt x="317" y="773"/>
                </a:moveTo>
                <a:cubicBezTo>
                  <a:pt x="315" y="770"/>
                  <a:pt x="319" y="773"/>
                  <a:pt x="317" y="770"/>
                </a:cubicBezTo>
                <a:cubicBezTo>
                  <a:pt x="316" y="771"/>
                  <a:pt x="314" y="772"/>
                  <a:pt x="314" y="774"/>
                </a:cubicBezTo>
                <a:cubicBezTo>
                  <a:pt x="315" y="773"/>
                  <a:pt x="316" y="775"/>
                  <a:pt x="317" y="773"/>
                </a:cubicBezTo>
                <a:close/>
                <a:moveTo>
                  <a:pt x="197" y="587"/>
                </a:moveTo>
                <a:cubicBezTo>
                  <a:pt x="196" y="588"/>
                  <a:pt x="195" y="585"/>
                  <a:pt x="194" y="587"/>
                </a:cubicBezTo>
                <a:cubicBezTo>
                  <a:pt x="195" y="588"/>
                  <a:pt x="196" y="589"/>
                  <a:pt x="195" y="590"/>
                </a:cubicBezTo>
                <a:cubicBezTo>
                  <a:pt x="195" y="590"/>
                  <a:pt x="194" y="591"/>
                  <a:pt x="195" y="592"/>
                </a:cubicBezTo>
                <a:cubicBezTo>
                  <a:pt x="197" y="592"/>
                  <a:pt x="197" y="589"/>
                  <a:pt x="197" y="587"/>
                </a:cubicBezTo>
                <a:close/>
                <a:moveTo>
                  <a:pt x="169" y="543"/>
                </a:moveTo>
                <a:cubicBezTo>
                  <a:pt x="168" y="543"/>
                  <a:pt x="167" y="542"/>
                  <a:pt x="166" y="542"/>
                </a:cubicBezTo>
                <a:cubicBezTo>
                  <a:pt x="167" y="541"/>
                  <a:pt x="167" y="540"/>
                  <a:pt x="167" y="539"/>
                </a:cubicBezTo>
                <a:cubicBezTo>
                  <a:pt x="165" y="540"/>
                  <a:pt x="166" y="542"/>
                  <a:pt x="164" y="541"/>
                </a:cubicBezTo>
                <a:cubicBezTo>
                  <a:pt x="165" y="542"/>
                  <a:pt x="164" y="543"/>
                  <a:pt x="165" y="544"/>
                </a:cubicBezTo>
                <a:cubicBezTo>
                  <a:pt x="166" y="542"/>
                  <a:pt x="169" y="546"/>
                  <a:pt x="169" y="543"/>
                </a:cubicBezTo>
                <a:close/>
                <a:moveTo>
                  <a:pt x="264" y="682"/>
                </a:moveTo>
                <a:cubicBezTo>
                  <a:pt x="263" y="680"/>
                  <a:pt x="261" y="680"/>
                  <a:pt x="260" y="679"/>
                </a:cubicBezTo>
                <a:cubicBezTo>
                  <a:pt x="259" y="680"/>
                  <a:pt x="258" y="681"/>
                  <a:pt x="258" y="682"/>
                </a:cubicBezTo>
                <a:cubicBezTo>
                  <a:pt x="260" y="681"/>
                  <a:pt x="262" y="684"/>
                  <a:pt x="264" y="682"/>
                </a:cubicBezTo>
                <a:close/>
                <a:moveTo>
                  <a:pt x="251" y="660"/>
                </a:moveTo>
                <a:cubicBezTo>
                  <a:pt x="249" y="661"/>
                  <a:pt x="246" y="663"/>
                  <a:pt x="248" y="666"/>
                </a:cubicBezTo>
                <a:cubicBezTo>
                  <a:pt x="249" y="664"/>
                  <a:pt x="251" y="663"/>
                  <a:pt x="251" y="660"/>
                </a:cubicBezTo>
                <a:close/>
                <a:moveTo>
                  <a:pt x="248" y="658"/>
                </a:moveTo>
                <a:cubicBezTo>
                  <a:pt x="246" y="659"/>
                  <a:pt x="250" y="657"/>
                  <a:pt x="248" y="656"/>
                </a:cubicBezTo>
                <a:cubicBezTo>
                  <a:pt x="246" y="657"/>
                  <a:pt x="245" y="658"/>
                  <a:pt x="242" y="657"/>
                </a:cubicBezTo>
                <a:cubicBezTo>
                  <a:pt x="243" y="659"/>
                  <a:pt x="243" y="658"/>
                  <a:pt x="244" y="660"/>
                </a:cubicBezTo>
                <a:cubicBezTo>
                  <a:pt x="245" y="659"/>
                  <a:pt x="249" y="660"/>
                  <a:pt x="248" y="658"/>
                </a:cubicBezTo>
                <a:close/>
                <a:moveTo>
                  <a:pt x="271" y="692"/>
                </a:moveTo>
                <a:cubicBezTo>
                  <a:pt x="270" y="693"/>
                  <a:pt x="270" y="695"/>
                  <a:pt x="269" y="696"/>
                </a:cubicBezTo>
                <a:cubicBezTo>
                  <a:pt x="271" y="697"/>
                  <a:pt x="274" y="695"/>
                  <a:pt x="271" y="692"/>
                </a:cubicBezTo>
                <a:close/>
                <a:moveTo>
                  <a:pt x="298" y="735"/>
                </a:moveTo>
                <a:cubicBezTo>
                  <a:pt x="297" y="735"/>
                  <a:pt x="295" y="733"/>
                  <a:pt x="296" y="732"/>
                </a:cubicBezTo>
                <a:cubicBezTo>
                  <a:pt x="292" y="733"/>
                  <a:pt x="299" y="738"/>
                  <a:pt x="298" y="735"/>
                </a:cubicBezTo>
                <a:close/>
                <a:moveTo>
                  <a:pt x="172" y="545"/>
                </a:moveTo>
                <a:cubicBezTo>
                  <a:pt x="172" y="544"/>
                  <a:pt x="175" y="547"/>
                  <a:pt x="174" y="544"/>
                </a:cubicBezTo>
                <a:cubicBezTo>
                  <a:pt x="173" y="544"/>
                  <a:pt x="171" y="542"/>
                  <a:pt x="170" y="544"/>
                </a:cubicBezTo>
                <a:cubicBezTo>
                  <a:pt x="171" y="545"/>
                  <a:pt x="172" y="547"/>
                  <a:pt x="172" y="546"/>
                </a:cubicBezTo>
                <a:cubicBezTo>
                  <a:pt x="172" y="546"/>
                  <a:pt x="172" y="545"/>
                  <a:pt x="172" y="545"/>
                </a:cubicBezTo>
                <a:close/>
                <a:moveTo>
                  <a:pt x="247" y="652"/>
                </a:moveTo>
                <a:cubicBezTo>
                  <a:pt x="246" y="653"/>
                  <a:pt x="243" y="653"/>
                  <a:pt x="244" y="655"/>
                </a:cubicBezTo>
                <a:cubicBezTo>
                  <a:pt x="245" y="653"/>
                  <a:pt x="249" y="656"/>
                  <a:pt x="247" y="652"/>
                </a:cubicBezTo>
                <a:close/>
                <a:moveTo>
                  <a:pt x="169" y="534"/>
                </a:moveTo>
                <a:cubicBezTo>
                  <a:pt x="168" y="533"/>
                  <a:pt x="167" y="532"/>
                  <a:pt x="166" y="531"/>
                </a:cubicBezTo>
                <a:cubicBezTo>
                  <a:pt x="165" y="532"/>
                  <a:pt x="164" y="532"/>
                  <a:pt x="165" y="533"/>
                </a:cubicBezTo>
                <a:cubicBezTo>
                  <a:pt x="166" y="532"/>
                  <a:pt x="167" y="534"/>
                  <a:pt x="169" y="534"/>
                </a:cubicBezTo>
                <a:close/>
                <a:moveTo>
                  <a:pt x="262" y="673"/>
                </a:moveTo>
                <a:cubicBezTo>
                  <a:pt x="262" y="671"/>
                  <a:pt x="258" y="672"/>
                  <a:pt x="259" y="674"/>
                </a:cubicBezTo>
                <a:cubicBezTo>
                  <a:pt x="261" y="674"/>
                  <a:pt x="262" y="676"/>
                  <a:pt x="262" y="673"/>
                </a:cubicBezTo>
                <a:close/>
                <a:moveTo>
                  <a:pt x="178" y="543"/>
                </a:moveTo>
                <a:cubicBezTo>
                  <a:pt x="177" y="544"/>
                  <a:pt x="176" y="541"/>
                  <a:pt x="175" y="542"/>
                </a:cubicBezTo>
                <a:cubicBezTo>
                  <a:pt x="177" y="544"/>
                  <a:pt x="174" y="544"/>
                  <a:pt x="176" y="546"/>
                </a:cubicBezTo>
                <a:cubicBezTo>
                  <a:pt x="176" y="545"/>
                  <a:pt x="179" y="545"/>
                  <a:pt x="178" y="543"/>
                </a:cubicBezTo>
                <a:close/>
                <a:moveTo>
                  <a:pt x="188" y="562"/>
                </a:moveTo>
                <a:cubicBezTo>
                  <a:pt x="186" y="560"/>
                  <a:pt x="189" y="561"/>
                  <a:pt x="189" y="561"/>
                </a:cubicBezTo>
                <a:cubicBezTo>
                  <a:pt x="188" y="557"/>
                  <a:pt x="185" y="562"/>
                  <a:pt x="188" y="562"/>
                </a:cubicBezTo>
                <a:close/>
                <a:moveTo>
                  <a:pt x="280" y="693"/>
                </a:moveTo>
                <a:cubicBezTo>
                  <a:pt x="278" y="695"/>
                  <a:pt x="277" y="696"/>
                  <a:pt x="278" y="698"/>
                </a:cubicBezTo>
                <a:cubicBezTo>
                  <a:pt x="279" y="697"/>
                  <a:pt x="280" y="695"/>
                  <a:pt x="280" y="693"/>
                </a:cubicBezTo>
                <a:close/>
                <a:moveTo>
                  <a:pt x="177" y="541"/>
                </a:moveTo>
                <a:cubicBezTo>
                  <a:pt x="177" y="541"/>
                  <a:pt x="177" y="541"/>
                  <a:pt x="177" y="540"/>
                </a:cubicBezTo>
                <a:cubicBezTo>
                  <a:pt x="177" y="540"/>
                  <a:pt x="178" y="539"/>
                  <a:pt x="177" y="538"/>
                </a:cubicBezTo>
                <a:cubicBezTo>
                  <a:pt x="177" y="539"/>
                  <a:pt x="176" y="537"/>
                  <a:pt x="175" y="537"/>
                </a:cubicBezTo>
                <a:cubicBezTo>
                  <a:pt x="174" y="538"/>
                  <a:pt x="178" y="544"/>
                  <a:pt x="177" y="541"/>
                </a:cubicBezTo>
                <a:close/>
                <a:moveTo>
                  <a:pt x="190" y="556"/>
                </a:moveTo>
                <a:cubicBezTo>
                  <a:pt x="191" y="557"/>
                  <a:pt x="192" y="557"/>
                  <a:pt x="192" y="557"/>
                </a:cubicBezTo>
                <a:cubicBezTo>
                  <a:pt x="189" y="554"/>
                  <a:pt x="189" y="555"/>
                  <a:pt x="190" y="551"/>
                </a:cubicBezTo>
                <a:cubicBezTo>
                  <a:pt x="189" y="552"/>
                  <a:pt x="188" y="552"/>
                  <a:pt x="186" y="551"/>
                </a:cubicBezTo>
                <a:cubicBezTo>
                  <a:pt x="187" y="554"/>
                  <a:pt x="188" y="554"/>
                  <a:pt x="188" y="557"/>
                </a:cubicBezTo>
                <a:cubicBezTo>
                  <a:pt x="190" y="557"/>
                  <a:pt x="190" y="557"/>
                  <a:pt x="190" y="556"/>
                </a:cubicBezTo>
                <a:close/>
                <a:moveTo>
                  <a:pt x="178" y="538"/>
                </a:moveTo>
                <a:cubicBezTo>
                  <a:pt x="179" y="539"/>
                  <a:pt x="180" y="540"/>
                  <a:pt x="180" y="541"/>
                </a:cubicBezTo>
                <a:cubicBezTo>
                  <a:pt x="181" y="540"/>
                  <a:pt x="181" y="541"/>
                  <a:pt x="182" y="540"/>
                </a:cubicBezTo>
                <a:cubicBezTo>
                  <a:pt x="181" y="538"/>
                  <a:pt x="180" y="538"/>
                  <a:pt x="178" y="538"/>
                </a:cubicBezTo>
                <a:close/>
                <a:moveTo>
                  <a:pt x="226" y="603"/>
                </a:moveTo>
                <a:cubicBezTo>
                  <a:pt x="225" y="604"/>
                  <a:pt x="227" y="609"/>
                  <a:pt x="228" y="609"/>
                </a:cubicBezTo>
                <a:cubicBezTo>
                  <a:pt x="227" y="607"/>
                  <a:pt x="227" y="605"/>
                  <a:pt x="226" y="603"/>
                </a:cubicBezTo>
                <a:close/>
                <a:moveTo>
                  <a:pt x="272" y="668"/>
                </a:moveTo>
                <a:cubicBezTo>
                  <a:pt x="271" y="669"/>
                  <a:pt x="268" y="668"/>
                  <a:pt x="269" y="671"/>
                </a:cubicBezTo>
                <a:cubicBezTo>
                  <a:pt x="270" y="670"/>
                  <a:pt x="272" y="670"/>
                  <a:pt x="272" y="668"/>
                </a:cubicBezTo>
                <a:close/>
                <a:moveTo>
                  <a:pt x="388" y="839"/>
                </a:moveTo>
                <a:cubicBezTo>
                  <a:pt x="386" y="839"/>
                  <a:pt x="384" y="839"/>
                  <a:pt x="385" y="842"/>
                </a:cubicBezTo>
                <a:cubicBezTo>
                  <a:pt x="386" y="841"/>
                  <a:pt x="389" y="841"/>
                  <a:pt x="388" y="839"/>
                </a:cubicBezTo>
                <a:close/>
                <a:moveTo>
                  <a:pt x="152" y="483"/>
                </a:moveTo>
                <a:cubicBezTo>
                  <a:pt x="151" y="483"/>
                  <a:pt x="150" y="482"/>
                  <a:pt x="148" y="483"/>
                </a:cubicBezTo>
                <a:cubicBezTo>
                  <a:pt x="149" y="484"/>
                  <a:pt x="153" y="485"/>
                  <a:pt x="152" y="483"/>
                </a:cubicBezTo>
                <a:close/>
                <a:moveTo>
                  <a:pt x="182" y="527"/>
                </a:moveTo>
                <a:cubicBezTo>
                  <a:pt x="180" y="525"/>
                  <a:pt x="183" y="524"/>
                  <a:pt x="181" y="522"/>
                </a:cubicBezTo>
                <a:cubicBezTo>
                  <a:pt x="180" y="523"/>
                  <a:pt x="180" y="524"/>
                  <a:pt x="180" y="526"/>
                </a:cubicBezTo>
                <a:cubicBezTo>
                  <a:pt x="180" y="526"/>
                  <a:pt x="181" y="527"/>
                  <a:pt x="182" y="527"/>
                </a:cubicBezTo>
                <a:close/>
                <a:moveTo>
                  <a:pt x="359" y="796"/>
                </a:moveTo>
                <a:cubicBezTo>
                  <a:pt x="360" y="794"/>
                  <a:pt x="362" y="793"/>
                  <a:pt x="362" y="791"/>
                </a:cubicBezTo>
                <a:cubicBezTo>
                  <a:pt x="360" y="791"/>
                  <a:pt x="358" y="793"/>
                  <a:pt x="359" y="796"/>
                </a:cubicBezTo>
                <a:close/>
                <a:moveTo>
                  <a:pt x="157" y="478"/>
                </a:moveTo>
                <a:cubicBezTo>
                  <a:pt x="155" y="479"/>
                  <a:pt x="156" y="481"/>
                  <a:pt x="154" y="479"/>
                </a:cubicBezTo>
                <a:cubicBezTo>
                  <a:pt x="154" y="480"/>
                  <a:pt x="154" y="480"/>
                  <a:pt x="154" y="481"/>
                </a:cubicBezTo>
                <a:cubicBezTo>
                  <a:pt x="155" y="482"/>
                  <a:pt x="155" y="482"/>
                  <a:pt x="155" y="482"/>
                </a:cubicBezTo>
                <a:cubicBezTo>
                  <a:pt x="156" y="480"/>
                  <a:pt x="159" y="482"/>
                  <a:pt x="157" y="478"/>
                </a:cubicBezTo>
                <a:close/>
                <a:moveTo>
                  <a:pt x="376" y="785"/>
                </a:moveTo>
                <a:cubicBezTo>
                  <a:pt x="379" y="785"/>
                  <a:pt x="376" y="788"/>
                  <a:pt x="378" y="788"/>
                </a:cubicBezTo>
                <a:cubicBezTo>
                  <a:pt x="379" y="784"/>
                  <a:pt x="386" y="783"/>
                  <a:pt x="385" y="781"/>
                </a:cubicBezTo>
                <a:cubicBezTo>
                  <a:pt x="378" y="783"/>
                  <a:pt x="365" y="784"/>
                  <a:pt x="361" y="791"/>
                </a:cubicBezTo>
                <a:cubicBezTo>
                  <a:pt x="366" y="792"/>
                  <a:pt x="374" y="792"/>
                  <a:pt x="376" y="785"/>
                </a:cubicBezTo>
                <a:close/>
                <a:moveTo>
                  <a:pt x="258" y="629"/>
                </a:moveTo>
                <a:cubicBezTo>
                  <a:pt x="258" y="626"/>
                  <a:pt x="251" y="625"/>
                  <a:pt x="253" y="628"/>
                </a:cubicBezTo>
                <a:cubicBezTo>
                  <a:pt x="255" y="626"/>
                  <a:pt x="256" y="630"/>
                  <a:pt x="258" y="629"/>
                </a:cubicBezTo>
                <a:close/>
                <a:moveTo>
                  <a:pt x="234" y="592"/>
                </a:moveTo>
                <a:cubicBezTo>
                  <a:pt x="233" y="589"/>
                  <a:pt x="239" y="591"/>
                  <a:pt x="238" y="588"/>
                </a:cubicBezTo>
                <a:cubicBezTo>
                  <a:pt x="235" y="589"/>
                  <a:pt x="233" y="590"/>
                  <a:pt x="231" y="590"/>
                </a:cubicBezTo>
                <a:cubicBezTo>
                  <a:pt x="232" y="592"/>
                  <a:pt x="233" y="593"/>
                  <a:pt x="234" y="592"/>
                </a:cubicBezTo>
                <a:close/>
                <a:moveTo>
                  <a:pt x="162" y="482"/>
                </a:moveTo>
                <a:cubicBezTo>
                  <a:pt x="161" y="479"/>
                  <a:pt x="162" y="478"/>
                  <a:pt x="164" y="477"/>
                </a:cubicBezTo>
                <a:cubicBezTo>
                  <a:pt x="163" y="474"/>
                  <a:pt x="162" y="478"/>
                  <a:pt x="160" y="476"/>
                </a:cubicBezTo>
                <a:cubicBezTo>
                  <a:pt x="160" y="477"/>
                  <a:pt x="162" y="479"/>
                  <a:pt x="160" y="480"/>
                </a:cubicBezTo>
                <a:cubicBezTo>
                  <a:pt x="159" y="478"/>
                  <a:pt x="160" y="478"/>
                  <a:pt x="159" y="476"/>
                </a:cubicBezTo>
                <a:cubicBezTo>
                  <a:pt x="157" y="478"/>
                  <a:pt x="160" y="481"/>
                  <a:pt x="162" y="482"/>
                </a:cubicBezTo>
                <a:close/>
                <a:moveTo>
                  <a:pt x="285" y="662"/>
                </a:moveTo>
                <a:cubicBezTo>
                  <a:pt x="284" y="662"/>
                  <a:pt x="284" y="662"/>
                  <a:pt x="284" y="661"/>
                </a:cubicBezTo>
                <a:cubicBezTo>
                  <a:pt x="283" y="661"/>
                  <a:pt x="282" y="662"/>
                  <a:pt x="282" y="664"/>
                </a:cubicBezTo>
                <a:cubicBezTo>
                  <a:pt x="283" y="664"/>
                  <a:pt x="286" y="664"/>
                  <a:pt x="285" y="662"/>
                </a:cubicBezTo>
                <a:close/>
                <a:moveTo>
                  <a:pt x="191" y="516"/>
                </a:moveTo>
                <a:cubicBezTo>
                  <a:pt x="190" y="516"/>
                  <a:pt x="186" y="513"/>
                  <a:pt x="187" y="516"/>
                </a:cubicBezTo>
                <a:cubicBezTo>
                  <a:pt x="188" y="514"/>
                  <a:pt x="191" y="519"/>
                  <a:pt x="191" y="516"/>
                </a:cubicBezTo>
                <a:close/>
                <a:moveTo>
                  <a:pt x="234" y="583"/>
                </a:moveTo>
                <a:cubicBezTo>
                  <a:pt x="231" y="580"/>
                  <a:pt x="234" y="579"/>
                  <a:pt x="235" y="578"/>
                </a:cubicBezTo>
                <a:cubicBezTo>
                  <a:pt x="233" y="576"/>
                  <a:pt x="233" y="577"/>
                  <a:pt x="232" y="574"/>
                </a:cubicBezTo>
                <a:cubicBezTo>
                  <a:pt x="233" y="579"/>
                  <a:pt x="230" y="579"/>
                  <a:pt x="230" y="581"/>
                </a:cubicBezTo>
                <a:cubicBezTo>
                  <a:pt x="231" y="581"/>
                  <a:pt x="232" y="584"/>
                  <a:pt x="234" y="583"/>
                </a:cubicBezTo>
                <a:close/>
                <a:moveTo>
                  <a:pt x="240" y="581"/>
                </a:moveTo>
                <a:cubicBezTo>
                  <a:pt x="238" y="579"/>
                  <a:pt x="236" y="579"/>
                  <a:pt x="234" y="581"/>
                </a:cubicBezTo>
                <a:cubicBezTo>
                  <a:pt x="235" y="582"/>
                  <a:pt x="234" y="583"/>
                  <a:pt x="235" y="584"/>
                </a:cubicBezTo>
                <a:cubicBezTo>
                  <a:pt x="236" y="582"/>
                  <a:pt x="237" y="582"/>
                  <a:pt x="240" y="581"/>
                </a:cubicBezTo>
                <a:close/>
                <a:moveTo>
                  <a:pt x="294" y="662"/>
                </a:moveTo>
                <a:cubicBezTo>
                  <a:pt x="293" y="661"/>
                  <a:pt x="292" y="665"/>
                  <a:pt x="290" y="663"/>
                </a:cubicBezTo>
                <a:cubicBezTo>
                  <a:pt x="290" y="661"/>
                  <a:pt x="290" y="660"/>
                  <a:pt x="289" y="658"/>
                </a:cubicBezTo>
                <a:cubicBezTo>
                  <a:pt x="284" y="661"/>
                  <a:pt x="295" y="669"/>
                  <a:pt x="294" y="662"/>
                </a:cubicBezTo>
                <a:close/>
                <a:moveTo>
                  <a:pt x="367" y="773"/>
                </a:moveTo>
                <a:cubicBezTo>
                  <a:pt x="365" y="770"/>
                  <a:pt x="363" y="773"/>
                  <a:pt x="364" y="775"/>
                </a:cubicBezTo>
                <a:cubicBezTo>
                  <a:pt x="365" y="775"/>
                  <a:pt x="366" y="774"/>
                  <a:pt x="367" y="773"/>
                </a:cubicBezTo>
                <a:close/>
                <a:moveTo>
                  <a:pt x="257" y="605"/>
                </a:moveTo>
                <a:cubicBezTo>
                  <a:pt x="255" y="604"/>
                  <a:pt x="255" y="608"/>
                  <a:pt x="256" y="609"/>
                </a:cubicBezTo>
                <a:cubicBezTo>
                  <a:pt x="258" y="609"/>
                  <a:pt x="257" y="607"/>
                  <a:pt x="257" y="605"/>
                </a:cubicBezTo>
                <a:close/>
                <a:moveTo>
                  <a:pt x="224" y="557"/>
                </a:moveTo>
                <a:cubicBezTo>
                  <a:pt x="224" y="558"/>
                  <a:pt x="224" y="559"/>
                  <a:pt x="225" y="558"/>
                </a:cubicBezTo>
                <a:cubicBezTo>
                  <a:pt x="226" y="558"/>
                  <a:pt x="223" y="555"/>
                  <a:pt x="222" y="555"/>
                </a:cubicBezTo>
                <a:cubicBezTo>
                  <a:pt x="223" y="556"/>
                  <a:pt x="221" y="556"/>
                  <a:pt x="222" y="557"/>
                </a:cubicBezTo>
                <a:cubicBezTo>
                  <a:pt x="222" y="557"/>
                  <a:pt x="223" y="556"/>
                  <a:pt x="224" y="557"/>
                </a:cubicBezTo>
                <a:close/>
                <a:moveTo>
                  <a:pt x="271" y="624"/>
                </a:moveTo>
                <a:cubicBezTo>
                  <a:pt x="272" y="623"/>
                  <a:pt x="265" y="624"/>
                  <a:pt x="268" y="626"/>
                </a:cubicBezTo>
                <a:cubicBezTo>
                  <a:pt x="270" y="627"/>
                  <a:pt x="269" y="624"/>
                  <a:pt x="271" y="624"/>
                </a:cubicBezTo>
                <a:close/>
                <a:moveTo>
                  <a:pt x="240" y="576"/>
                </a:moveTo>
                <a:cubicBezTo>
                  <a:pt x="241" y="579"/>
                  <a:pt x="236" y="576"/>
                  <a:pt x="238" y="580"/>
                </a:cubicBezTo>
                <a:cubicBezTo>
                  <a:pt x="240" y="580"/>
                  <a:pt x="242" y="577"/>
                  <a:pt x="240" y="576"/>
                </a:cubicBezTo>
                <a:close/>
                <a:moveTo>
                  <a:pt x="277" y="634"/>
                </a:moveTo>
                <a:cubicBezTo>
                  <a:pt x="275" y="633"/>
                  <a:pt x="273" y="627"/>
                  <a:pt x="271" y="628"/>
                </a:cubicBezTo>
                <a:cubicBezTo>
                  <a:pt x="272" y="628"/>
                  <a:pt x="275" y="637"/>
                  <a:pt x="277" y="634"/>
                </a:cubicBezTo>
                <a:close/>
                <a:moveTo>
                  <a:pt x="206" y="524"/>
                </a:moveTo>
                <a:cubicBezTo>
                  <a:pt x="204" y="524"/>
                  <a:pt x="204" y="526"/>
                  <a:pt x="205" y="528"/>
                </a:cubicBezTo>
                <a:cubicBezTo>
                  <a:pt x="206" y="527"/>
                  <a:pt x="207" y="526"/>
                  <a:pt x="206" y="524"/>
                </a:cubicBezTo>
                <a:close/>
                <a:moveTo>
                  <a:pt x="192" y="501"/>
                </a:moveTo>
                <a:cubicBezTo>
                  <a:pt x="192" y="502"/>
                  <a:pt x="191" y="501"/>
                  <a:pt x="191" y="500"/>
                </a:cubicBezTo>
                <a:cubicBezTo>
                  <a:pt x="190" y="501"/>
                  <a:pt x="188" y="501"/>
                  <a:pt x="189" y="503"/>
                </a:cubicBezTo>
                <a:cubicBezTo>
                  <a:pt x="190" y="501"/>
                  <a:pt x="193" y="505"/>
                  <a:pt x="192" y="501"/>
                </a:cubicBezTo>
                <a:close/>
                <a:moveTo>
                  <a:pt x="270" y="619"/>
                </a:moveTo>
                <a:cubicBezTo>
                  <a:pt x="269" y="620"/>
                  <a:pt x="268" y="619"/>
                  <a:pt x="266" y="620"/>
                </a:cubicBezTo>
                <a:cubicBezTo>
                  <a:pt x="267" y="622"/>
                  <a:pt x="270" y="621"/>
                  <a:pt x="270" y="619"/>
                </a:cubicBezTo>
                <a:close/>
                <a:moveTo>
                  <a:pt x="180" y="479"/>
                </a:moveTo>
                <a:cubicBezTo>
                  <a:pt x="178" y="482"/>
                  <a:pt x="177" y="481"/>
                  <a:pt x="177" y="484"/>
                </a:cubicBezTo>
                <a:cubicBezTo>
                  <a:pt x="179" y="483"/>
                  <a:pt x="180" y="481"/>
                  <a:pt x="180" y="479"/>
                </a:cubicBezTo>
                <a:close/>
                <a:moveTo>
                  <a:pt x="175" y="476"/>
                </a:moveTo>
                <a:cubicBezTo>
                  <a:pt x="176" y="478"/>
                  <a:pt x="175" y="479"/>
                  <a:pt x="175" y="481"/>
                </a:cubicBezTo>
                <a:cubicBezTo>
                  <a:pt x="177" y="481"/>
                  <a:pt x="176" y="476"/>
                  <a:pt x="175" y="476"/>
                </a:cubicBezTo>
                <a:close/>
                <a:moveTo>
                  <a:pt x="362" y="754"/>
                </a:moveTo>
                <a:cubicBezTo>
                  <a:pt x="361" y="752"/>
                  <a:pt x="360" y="753"/>
                  <a:pt x="359" y="753"/>
                </a:cubicBezTo>
                <a:cubicBezTo>
                  <a:pt x="360" y="756"/>
                  <a:pt x="360" y="756"/>
                  <a:pt x="360" y="756"/>
                </a:cubicBezTo>
                <a:lnTo>
                  <a:pt x="362" y="754"/>
                </a:lnTo>
                <a:close/>
                <a:moveTo>
                  <a:pt x="185" y="477"/>
                </a:moveTo>
                <a:cubicBezTo>
                  <a:pt x="183" y="474"/>
                  <a:pt x="187" y="473"/>
                  <a:pt x="187" y="470"/>
                </a:cubicBezTo>
                <a:cubicBezTo>
                  <a:pt x="186" y="469"/>
                  <a:pt x="186" y="468"/>
                  <a:pt x="185" y="468"/>
                </a:cubicBezTo>
                <a:cubicBezTo>
                  <a:pt x="187" y="471"/>
                  <a:pt x="182" y="472"/>
                  <a:pt x="183" y="475"/>
                </a:cubicBezTo>
                <a:cubicBezTo>
                  <a:pt x="185" y="474"/>
                  <a:pt x="183" y="479"/>
                  <a:pt x="181" y="477"/>
                </a:cubicBezTo>
                <a:cubicBezTo>
                  <a:pt x="182" y="478"/>
                  <a:pt x="182" y="479"/>
                  <a:pt x="182" y="480"/>
                </a:cubicBezTo>
                <a:cubicBezTo>
                  <a:pt x="184" y="480"/>
                  <a:pt x="183" y="478"/>
                  <a:pt x="185" y="477"/>
                </a:cubicBezTo>
                <a:close/>
                <a:moveTo>
                  <a:pt x="179" y="461"/>
                </a:moveTo>
                <a:cubicBezTo>
                  <a:pt x="177" y="463"/>
                  <a:pt x="173" y="464"/>
                  <a:pt x="175" y="468"/>
                </a:cubicBezTo>
                <a:cubicBezTo>
                  <a:pt x="175" y="463"/>
                  <a:pt x="180" y="466"/>
                  <a:pt x="179" y="461"/>
                </a:cubicBezTo>
                <a:close/>
                <a:moveTo>
                  <a:pt x="206" y="506"/>
                </a:moveTo>
                <a:cubicBezTo>
                  <a:pt x="204" y="504"/>
                  <a:pt x="206" y="503"/>
                  <a:pt x="204" y="501"/>
                </a:cubicBezTo>
                <a:cubicBezTo>
                  <a:pt x="204" y="504"/>
                  <a:pt x="201" y="505"/>
                  <a:pt x="202" y="507"/>
                </a:cubicBezTo>
                <a:cubicBezTo>
                  <a:pt x="203" y="505"/>
                  <a:pt x="205" y="507"/>
                  <a:pt x="206" y="506"/>
                </a:cubicBezTo>
                <a:close/>
                <a:moveTo>
                  <a:pt x="200" y="495"/>
                </a:moveTo>
                <a:cubicBezTo>
                  <a:pt x="198" y="496"/>
                  <a:pt x="200" y="499"/>
                  <a:pt x="200" y="501"/>
                </a:cubicBezTo>
                <a:cubicBezTo>
                  <a:pt x="201" y="499"/>
                  <a:pt x="201" y="497"/>
                  <a:pt x="200" y="495"/>
                </a:cubicBezTo>
                <a:close/>
                <a:moveTo>
                  <a:pt x="257" y="578"/>
                </a:moveTo>
                <a:cubicBezTo>
                  <a:pt x="256" y="580"/>
                  <a:pt x="252" y="576"/>
                  <a:pt x="254" y="581"/>
                </a:cubicBezTo>
                <a:cubicBezTo>
                  <a:pt x="255" y="579"/>
                  <a:pt x="258" y="581"/>
                  <a:pt x="257" y="578"/>
                </a:cubicBezTo>
                <a:close/>
                <a:moveTo>
                  <a:pt x="218" y="517"/>
                </a:moveTo>
                <a:cubicBezTo>
                  <a:pt x="218" y="519"/>
                  <a:pt x="216" y="520"/>
                  <a:pt x="217" y="522"/>
                </a:cubicBezTo>
                <a:cubicBezTo>
                  <a:pt x="217" y="519"/>
                  <a:pt x="220" y="521"/>
                  <a:pt x="218" y="517"/>
                </a:cubicBezTo>
                <a:close/>
                <a:moveTo>
                  <a:pt x="307" y="650"/>
                </a:moveTo>
                <a:cubicBezTo>
                  <a:pt x="308" y="652"/>
                  <a:pt x="304" y="650"/>
                  <a:pt x="306" y="654"/>
                </a:cubicBezTo>
                <a:cubicBezTo>
                  <a:pt x="308" y="655"/>
                  <a:pt x="310" y="650"/>
                  <a:pt x="307" y="650"/>
                </a:cubicBezTo>
                <a:close/>
                <a:moveTo>
                  <a:pt x="282" y="611"/>
                </a:moveTo>
                <a:cubicBezTo>
                  <a:pt x="281" y="610"/>
                  <a:pt x="281" y="610"/>
                  <a:pt x="281" y="609"/>
                </a:cubicBezTo>
                <a:cubicBezTo>
                  <a:pt x="280" y="610"/>
                  <a:pt x="279" y="611"/>
                  <a:pt x="279" y="612"/>
                </a:cubicBezTo>
                <a:cubicBezTo>
                  <a:pt x="281" y="612"/>
                  <a:pt x="280" y="612"/>
                  <a:pt x="282" y="611"/>
                </a:cubicBezTo>
                <a:close/>
                <a:moveTo>
                  <a:pt x="257" y="571"/>
                </a:moveTo>
                <a:cubicBezTo>
                  <a:pt x="258" y="571"/>
                  <a:pt x="259" y="570"/>
                  <a:pt x="258" y="568"/>
                </a:cubicBezTo>
                <a:cubicBezTo>
                  <a:pt x="257" y="569"/>
                  <a:pt x="256" y="568"/>
                  <a:pt x="254" y="568"/>
                </a:cubicBezTo>
                <a:cubicBezTo>
                  <a:pt x="255" y="569"/>
                  <a:pt x="255" y="570"/>
                  <a:pt x="255" y="571"/>
                </a:cubicBezTo>
                <a:cubicBezTo>
                  <a:pt x="256" y="570"/>
                  <a:pt x="257" y="570"/>
                  <a:pt x="257" y="571"/>
                </a:cubicBezTo>
                <a:close/>
                <a:moveTo>
                  <a:pt x="206" y="491"/>
                </a:moveTo>
                <a:cubicBezTo>
                  <a:pt x="205" y="489"/>
                  <a:pt x="203" y="489"/>
                  <a:pt x="202" y="489"/>
                </a:cubicBezTo>
                <a:cubicBezTo>
                  <a:pt x="203" y="491"/>
                  <a:pt x="205" y="492"/>
                  <a:pt x="206" y="491"/>
                </a:cubicBezTo>
                <a:close/>
                <a:moveTo>
                  <a:pt x="188" y="451"/>
                </a:moveTo>
                <a:cubicBezTo>
                  <a:pt x="187" y="454"/>
                  <a:pt x="184" y="454"/>
                  <a:pt x="184" y="457"/>
                </a:cubicBezTo>
                <a:cubicBezTo>
                  <a:pt x="186" y="454"/>
                  <a:pt x="190" y="456"/>
                  <a:pt x="188" y="451"/>
                </a:cubicBezTo>
                <a:close/>
                <a:moveTo>
                  <a:pt x="282" y="594"/>
                </a:moveTo>
                <a:cubicBezTo>
                  <a:pt x="283" y="596"/>
                  <a:pt x="280" y="595"/>
                  <a:pt x="279" y="596"/>
                </a:cubicBezTo>
                <a:cubicBezTo>
                  <a:pt x="280" y="597"/>
                  <a:pt x="280" y="598"/>
                  <a:pt x="281" y="599"/>
                </a:cubicBezTo>
                <a:cubicBezTo>
                  <a:pt x="283" y="598"/>
                  <a:pt x="284" y="594"/>
                  <a:pt x="282" y="594"/>
                </a:cubicBezTo>
                <a:close/>
                <a:moveTo>
                  <a:pt x="228" y="504"/>
                </a:moveTo>
                <a:cubicBezTo>
                  <a:pt x="226" y="506"/>
                  <a:pt x="225" y="505"/>
                  <a:pt x="223" y="506"/>
                </a:cubicBezTo>
                <a:cubicBezTo>
                  <a:pt x="226" y="510"/>
                  <a:pt x="228" y="507"/>
                  <a:pt x="228" y="504"/>
                </a:cubicBezTo>
                <a:close/>
                <a:moveTo>
                  <a:pt x="297" y="608"/>
                </a:moveTo>
                <a:cubicBezTo>
                  <a:pt x="296" y="610"/>
                  <a:pt x="295" y="609"/>
                  <a:pt x="294" y="607"/>
                </a:cubicBezTo>
                <a:cubicBezTo>
                  <a:pt x="294" y="608"/>
                  <a:pt x="292" y="608"/>
                  <a:pt x="293" y="609"/>
                </a:cubicBezTo>
                <a:cubicBezTo>
                  <a:pt x="294" y="610"/>
                  <a:pt x="299" y="612"/>
                  <a:pt x="297" y="608"/>
                </a:cubicBezTo>
                <a:close/>
                <a:moveTo>
                  <a:pt x="214" y="475"/>
                </a:moveTo>
                <a:cubicBezTo>
                  <a:pt x="213" y="477"/>
                  <a:pt x="208" y="477"/>
                  <a:pt x="209" y="480"/>
                </a:cubicBezTo>
                <a:cubicBezTo>
                  <a:pt x="211" y="477"/>
                  <a:pt x="215" y="479"/>
                  <a:pt x="214" y="475"/>
                </a:cubicBezTo>
                <a:close/>
                <a:moveTo>
                  <a:pt x="250" y="528"/>
                </a:moveTo>
                <a:cubicBezTo>
                  <a:pt x="249" y="530"/>
                  <a:pt x="249" y="531"/>
                  <a:pt x="249" y="533"/>
                </a:cubicBezTo>
                <a:cubicBezTo>
                  <a:pt x="250" y="532"/>
                  <a:pt x="251" y="531"/>
                  <a:pt x="250" y="528"/>
                </a:cubicBezTo>
                <a:close/>
                <a:moveTo>
                  <a:pt x="441" y="810"/>
                </a:moveTo>
                <a:cubicBezTo>
                  <a:pt x="439" y="807"/>
                  <a:pt x="437" y="809"/>
                  <a:pt x="437" y="811"/>
                </a:cubicBezTo>
                <a:cubicBezTo>
                  <a:pt x="438" y="810"/>
                  <a:pt x="440" y="809"/>
                  <a:pt x="441" y="810"/>
                </a:cubicBezTo>
                <a:close/>
                <a:moveTo>
                  <a:pt x="220" y="474"/>
                </a:moveTo>
                <a:cubicBezTo>
                  <a:pt x="219" y="474"/>
                  <a:pt x="217" y="476"/>
                  <a:pt x="218" y="478"/>
                </a:cubicBezTo>
                <a:cubicBezTo>
                  <a:pt x="219" y="477"/>
                  <a:pt x="220" y="476"/>
                  <a:pt x="220" y="474"/>
                </a:cubicBezTo>
                <a:close/>
                <a:moveTo>
                  <a:pt x="391" y="728"/>
                </a:moveTo>
                <a:cubicBezTo>
                  <a:pt x="391" y="728"/>
                  <a:pt x="393" y="728"/>
                  <a:pt x="392" y="726"/>
                </a:cubicBezTo>
                <a:cubicBezTo>
                  <a:pt x="391" y="727"/>
                  <a:pt x="391" y="727"/>
                  <a:pt x="390" y="725"/>
                </a:cubicBezTo>
                <a:cubicBezTo>
                  <a:pt x="389" y="726"/>
                  <a:pt x="387" y="726"/>
                  <a:pt x="388" y="727"/>
                </a:cubicBezTo>
                <a:cubicBezTo>
                  <a:pt x="389" y="726"/>
                  <a:pt x="391" y="727"/>
                  <a:pt x="391" y="728"/>
                </a:cubicBezTo>
                <a:close/>
                <a:moveTo>
                  <a:pt x="307" y="601"/>
                </a:moveTo>
                <a:cubicBezTo>
                  <a:pt x="306" y="599"/>
                  <a:pt x="305" y="597"/>
                  <a:pt x="305" y="596"/>
                </a:cubicBezTo>
                <a:cubicBezTo>
                  <a:pt x="304" y="598"/>
                  <a:pt x="305" y="600"/>
                  <a:pt x="305" y="602"/>
                </a:cubicBezTo>
                <a:lnTo>
                  <a:pt x="307" y="601"/>
                </a:lnTo>
                <a:close/>
                <a:moveTo>
                  <a:pt x="261" y="526"/>
                </a:moveTo>
                <a:cubicBezTo>
                  <a:pt x="260" y="526"/>
                  <a:pt x="257" y="527"/>
                  <a:pt x="258" y="530"/>
                </a:cubicBezTo>
                <a:cubicBezTo>
                  <a:pt x="258" y="527"/>
                  <a:pt x="261" y="529"/>
                  <a:pt x="261" y="526"/>
                </a:cubicBezTo>
                <a:close/>
                <a:moveTo>
                  <a:pt x="297" y="580"/>
                </a:moveTo>
                <a:cubicBezTo>
                  <a:pt x="296" y="581"/>
                  <a:pt x="295" y="582"/>
                  <a:pt x="295" y="584"/>
                </a:cubicBezTo>
                <a:cubicBezTo>
                  <a:pt x="296" y="583"/>
                  <a:pt x="299" y="582"/>
                  <a:pt x="297" y="580"/>
                </a:cubicBezTo>
                <a:close/>
                <a:moveTo>
                  <a:pt x="299" y="577"/>
                </a:moveTo>
                <a:cubicBezTo>
                  <a:pt x="299" y="576"/>
                  <a:pt x="298" y="575"/>
                  <a:pt x="298" y="574"/>
                </a:cubicBezTo>
                <a:cubicBezTo>
                  <a:pt x="296" y="576"/>
                  <a:pt x="296" y="572"/>
                  <a:pt x="295" y="571"/>
                </a:cubicBezTo>
                <a:cubicBezTo>
                  <a:pt x="294" y="571"/>
                  <a:pt x="293" y="570"/>
                  <a:pt x="291" y="570"/>
                </a:cubicBezTo>
                <a:cubicBezTo>
                  <a:pt x="294" y="572"/>
                  <a:pt x="297" y="577"/>
                  <a:pt x="299" y="577"/>
                </a:cubicBezTo>
                <a:close/>
                <a:moveTo>
                  <a:pt x="406" y="731"/>
                </a:moveTo>
                <a:cubicBezTo>
                  <a:pt x="406" y="730"/>
                  <a:pt x="407" y="730"/>
                  <a:pt x="408" y="729"/>
                </a:cubicBezTo>
                <a:cubicBezTo>
                  <a:pt x="408" y="729"/>
                  <a:pt x="408" y="728"/>
                  <a:pt x="407" y="728"/>
                </a:cubicBezTo>
                <a:cubicBezTo>
                  <a:pt x="407" y="727"/>
                  <a:pt x="407" y="727"/>
                  <a:pt x="406" y="727"/>
                </a:cubicBezTo>
                <a:cubicBezTo>
                  <a:pt x="407" y="730"/>
                  <a:pt x="404" y="729"/>
                  <a:pt x="404" y="728"/>
                </a:cubicBezTo>
                <a:cubicBezTo>
                  <a:pt x="405" y="730"/>
                  <a:pt x="404" y="730"/>
                  <a:pt x="406" y="731"/>
                </a:cubicBezTo>
                <a:close/>
                <a:moveTo>
                  <a:pt x="269" y="524"/>
                </a:moveTo>
                <a:cubicBezTo>
                  <a:pt x="267" y="522"/>
                  <a:pt x="272" y="522"/>
                  <a:pt x="270" y="520"/>
                </a:cubicBezTo>
                <a:cubicBezTo>
                  <a:pt x="268" y="520"/>
                  <a:pt x="267" y="524"/>
                  <a:pt x="269" y="524"/>
                </a:cubicBezTo>
                <a:close/>
                <a:moveTo>
                  <a:pt x="236" y="476"/>
                </a:moveTo>
                <a:cubicBezTo>
                  <a:pt x="238" y="474"/>
                  <a:pt x="239" y="475"/>
                  <a:pt x="240" y="475"/>
                </a:cubicBezTo>
                <a:cubicBezTo>
                  <a:pt x="239" y="474"/>
                  <a:pt x="238" y="473"/>
                  <a:pt x="238" y="472"/>
                </a:cubicBezTo>
                <a:cubicBezTo>
                  <a:pt x="236" y="473"/>
                  <a:pt x="235" y="474"/>
                  <a:pt x="236" y="476"/>
                </a:cubicBezTo>
                <a:close/>
                <a:moveTo>
                  <a:pt x="306" y="565"/>
                </a:moveTo>
                <a:cubicBezTo>
                  <a:pt x="305" y="565"/>
                  <a:pt x="305" y="565"/>
                  <a:pt x="305" y="565"/>
                </a:cubicBezTo>
                <a:cubicBezTo>
                  <a:pt x="306" y="568"/>
                  <a:pt x="307" y="570"/>
                  <a:pt x="306" y="572"/>
                </a:cubicBezTo>
                <a:cubicBezTo>
                  <a:pt x="304" y="570"/>
                  <a:pt x="304" y="574"/>
                  <a:pt x="305" y="576"/>
                </a:cubicBezTo>
                <a:cubicBezTo>
                  <a:pt x="307" y="574"/>
                  <a:pt x="307" y="570"/>
                  <a:pt x="310" y="573"/>
                </a:cubicBezTo>
                <a:cubicBezTo>
                  <a:pt x="309" y="570"/>
                  <a:pt x="306" y="567"/>
                  <a:pt x="306" y="565"/>
                </a:cubicBezTo>
                <a:close/>
                <a:moveTo>
                  <a:pt x="294" y="554"/>
                </a:moveTo>
                <a:cubicBezTo>
                  <a:pt x="293" y="554"/>
                  <a:pt x="292" y="553"/>
                  <a:pt x="291" y="554"/>
                </a:cubicBezTo>
                <a:cubicBezTo>
                  <a:pt x="292" y="557"/>
                  <a:pt x="295" y="556"/>
                  <a:pt x="294" y="554"/>
                </a:cubicBezTo>
                <a:close/>
                <a:moveTo>
                  <a:pt x="214" y="433"/>
                </a:moveTo>
                <a:cubicBezTo>
                  <a:pt x="214" y="434"/>
                  <a:pt x="211" y="434"/>
                  <a:pt x="212" y="435"/>
                </a:cubicBezTo>
                <a:cubicBezTo>
                  <a:pt x="214" y="435"/>
                  <a:pt x="216" y="436"/>
                  <a:pt x="214" y="433"/>
                </a:cubicBezTo>
                <a:close/>
                <a:moveTo>
                  <a:pt x="319" y="587"/>
                </a:moveTo>
                <a:cubicBezTo>
                  <a:pt x="317" y="586"/>
                  <a:pt x="315" y="589"/>
                  <a:pt x="316" y="591"/>
                </a:cubicBezTo>
                <a:cubicBezTo>
                  <a:pt x="318" y="589"/>
                  <a:pt x="319" y="589"/>
                  <a:pt x="319" y="587"/>
                </a:cubicBezTo>
                <a:close/>
                <a:moveTo>
                  <a:pt x="193" y="396"/>
                </a:moveTo>
                <a:cubicBezTo>
                  <a:pt x="194" y="398"/>
                  <a:pt x="191" y="397"/>
                  <a:pt x="190" y="398"/>
                </a:cubicBezTo>
                <a:cubicBezTo>
                  <a:pt x="191" y="399"/>
                  <a:pt x="191" y="400"/>
                  <a:pt x="191" y="401"/>
                </a:cubicBezTo>
                <a:cubicBezTo>
                  <a:pt x="192" y="399"/>
                  <a:pt x="196" y="398"/>
                  <a:pt x="193" y="396"/>
                </a:cubicBezTo>
                <a:close/>
                <a:moveTo>
                  <a:pt x="243" y="475"/>
                </a:moveTo>
                <a:cubicBezTo>
                  <a:pt x="242" y="475"/>
                  <a:pt x="242" y="477"/>
                  <a:pt x="243" y="479"/>
                </a:cubicBezTo>
                <a:cubicBezTo>
                  <a:pt x="246" y="478"/>
                  <a:pt x="243" y="476"/>
                  <a:pt x="243" y="475"/>
                </a:cubicBezTo>
                <a:close/>
                <a:moveTo>
                  <a:pt x="322" y="593"/>
                </a:moveTo>
                <a:cubicBezTo>
                  <a:pt x="322" y="592"/>
                  <a:pt x="322" y="591"/>
                  <a:pt x="321" y="589"/>
                </a:cubicBezTo>
                <a:cubicBezTo>
                  <a:pt x="320" y="590"/>
                  <a:pt x="319" y="591"/>
                  <a:pt x="318" y="591"/>
                </a:cubicBezTo>
                <a:cubicBezTo>
                  <a:pt x="320" y="593"/>
                  <a:pt x="321" y="594"/>
                  <a:pt x="322" y="593"/>
                </a:cubicBezTo>
                <a:close/>
                <a:moveTo>
                  <a:pt x="251" y="485"/>
                </a:moveTo>
                <a:cubicBezTo>
                  <a:pt x="252" y="486"/>
                  <a:pt x="249" y="487"/>
                  <a:pt x="252" y="488"/>
                </a:cubicBezTo>
                <a:cubicBezTo>
                  <a:pt x="251" y="488"/>
                  <a:pt x="251" y="489"/>
                  <a:pt x="251" y="489"/>
                </a:cubicBezTo>
                <a:cubicBezTo>
                  <a:pt x="253" y="491"/>
                  <a:pt x="253" y="485"/>
                  <a:pt x="251" y="485"/>
                </a:cubicBezTo>
                <a:close/>
                <a:moveTo>
                  <a:pt x="461" y="794"/>
                </a:moveTo>
                <a:cubicBezTo>
                  <a:pt x="459" y="797"/>
                  <a:pt x="457" y="796"/>
                  <a:pt x="458" y="799"/>
                </a:cubicBezTo>
                <a:cubicBezTo>
                  <a:pt x="460" y="798"/>
                  <a:pt x="461" y="796"/>
                  <a:pt x="461" y="794"/>
                </a:cubicBezTo>
                <a:close/>
                <a:moveTo>
                  <a:pt x="325" y="590"/>
                </a:moveTo>
                <a:cubicBezTo>
                  <a:pt x="324" y="587"/>
                  <a:pt x="323" y="590"/>
                  <a:pt x="322" y="587"/>
                </a:cubicBezTo>
                <a:cubicBezTo>
                  <a:pt x="323" y="587"/>
                  <a:pt x="324" y="586"/>
                  <a:pt x="323" y="585"/>
                </a:cubicBezTo>
                <a:cubicBezTo>
                  <a:pt x="321" y="587"/>
                  <a:pt x="321" y="587"/>
                  <a:pt x="321" y="587"/>
                </a:cubicBezTo>
                <a:cubicBezTo>
                  <a:pt x="322" y="588"/>
                  <a:pt x="322" y="589"/>
                  <a:pt x="322" y="591"/>
                </a:cubicBezTo>
                <a:cubicBezTo>
                  <a:pt x="323" y="589"/>
                  <a:pt x="324" y="591"/>
                  <a:pt x="325" y="590"/>
                </a:cubicBezTo>
                <a:close/>
                <a:moveTo>
                  <a:pt x="304" y="555"/>
                </a:moveTo>
                <a:cubicBezTo>
                  <a:pt x="302" y="556"/>
                  <a:pt x="301" y="557"/>
                  <a:pt x="303" y="559"/>
                </a:cubicBezTo>
                <a:cubicBezTo>
                  <a:pt x="303" y="557"/>
                  <a:pt x="306" y="557"/>
                  <a:pt x="304" y="555"/>
                </a:cubicBezTo>
                <a:close/>
                <a:moveTo>
                  <a:pt x="300" y="550"/>
                </a:moveTo>
                <a:cubicBezTo>
                  <a:pt x="300" y="548"/>
                  <a:pt x="299" y="547"/>
                  <a:pt x="299" y="546"/>
                </a:cubicBezTo>
                <a:cubicBezTo>
                  <a:pt x="299" y="548"/>
                  <a:pt x="297" y="551"/>
                  <a:pt x="299" y="552"/>
                </a:cubicBezTo>
                <a:cubicBezTo>
                  <a:pt x="299" y="551"/>
                  <a:pt x="300" y="550"/>
                  <a:pt x="300" y="550"/>
                </a:cubicBezTo>
                <a:close/>
                <a:moveTo>
                  <a:pt x="271" y="497"/>
                </a:moveTo>
                <a:cubicBezTo>
                  <a:pt x="270" y="496"/>
                  <a:pt x="270" y="496"/>
                  <a:pt x="270" y="496"/>
                </a:cubicBezTo>
                <a:cubicBezTo>
                  <a:pt x="269" y="495"/>
                  <a:pt x="269" y="495"/>
                  <a:pt x="269" y="495"/>
                </a:cubicBezTo>
                <a:cubicBezTo>
                  <a:pt x="269" y="498"/>
                  <a:pt x="266" y="498"/>
                  <a:pt x="265" y="498"/>
                </a:cubicBezTo>
                <a:cubicBezTo>
                  <a:pt x="267" y="501"/>
                  <a:pt x="269" y="499"/>
                  <a:pt x="271" y="499"/>
                </a:cubicBezTo>
                <a:cubicBezTo>
                  <a:pt x="269" y="497"/>
                  <a:pt x="269" y="498"/>
                  <a:pt x="271" y="497"/>
                </a:cubicBezTo>
                <a:close/>
                <a:moveTo>
                  <a:pt x="336" y="592"/>
                </a:moveTo>
                <a:cubicBezTo>
                  <a:pt x="335" y="591"/>
                  <a:pt x="335" y="590"/>
                  <a:pt x="334" y="589"/>
                </a:cubicBezTo>
                <a:cubicBezTo>
                  <a:pt x="333" y="590"/>
                  <a:pt x="333" y="591"/>
                  <a:pt x="333" y="592"/>
                </a:cubicBezTo>
                <a:cubicBezTo>
                  <a:pt x="334" y="592"/>
                  <a:pt x="335" y="594"/>
                  <a:pt x="336" y="592"/>
                </a:cubicBezTo>
                <a:close/>
                <a:moveTo>
                  <a:pt x="312" y="553"/>
                </a:moveTo>
                <a:cubicBezTo>
                  <a:pt x="311" y="551"/>
                  <a:pt x="309" y="551"/>
                  <a:pt x="308" y="551"/>
                </a:cubicBezTo>
                <a:cubicBezTo>
                  <a:pt x="309" y="552"/>
                  <a:pt x="309" y="553"/>
                  <a:pt x="309" y="554"/>
                </a:cubicBezTo>
                <a:cubicBezTo>
                  <a:pt x="310" y="552"/>
                  <a:pt x="311" y="554"/>
                  <a:pt x="312" y="553"/>
                </a:cubicBezTo>
                <a:close/>
                <a:moveTo>
                  <a:pt x="321" y="564"/>
                </a:moveTo>
                <a:cubicBezTo>
                  <a:pt x="320" y="563"/>
                  <a:pt x="319" y="563"/>
                  <a:pt x="319" y="562"/>
                </a:cubicBezTo>
                <a:cubicBezTo>
                  <a:pt x="320" y="562"/>
                  <a:pt x="320" y="562"/>
                  <a:pt x="320" y="562"/>
                </a:cubicBezTo>
                <a:cubicBezTo>
                  <a:pt x="320" y="564"/>
                  <a:pt x="322" y="564"/>
                  <a:pt x="323" y="563"/>
                </a:cubicBezTo>
                <a:cubicBezTo>
                  <a:pt x="322" y="561"/>
                  <a:pt x="320" y="560"/>
                  <a:pt x="319" y="559"/>
                </a:cubicBezTo>
                <a:cubicBezTo>
                  <a:pt x="320" y="561"/>
                  <a:pt x="318" y="561"/>
                  <a:pt x="318" y="562"/>
                </a:cubicBezTo>
                <a:cubicBezTo>
                  <a:pt x="318" y="563"/>
                  <a:pt x="319" y="565"/>
                  <a:pt x="319" y="566"/>
                </a:cubicBezTo>
                <a:lnTo>
                  <a:pt x="321" y="564"/>
                </a:lnTo>
                <a:close/>
                <a:moveTo>
                  <a:pt x="421" y="713"/>
                </a:moveTo>
                <a:cubicBezTo>
                  <a:pt x="420" y="713"/>
                  <a:pt x="419" y="712"/>
                  <a:pt x="418" y="713"/>
                </a:cubicBezTo>
                <a:cubicBezTo>
                  <a:pt x="419" y="715"/>
                  <a:pt x="422" y="716"/>
                  <a:pt x="421" y="713"/>
                </a:cubicBezTo>
                <a:close/>
                <a:moveTo>
                  <a:pt x="339" y="587"/>
                </a:moveTo>
                <a:cubicBezTo>
                  <a:pt x="338" y="585"/>
                  <a:pt x="336" y="586"/>
                  <a:pt x="334" y="586"/>
                </a:cubicBezTo>
                <a:cubicBezTo>
                  <a:pt x="335" y="587"/>
                  <a:pt x="335" y="588"/>
                  <a:pt x="336" y="589"/>
                </a:cubicBezTo>
                <a:cubicBezTo>
                  <a:pt x="337" y="587"/>
                  <a:pt x="337" y="586"/>
                  <a:pt x="339" y="587"/>
                </a:cubicBezTo>
                <a:close/>
                <a:moveTo>
                  <a:pt x="215" y="403"/>
                </a:moveTo>
                <a:cubicBezTo>
                  <a:pt x="216" y="405"/>
                  <a:pt x="215" y="405"/>
                  <a:pt x="217" y="407"/>
                </a:cubicBezTo>
                <a:cubicBezTo>
                  <a:pt x="219" y="406"/>
                  <a:pt x="216" y="403"/>
                  <a:pt x="215" y="403"/>
                </a:cubicBezTo>
                <a:close/>
                <a:moveTo>
                  <a:pt x="423" y="715"/>
                </a:moveTo>
                <a:cubicBezTo>
                  <a:pt x="423" y="714"/>
                  <a:pt x="423" y="714"/>
                  <a:pt x="423" y="714"/>
                </a:cubicBezTo>
                <a:cubicBezTo>
                  <a:pt x="423" y="713"/>
                  <a:pt x="423" y="713"/>
                  <a:pt x="423" y="713"/>
                </a:cubicBezTo>
                <a:cubicBezTo>
                  <a:pt x="423" y="713"/>
                  <a:pt x="423" y="713"/>
                  <a:pt x="423" y="713"/>
                </a:cubicBezTo>
                <a:cubicBezTo>
                  <a:pt x="423" y="713"/>
                  <a:pt x="423" y="713"/>
                  <a:pt x="423" y="713"/>
                </a:cubicBezTo>
                <a:cubicBezTo>
                  <a:pt x="423" y="713"/>
                  <a:pt x="423" y="713"/>
                  <a:pt x="423" y="713"/>
                </a:cubicBezTo>
                <a:cubicBezTo>
                  <a:pt x="423" y="713"/>
                  <a:pt x="423" y="713"/>
                  <a:pt x="423" y="713"/>
                </a:cubicBezTo>
                <a:cubicBezTo>
                  <a:pt x="421" y="715"/>
                  <a:pt x="423" y="714"/>
                  <a:pt x="422" y="714"/>
                </a:cubicBezTo>
                <a:cubicBezTo>
                  <a:pt x="422" y="714"/>
                  <a:pt x="422" y="714"/>
                  <a:pt x="422" y="714"/>
                </a:cubicBezTo>
                <a:cubicBezTo>
                  <a:pt x="422" y="714"/>
                  <a:pt x="422" y="714"/>
                  <a:pt x="422" y="714"/>
                </a:cubicBezTo>
                <a:cubicBezTo>
                  <a:pt x="422" y="714"/>
                  <a:pt x="422" y="714"/>
                  <a:pt x="422" y="714"/>
                </a:cubicBezTo>
                <a:cubicBezTo>
                  <a:pt x="422" y="714"/>
                  <a:pt x="422" y="714"/>
                  <a:pt x="422" y="714"/>
                </a:cubicBezTo>
                <a:cubicBezTo>
                  <a:pt x="422" y="714"/>
                  <a:pt x="423" y="714"/>
                  <a:pt x="423" y="714"/>
                </a:cubicBezTo>
                <a:cubicBezTo>
                  <a:pt x="424" y="714"/>
                  <a:pt x="424" y="714"/>
                  <a:pt x="424" y="712"/>
                </a:cubicBezTo>
                <a:cubicBezTo>
                  <a:pt x="423" y="712"/>
                  <a:pt x="422" y="712"/>
                  <a:pt x="422" y="712"/>
                </a:cubicBezTo>
                <a:cubicBezTo>
                  <a:pt x="421" y="712"/>
                  <a:pt x="421" y="712"/>
                  <a:pt x="421" y="712"/>
                </a:cubicBezTo>
                <a:cubicBezTo>
                  <a:pt x="421" y="712"/>
                  <a:pt x="421" y="712"/>
                  <a:pt x="421" y="712"/>
                </a:cubicBezTo>
                <a:cubicBezTo>
                  <a:pt x="421" y="712"/>
                  <a:pt x="421" y="712"/>
                  <a:pt x="421" y="712"/>
                </a:cubicBezTo>
                <a:cubicBezTo>
                  <a:pt x="421" y="712"/>
                  <a:pt x="421" y="712"/>
                  <a:pt x="421" y="712"/>
                </a:cubicBezTo>
                <a:cubicBezTo>
                  <a:pt x="421" y="712"/>
                  <a:pt x="421" y="712"/>
                  <a:pt x="421" y="712"/>
                </a:cubicBezTo>
                <a:cubicBezTo>
                  <a:pt x="424" y="711"/>
                  <a:pt x="422" y="712"/>
                  <a:pt x="422" y="712"/>
                </a:cubicBezTo>
                <a:cubicBezTo>
                  <a:pt x="422" y="712"/>
                  <a:pt x="422" y="712"/>
                  <a:pt x="422" y="712"/>
                </a:cubicBezTo>
                <a:cubicBezTo>
                  <a:pt x="422" y="712"/>
                  <a:pt x="422" y="712"/>
                  <a:pt x="422" y="712"/>
                </a:cubicBezTo>
                <a:cubicBezTo>
                  <a:pt x="422" y="712"/>
                  <a:pt x="422" y="712"/>
                  <a:pt x="422" y="712"/>
                </a:cubicBezTo>
                <a:cubicBezTo>
                  <a:pt x="422" y="712"/>
                  <a:pt x="422" y="712"/>
                  <a:pt x="422" y="712"/>
                </a:cubicBezTo>
                <a:cubicBezTo>
                  <a:pt x="422" y="712"/>
                  <a:pt x="422" y="712"/>
                  <a:pt x="422" y="712"/>
                </a:cubicBezTo>
                <a:cubicBezTo>
                  <a:pt x="422" y="712"/>
                  <a:pt x="421" y="712"/>
                  <a:pt x="421" y="712"/>
                </a:cubicBezTo>
                <a:cubicBezTo>
                  <a:pt x="422" y="713"/>
                  <a:pt x="422" y="713"/>
                  <a:pt x="423" y="715"/>
                </a:cubicBezTo>
                <a:close/>
                <a:moveTo>
                  <a:pt x="471" y="791"/>
                </a:moveTo>
                <a:cubicBezTo>
                  <a:pt x="472" y="792"/>
                  <a:pt x="476" y="789"/>
                  <a:pt x="475" y="788"/>
                </a:cubicBezTo>
                <a:cubicBezTo>
                  <a:pt x="473" y="788"/>
                  <a:pt x="473" y="790"/>
                  <a:pt x="471" y="791"/>
                </a:cubicBezTo>
                <a:close/>
                <a:moveTo>
                  <a:pt x="320" y="554"/>
                </a:moveTo>
                <a:cubicBezTo>
                  <a:pt x="318" y="552"/>
                  <a:pt x="321" y="552"/>
                  <a:pt x="319" y="551"/>
                </a:cubicBezTo>
                <a:cubicBezTo>
                  <a:pt x="317" y="551"/>
                  <a:pt x="317" y="555"/>
                  <a:pt x="320" y="554"/>
                </a:cubicBezTo>
                <a:close/>
                <a:moveTo>
                  <a:pt x="347" y="590"/>
                </a:moveTo>
                <a:cubicBezTo>
                  <a:pt x="345" y="588"/>
                  <a:pt x="346" y="588"/>
                  <a:pt x="345" y="586"/>
                </a:cubicBezTo>
                <a:cubicBezTo>
                  <a:pt x="343" y="587"/>
                  <a:pt x="346" y="591"/>
                  <a:pt x="347" y="590"/>
                </a:cubicBezTo>
                <a:close/>
                <a:moveTo>
                  <a:pt x="427" y="710"/>
                </a:moveTo>
                <a:cubicBezTo>
                  <a:pt x="426" y="711"/>
                  <a:pt x="424" y="711"/>
                  <a:pt x="425" y="712"/>
                </a:cubicBezTo>
                <a:cubicBezTo>
                  <a:pt x="426" y="713"/>
                  <a:pt x="428" y="712"/>
                  <a:pt x="427" y="710"/>
                </a:cubicBezTo>
                <a:close/>
                <a:moveTo>
                  <a:pt x="349" y="579"/>
                </a:moveTo>
                <a:cubicBezTo>
                  <a:pt x="350" y="578"/>
                  <a:pt x="350" y="577"/>
                  <a:pt x="350" y="575"/>
                </a:cubicBezTo>
                <a:cubicBezTo>
                  <a:pt x="349" y="579"/>
                  <a:pt x="342" y="577"/>
                  <a:pt x="341" y="581"/>
                </a:cubicBezTo>
                <a:cubicBezTo>
                  <a:pt x="344" y="581"/>
                  <a:pt x="346" y="577"/>
                  <a:pt x="349" y="579"/>
                </a:cubicBezTo>
                <a:close/>
                <a:moveTo>
                  <a:pt x="349" y="589"/>
                </a:moveTo>
                <a:cubicBezTo>
                  <a:pt x="350" y="589"/>
                  <a:pt x="350" y="589"/>
                  <a:pt x="350" y="589"/>
                </a:cubicBezTo>
                <a:cubicBezTo>
                  <a:pt x="350" y="589"/>
                  <a:pt x="350" y="589"/>
                  <a:pt x="350" y="589"/>
                </a:cubicBezTo>
                <a:cubicBezTo>
                  <a:pt x="350" y="589"/>
                  <a:pt x="350" y="589"/>
                  <a:pt x="350" y="589"/>
                </a:cubicBezTo>
                <a:cubicBezTo>
                  <a:pt x="350" y="589"/>
                  <a:pt x="350" y="589"/>
                  <a:pt x="351" y="589"/>
                </a:cubicBezTo>
                <a:cubicBezTo>
                  <a:pt x="350" y="588"/>
                  <a:pt x="349" y="588"/>
                  <a:pt x="349" y="587"/>
                </a:cubicBezTo>
                <a:cubicBezTo>
                  <a:pt x="349" y="587"/>
                  <a:pt x="348" y="587"/>
                  <a:pt x="348" y="587"/>
                </a:cubicBezTo>
                <a:cubicBezTo>
                  <a:pt x="348" y="587"/>
                  <a:pt x="348" y="587"/>
                  <a:pt x="348" y="587"/>
                </a:cubicBezTo>
                <a:cubicBezTo>
                  <a:pt x="347" y="586"/>
                  <a:pt x="347" y="587"/>
                  <a:pt x="348" y="589"/>
                </a:cubicBezTo>
                <a:cubicBezTo>
                  <a:pt x="348" y="589"/>
                  <a:pt x="347" y="589"/>
                  <a:pt x="348" y="590"/>
                </a:cubicBezTo>
                <a:cubicBezTo>
                  <a:pt x="348" y="589"/>
                  <a:pt x="349" y="589"/>
                  <a:pt x="349" y="589"/>
                </a:cubicBezTo>
                <a:close/>
                <a:moveTo>
                  <a:pt x="355" y="585"/>
                </a:moveTo>
                <a:cubicBezTo>
                  <a:pt x="355" y="584"/>
                  <a:pt x="354" y="583"/>
                  <a:pt x="354" y="583"/>
                </a:cubicBezTo>
                <a:cubicBezTo>
                  <a:pt x="355" y="582"/>
                  <a:pt x="356" y="582"/>
                  <a:pt x="355" y="581"/>
                </a:cubicBezTo>
                <a:cubicBezTo>
                  <a:pt x="354" y="582"/>
                  <a:pt x="353" y="581"/>
                  <a:pt x="352" y="582"/>
                </a:cubicBezTo>
                <a:cubicBezTo>
                  <a:pt x="353" y="584"/>
                  <a:pt x="354" y="586"/>
                  <a:pt x="355" y="585"/>
                </a:cubicBezTo>
                <a:close/>
                <a:moveTo>
                  <a:pt x="353" y="572"/>
                </a:moveTo>
                <a:cubicBezTo>
                  <a:pt x="352" y="573"/>
                  <a:pt x="351" y="574"/>
                  <a:pt x="352" y="576"/>
                </a:cubicBezTo>
                <a:cubicBezTo>
                  <a:pt x="354" y="576"/>
                  <a:pt x="354" y="574"/>
                  <a:pt x="353" y="572"/>
                </a:cubicBezTo>
                <a:close/>
                <a:moveTo>
                  <a:pt x="481" y="769"/>
                </a:moveTo>
                <a:cubicBezTo>
                  <a:pt x="480" y="767"/>
                  <a:pt x="479" y="768"/>
                  <a:pt x="478" y="769"/>
                </a:cubicBezTo>
                <a:cubicBezTo>
                  <a:pt x="479" y="770"/>
                  <a:pt x="479" y="770"/>
                  <a:pt x="479" y="771"/>
                </a:cubicBezTo>
                <a:cubicBezTo>
                  <a:pt x="480" y="770"/>
                  <a:pt x="480" y="769"/>
                  <a:pt x="481" y="769"/>
                </a:cubicBezTo>
                <a:close/>
                <a:moveTo>
                  <a:pt x="359" y="578"/>
                </a:moveTo>
                <a:cubicBezTo>
                  <a:pt x="357" y="575"/>
                  <a:pt x="356" y="575"/>
                  <a:pt x="354" y="576"/>
                </a:cubicBezTo>
                <a:cubicBezTo>
                  <a:pt x="355" y="577"/>
                  <a:pt x="356" y="578"/>
                  <a:pt x="356" y="579"/>
                </a:cubicBezTo>
                <a:cubicBezTo>
                  <a:pt x="357" y="579"/>
                  <a:pt x="358" y="578"/>
                  <a:pt x="359" y="578"/>
                </a:cubicBezTo>
                <a:close/>
                <a:moveTo>
                  <a:pt x="255" y="414"/>
                </a:moveTo>
                <a:cubicBezTo>
                  <a:pt x="254" y="412"/>
                  <a:pt x="250" y="412"/>
                  <a:pt x="252" y="415"/>
                </a:cubicBezTo>
                <a:cubicBezTo>
                  <a:pt x="253" y="413"/>
                  <a:pt x="254" y="416"/>
                  <a:pt x="255" y="414"/>
                </a:cubicBezTo>
                <a:close/>
                <a:moveTo>
                  <a:pt x="344" y="547"/>
                </a:moveTo>
                <a:cubicBezTo>
                  <a:pt x="341" y="543"/>
                  <a:pt x="341" y="548"/>
                  <a:pt x="338" y="547"/>
                </a:cubicBezTo>
                <a:cubicBezTo>
                  <a:pt x="340" y="551"/>
                  <a:pt x="342" y="548"/>
                  <a:pt x="344" y="547"/>
                </a:cubicBezTo>
                <a:close/>
                <a:moveTo>
                  <a:pt x="209" y="323"/>
                </a:moveTo>
                <a:cubicBezTo>
                  <a:pt x="206" y="328"/>
                  <a:pt x="204" y="327"/>
                  <a:pt x="199" y="328"/>
                </a:cubicBezTo>
                <a:cubicBezTo>
                  <a:pt x="200" y="329"/>
                  <a:pt x="201" y="331"/>
                  <a:pt x="201" y="332"/>
                </a:cubicBezTo>
                <a:cubicBezTo>
                  <a:pt x="204" y="331"/>
                  <a:pt x="205" y="327"/>
                  <a:pt x="209" y="327"/>
                </a:cubicBezTo>
                <a:cubicBezTo>
                  <a:pt x="207" y="325"/>
                  <a:pt x="211" y="325"/>
                  <a:pt x="209" y="323"/>
                </a:cubicBezTo>
                <a:close/>
                <a:moveTo>
                  <a:pt x="364" y="578"/>
                </a:moveTo>
                <a:cubicBezTo>
                  <a:pt x="363" y="576"/>
                  <a:pt x="359" y="574"/>
                  <a:pt x="359" y="577"/>
                </a:cubicBezTo>
                <a:cubicBezTo>
                  <a:pt x="361" y="577"/>
                  <a:pt x="363" y="578"/>
                  <a:pt x="364" y="578"/>
                </a:cubicBezTo>
                <a:close/>
                <a:moveTo>
                  <a:pt x="491" y="772"/>
                </a:moveTo>
                <a:cubicBezTo>
                  <a:pt x="490" y="773"/>
                  <a:pt x="489" y="773"/>
                  <a:pt x="488" y="773"/>
                </a:cubicBezTo>
                <a:cubicBezTo>
                  <a:pt x="489" y="774"/>
                  <a:pt x="489" y="775"/>
                  <a:pt x="489" y="775"/>
                </a:cubicBezTo>
                <a:cubicBezTo>
                  <a:pt x="491" y="775"/>
                  <a:pt x="492" y="774"/>
                  <a:pt x="491" y="772"/>
                </a:cubicBezTo>
                <a:close/>
                <a:moveTo>
                  <a:pt x="340" y="532"/>
                </a:moveTo>
                <a:cubicBezTo>
                  <a:pt x="339" y="530"/>
                  <a:pt x="336" y="529"/>
                  <a:pt x="337" y="526"/>
                </a:cubicBezTo>
                <a:cubicBezTo>
                  <a:pt x="335" y="527"/>
                  <a:pt x="334" y="524"/>
                  <a:pt x="333" y="525"/>
                </a:cubicBezTo>
                <a:cubicBezTo>
                  <a:pt x="336" y="528"/>
                  <a:pt x="336" y="532"/>
                  <a:pt x="338" y="533"/>
                </a:cubicBezTo>
                <a:cubicBezTo>
                  <a:pt x="337" y="531"/>
                  <a:pt x="340" y="533"/>
                  <a:pt x="340" y="532"/>
                </a:cubicBezTo>
                <a:close/>
                <a:moveTo>
                  <a:pt x="374" y="581"/>
                </a:moveTo>
                <a:cubicBezTo>
                  <a:pt x="375" y="582"/>
                  <a:pt x="376" y="582"/>
                  <a:pt x="377" y="583"/>
                </a:cubicBezTo>
                <a:cubicBezTo>
                  <a:pt x="375" y="581"/>
                  <a:pt x="380" y="581"/>
                  <a:pt x="377" y="579"/>
                </a:cubicBezTo>
                <a:cubicBezTo>
                  <a:pt x="376" y="581"/>
                  <a:pt x="376" y="581"/>
                  <a:pt x="374" y="579"/>
                </a:cubicBezTo>
                <a:cubicBezTo>
                  <a:pt x="374" y="578"/>
                  <a:pt x="374" y="577"/>
                  <a:pt x="374" y="576"/>
                </a:cubicBezTo>
                <a:cubicBezTo>
                  <a:pt x="373" y="578"/>
                  <a:pt x="374" y="581"/>
                  <a:pt x="371" y="581"/>
                </a:cubicBezTo>
                <a:cubicBezTo>
                  <a:pt x="371" y="582"/>
                  <a:pt x="371" y="583"/>
                  <a:pt x="373" y="584"/>
                </a:cubicBezTo>
                <a:cubicBezTo>
                  <a:pt x="375" y="584"/>
                  <a:pt x="372" y="581"/>
                  <a:pt x="374" y="581"/>
                </a:cubicBezTo>
                <a:close/>
                <a:moveTo>
                  <a:pt x="352" y="543"/>
                </a:moveTo>
                <a:cubicBezTo>
                  <a:pt x="351" y="543"/>
                  <a:pt x="347" y="544"/>
                  <a:pt x="349" y="546"/>
                </a:cubicBezTo>
                <a:cubicBezTo>
                  <a:pt x="349" y="544"/>
                  <a:pt x="352" y="546"/>
                  <a:pt x="352" y="543"/>
                </a:cubicBezTo>
                <a:close/>
                <a:moveTo>
                  <a:pt x="352" y="533"/>
                </a:moveTo>
                <a:cubicBezTo>
                  <a:pt x="351" y="534"/>
                  <a:pt x="350" y="533"/>
                  <a:pt x="348" y="535"/>
                </a:cubicBezTo>
                <a:cubicBezTo>
                  <a:pt x="347" y="534"/>
                  <a:pt x="346" y="531"/>
                  <a:pt x="345" y="532"/>
                </a:cubicBezTo>
                <a:cubicBezTo>
                  <a:pt x="348" y="534"/>
                  <a:pt x="345" y="535"/>
                  <a:pt x="346" y="537"/>
                </a:cubicBezTo>
                <a:cubicBezTo>
                  <a:pt x="349" y="535"/>
                  <a:pt x="353" y="537"/>
                  <a:pt x="352" y="533"/>
                </a:cubicBezTo>
                <a:close/>
                <a:moveTo>
                  <a:pt x="223" y="336"/>
                </a:moveTo>
                <a:cubicBezTo>
                  <a:pt x="222" y="337"/>
                  <a:pt x="218" y="339"/>
                  <a:pt x="220" y="340"/>
                </a:cubicBezTo>
                <a:cubicBezTo>
                  <a:pt x="221" y="339"/>
                  <a:pt x="225" y="337"/>
                  <a:pt x="223" y="336"/>
                </a:cubicBezTo>
                <a:close/>
                <a:moveTo>
                  <a:pt x="367" y="560"/>
                </a:moveTo>
                <a:cubicBezTo>
                  <a:pt x="367" y="560"/>
                  <a:pt x="362" y="561"/>
                  <a:pt x="364" y="564"/>
                </a:cubicBezTo>
                <a:cubicBezTo>
                  <a:pt x="364" y="561"/>
                  <a:pt x="368" y="563"/>
                  <a:pt x="367" y="560"/>
                </a:cubicBezTo>
                <a:close/>
                <a:moveTo>
                  <a:pt x="337" y="516"/>
                </a:moveTo>
                <a:cubicBezTo>
                  <a:pt x="335" y="512"/>
                  <a:pt x="333" y="513"/>
                  <a:pt x="331" y="513"/>
                </a:cubicBezTo>
                <a:cubicBezTo>
                  <a:pt x="333" y="516"/>
                  <a:pt x="335" y="515"/>
                  <a:pt x="337" y="516"/>
                </a:cubicBezTo>
                <a:close/>
                <a:moveTo>
                  <a:pt x="258" y="387"/>
                </a:moveTo>
                <a:cubicBezTo>
                  <a:pt x="257" y="386"/>
                  <a:pt x="254" y="388"/>
                  <a:pt x="255" y="391"/>
                </a:cubicBezTo>
                <a:cubicBezTo>
                  <a:pt x="257" y="390"/>
                  <a:pt x="258" y="389"/>
                  <a:pt x="258" y="387"/>
                </a:cubicBezTo>
                <a:close/>
                <a:moveTo>
                  <a:pt x="418" y="638"/>
                </a:moveTo>
                <a:cubicBezTo>
                  <a:pt x="416" y="638"/>
                  <a:pt x="417" y="635"/>
                  <a:pt x="417" y="634"/>
                </a:cubicBezTo>
                <a:cubicBezTo>
                  <a:pt x="416" y="634"/>
                  <a:pt x="415" y="636"/>
                  <a:pt x="415" y="637"/>
                </a:cubicBezTo>
                <a:cubicBezTo>
                  <a:pt x="416" y="637"/>
                  <a:pt x="418" y="642"/>
                  <a:pt x="418" y="638"/>
                </a:cubicBezTo>
                <a:close/>
                <a:moveTo>
                  <a:pt x="220" y="319"/>
                </a:moveTo>
                <a:cubicBezTo>
                  <a:pt x="218" y="315"/>
                  <a:pt x="215" y="318"/>
                  <a:pt x="216" y="321"/>
                </a:cubicBezTo>
                <a:cubicBezTo>
                  <a:pt x="218" y="320"/>
                  <a:pt x="219" y="319"/>
                  <a:pt x="220" y="319"/>
                </a:cubicBezTo>
                <a:close/>
                <a:moveTo>
                  <a:pt x="258" y="383"/>
                </a:moveTo>
                <a:cubicBezTo>
                  <a:pt x="259" y="383"/>
                  <a:pt x="261" y="382"/>
                  <a:pt x="259" y="381"/>
                </a:cubicBezTo>
                <a:cubicBezTo>
                  <a:pt x="258" y="381"/>
                  <a:pt x="258" y="382"/>
                  <a:pt x="258" y="382"/>
                </a:cubicBezTo>
                <a:cubicBezTo>
                  <a:pt x="257" y="382"/>
                  <a:pt x="257" y="381"/>
                  <a:pt x="256" y="381"/>
                </a:cubicBezTo>
                <a:cubicBezTo>
                  <a:pt x="257" y="382"/>
                  <a:pt x="257" y="383"/>
                  <a:pt x="258" y="383"/>
                </a:cubicBezTo>
                <a:close/>
                <a:moveTo>
                  <a:pt x="376" y="551"/>
                </a:moveTo>
                <a:cubicBezTo>
                  <a:pt x="376" y="549"/>
                  <a:pt x="371" y="549"/>
                  <a:pt x="374" y="552"/>
                </a:cubicBezTo>
                <a:cubicBezTo>
                  <a:pt x="375" y="550"/>
                  <a:pt x="375" y="552"/>
                  <a:pt x="376" y="551"/>
                </a:cubicBezTo>
                <a:close/>
                <a:moveTo>
                  <a:pt x="379" y="551"/>
                </a:moveTo>
                <a:cubicBezTo>
                  <a:pt x="378" y="549"/>
                  <a:pt x="380" y="548"/>
                  <a:pt x="378" y="545"/>
                </a:cubicBezTo>
                <a:cubicBezTo>
                  <a:pt x="377" y="550"/>
                  <a:pt x="374" y="543"/>
                  <a:pt x="372" y="543"/>
                </a:cubicBezTo>
                <a:cubicBezTo>
                  <a:pt x="375" y="547"/>
                  <a:pt x="377" y="549"/>
                  <a:pt x="379" y="551"/>
                </a:cubicBezTo>
                <a:close/>
                <a:moveTo>
                  <a:pt x="270" y="379"/>
                </a:moveTo>
                <a:cubicBezTo>
                  <a:pt x="269" y="378"/>
                  <a:pt x="267" y="380"/>
                  <a:pt x="269" y="382"/>
                </a:cubicBezTo>
                <a:cubicBezTo>
                  <a:pt x="270" y="381"/>
                  <a:pt x="271" y="380"/>
                  <a:pt x="270" y="379"/>
                </a:cubicBezTo>
                <a:close/>
                <a:moveTo>
                  <a:pt x="274" y="384"/>
                </a:moveTo>
                <a:cubicBezTo>
                  <a:pt x="273" y="382"/>
                  <a:pt x="277" y="378"/>
                  <a:pt x="280" y="381"/>
                </a:cubicBezTo>
                <a:cubicBezTo>
                  <a:pt x="282" y="380"/>
                  <a:pt x="281" y="376"/>
                  <a:pt x="284" y="377"/>
                </a:cubicBezTo>
                <a:cubicBezTo>
                  <a:pt x="283" y="375"/>
                  <a:pt x="281" y="375"/>
                  <a:pt x="282" y="372"/>
                </a:cubicBezTo>
                <a:cubicBezTo>
                  <a:pt x="280" y="373"/>
                  <a:pt x="279" y="375"/>
                  <a:pt x="282" y="376"/>
                </a:cubicBezTo>
                <a:cubicBezTo>
                  <a:pt x="278" y="378"/>
                  <a:pt x="272" y="379"/>
                  <a:pt x="271" y="385"/>
                </a:cubicBezTo>
                <a:cubicBezTo>
                  <a:pt x="272" y="384"/>
                  <a:pt x="273" y="385"/>
                  <a:pt x="274" y="384"/>
                </a:cubicBezTo>
                <a:close/>
                <a:moveTo>
                  <a:pt x="560" y="829"/>
                </a:moveTo>
                <a:cubicBezTo>
                  <a:pt x="562" y="828"/>
                  <a:pt x="562" y="827"/>
                  <a:pt x="560" y="825"/>
                </a:cubicBezTo>
                <a:cubicBezTo>
                  <a:pt x="559" y="826"/>
                  <a:pt x="558" y="824"/>
                  <a:pt x="557" y="826"/>
                </a:cubicBezTo>
                <a:cubicBezTo>
                  <a:pt x="558" y="828"/>
                  <a:pt x="559" y="829"/>
                  <a:pt x="560" y="829"/>
                </a:cubicBezTo>
                <a:close/>
                <a:moveTo>
                  <a:pt x="365" y="523"/>
                </a:moveTo>
                <a:cubicBezTo>
                  <a:pt x="364" y="523"/>
                  <a:pt x="364" y="521"/>
                  <a:pt x="363" y="521"/>
                </a:cubicBezTo>
                <a:cubicBezTo>
                  <a:pt x="364" y="523"/>
                  <a:pt x="363" y="523"/>
                  <a:pt x="364" y="525"/>
                </a:cubicBezTo>
                <a:cubicBezTo>
                  <a:pt x="365" y="525"/>
                  <a:pt x="366" y="525"/>
                  <a:pt x="365" y="523"/>
                </a:cubicBezTo>
                <a:close/>
                <a:moveTo>
                  <a:pt x="373" y="534"/>
                </a:moveTo>
                <a:cubicBezTo>
                  <a:pt x="372" y="535"/>
                  <a:pt x="372" y="536"/>
                  <a:pt x="373" y="538"/>
                </a:cubicBezTo>
                <a:cubicBezTo>
                  <a:pt x="375" y="538"/>
                  <a:pt x="375" y="536"/>
                  <a:pt x="373" y="534"/>
                </a:cubicBezTo>
                <a:close/>
                <a:moveTo>
                  <a:pt x="246" y="306"/>
                </a:moveTo>
                <a:cubicBezTo>
                  <a:pt x="243" y="304"/>
                  <a:pt x="242" y="304"/>
                  <a:pt x="239" y="303"/>
                </a:cubicBezTo>
                <a:cubicBezTo>
                  <a:pt x="241" y="306"/>
                  <a:pt x="238" y="305"/>
                  <a:pt x="238" y="304"/>
                </a:cubicBezTo>
                <a:cubicBezTo>
                  <a:pt x="239" y="307"/>
                  <a:pt x="238" y="309"/>
                  <a:pt x="236" y="310"/>
                </a:cubicBezTo>
                <a:cubicBezTo>
                  <a:pt x="235" y="309"/>
                  <a:pt x="234" y="307"/>
                  <a:pt x="232" y="307"/>
                </a:cubicBezTo>
                <a:cubicBezTo>
                  <a:pt x="236" y="312"/>
                  <a:pt x="228" y="310"/>
                  <a:pt x="229" y="313"/>
                </a:cubicBezTo>
                <a:cubicBezTo>
                  <a:pt x="232" y="311"/>
                  <a:pt x="232" y="315"/>
                  <a:pt x="232" y="317"/>
                </a:cubicBezTo>
                <a:cubicBezTo>
                  <a:pt x="234" y="309"/>
                  <a:pt x="241" y="310"/>
                  <a:pt x="246" y="306"/>
                </a:cubicBezTo>
                <a:close/>
                <a:moveTo>
                  <a:pt x="376" y="531"/>
                </a:moveTo>
                <a:cubicBezTo>
                  <a:pt x="375" y="528"/>
                  <a:pt x="375" y="531"/>
                  <a:pt x="374" y="528"/>
                </a:cubicBezTo>
                <a:cubicBezTo>
                  <a:pt x="373" y="530"/>
                  <a:pt x="371" y="530"/>
                  <a:pt x="373" y="532"/>
                </a:cubicBezTo>
                <a:cubicBezTo>
                  <a:pt x="374" y="533"/>
                  <a:pt x="375" y="531"/>
                  <a:pt x="376" y="531"/>
                </a:cubicBezTo>
                <a:close/>
                <a:moveTo>
                  <a:pt x="377" y="527"/>
                </a:moveTo>
                <a:cubicBezTo>
                  <a:pt x="375" y="522"/>
                  <a:pt x="373" y="528"/>
                  <a:pt x="376" y="528"/>
                </a:cubicBezTo>
                <a:cubicBezTo>
                  <a:pt x="376" y="528"/>
                  <a:pt x="377" y="527"/>
                  <a:pt x="377" y="527"/>
                </a:cubicBezTo>
                <a:close/>
                <a:moveTo>
                  <a:pt x="393" y="544"/>
                </a:moveTo>
                <a:cubicBezTo>
                  <a:pt x="393" y="544"/>
                  <a:pt x="390" y="545"/>
                  <a:pt x="391" y="547"/>
                </a:cubicBezTo>
                <a:cubicBezTo>
                  <a:pt x="393" y="547"/>
                  <a:pt x="393" y="545"/>
                  <a:pt x="393" y="544"/>
                </a:cubicBezTo>
                <a:close/>
                <a:moveTo>
                  <a:pt x="404" y="556"/>
                </a:moveTo>
                <a:cubicBezTo>
                  <a:pt x="403" y="556"/>
                  <a:pt x="402" y="555"/>
                  <a:pt x="402" y="554"/>
                </a:cubicBezTo>
                <a:cubicBezTo>
                  <a:pt x="401" y="557"/>
                  <a:pt x="398" y="555"/>
                  <a:pt x="398" y="552"/>
                </a:cubicBezTo>
                <a:cubicBezTo>
                  <a:pt x="396" y="553"/>
                  <a:pt x="400" y="558"/>
                  <a:pt x="401" y="558"/>
                </a:cubicBezTo>
                <a:cubicBezTo>
                  <a:pt x="400" y="555"/>
                  <a:pt x="405" y="559"/>
                  <a:pt x="404" y="556"/>
                </a:cubicBezTo>
                <a:close/>
                <a:moveTo>
                  <a:pt x="389" y="530"/>
                </a:moveTo>
                <a:cubicBezTo>
                  <a:pt x="386" y="533"/>
                  <a:pt x="387" y="529"/>
                  <a:pt x="386" y="527"/>
                </a:cubicBezTo>
                <a:cubicBezTo>
                  <a:pt x="384" y="528"/>
                  <a:pt x="385" y="530"/>
                  <a:pt x="385" y="532"/>
                </a:cubicBezTo>
                <a:cubicBezTo>
                  <a:pt x="386" y="532"/>
                  <a:pt x="390" y="534"/>
                  <a:pt x="389" y="530"/>
                </a:cubicBezTo>
                <a:close/>
                <a:moveTo>
                  <a:pt x="403" y="550"/>
                </a:moveTo>
                <a:cubicBezTo>
                  <a:pt x="401" y="548"/>
                  <a:pt x="403" y="547"/>
                  <a:pt x="401" y="546"/>
                </a:cubicBezTo>
                <a:cubicBezTo>
                  <a:pt x="400" y="547"/>
                  <a:pt x="401" y="549"/>
                  <a:pt x="401" y="550"/>
                </a:cubicBezTo>
                <a:cubicBezTo>
                  <a:pt x="402" y="550"/>
                  <a:pt x="403" y="550"/>
                  <a:pt x="403" y="550"/>
                </a:cubicBezTo>
                <a:close/>
                <a:moveTo>
                  <a:pt x="250" y="303"/>
                </a:moveTo>
                <a:cubicBezTo>
                  <a:pt x="250" y="301"/>
                  <a:pt x="254" y="300"/>
                  <a:pt x="254" y="298"/>
                </a:cubicBezTo>
                <a:cubicBezTo>
                  <a:pt x="250" y="298"/>
                  <a:pt x="248" y="302"/>
                  <a:pt x="244" y="301"/>
                </a:cubicBezTo>
                <a:cubicBezTo>
                  <a:pt x="245" y="302"/>
                  <a:pt x="244" y="302"/>
                  <a:pt x="244" y="303"/>
                </a:cubicBezTo>
                <a:cubicBezTo>
                  <a:pt x="247" y="305"/>
                  <a:pt x="247" y="300"/>
                  <a:pt x="250" y="303"/>
                </a:cubicBezTo>
                <a:close/>
                <a:moveTo>
                  <a:pt x="412" y="543"/>
                </a:moveTo>
                <a:cubicBezTo>
                  <a:pt x="411" y="544"/>
                  <a:pt x="409" y="544"/>
                  <a:pt x="411" y="546"/>
                </a:cubicBezTo>
                <a:cubicBezTo>
                  <a:pt x="412" y="546"/>
                  <a:pt x="413" y="545"/>
                  <a:pt x="412" y="543"/>
                </a:cubicBezTo>
                <a:close/>
                <a:moveTo>
                  <a:pt x="394" y="511"/>
                </a:moveTo>
                <a:cubicBezTo>
                  <a:pt x="395" y="513"/>
                  <a:pt x="390" y="510"/>
                  <a:pt x="392" y="514"/>
                </a:cubicBezTo>
                <a:cubicBezTo>
                  <a:pt x="394" y="513"/>
                  <a:pt x="397" y="514"/>
                  <a:pt x="394" y="511"/>
                </a:cubicBezTo>
                <a:close/>
                <a:moveTo>
                  <a:pt x="258" y="296"/>
                </a:moveTo>
                <a:cubicBezTo>
                  <a:pt x="257" y="296"/>
                  <a:pt x="254" y="296"/>
                  <a:pt x="255" y="298"/>
                </a:cubicBezTo>
                <a:cubicBezTo>
                  <a:pt x="257" y="299"/>
                  <a:pt x="259" y="299"/>
                  <a:pt x="258" y="296"/>
                </a:cubicBezTo>
                <a:close/>
                <a:moveTo>
                  <a:pt x="509" y="682"/>
                </a:moveTo>
                <a:cubicBezTo>
                  <a:pt x="508" y="680"/>
                  <a:pt x="505" y="681"/>
                  <a:pt x="506" y="683"/>
                </a:cubicBezTo>
                <a:cubicBezTo>
                  <a:pt x="507" y="683"/>
                  <a:pt x="508" y="684"/>
                  <a:pt x="509" y="682"/>
                </a:cubicBezTo>
                <a:close/>
                <a:moveTo>
                  <a:pt x="399" y="510"/>
                </a:moveTo>
                <a:cubicBezTo>
                  <a:pt x="399" y="506"/>
                  <a:pt x="395" y="509"/>
                  <a:pt x="395" y="505"/>
                </a:cubicBezTo>
                <a:cubicBezTo>
                  <a:pt x="392" y="507"/>
                  <a:pt x="398" y="509"/>
                  <a:pt x="399" y="510"/>
                </a:cubicBezTo>
                <a:close/>
                <a:moveTo>
                  <a:pt x="264" y="293"/>
                </a:moveTo>
                <a:cubicBezTo>
                  <a:pt x="263" y="294"/>
                  <a:pt x="260" y="294"/>
                  <a:pt x="261" y="296"/>
                </a:cubicBezTo>
                <a:cubicBezTo>
                  <a:pt x="262" y="296"/>
                  <a:pt x="266" y="297"/>
                  <a:pt x="264" y="293"/>
                </a:cubicBezTo>
                <a:close/>
                <a:moveTo>
                  <a:pt x="422" y="536"/>
                </a:moveTo>
                <a:cubicBezTo>
                  <a:pt x="421" y="534"/>
                  <a:pt x="419" y="536"/>
                  <a:pt x="418" y="536"/>
                </a:cubicBezTo>
                <a:cubicBezTo>
                  <a:pt x="419" y="538"/>
                  <a:pt x="421" y="537"/>
                  <a:pt x="422" y="536"/>
                </a:cubicBezTo>
                <a:close/>
                <a:moveTo>
                  <a:pt x="418" y="527"/>
                </a:moveTo>
                <a:cubicBezTo>
                  <a:pt x="418" y="527"/>
                  <a:pt x="417" y="528"/>
                  <a:pt x="416" y="526"/>
                </a:cubicBezTo>
                <a:cubicBezTo>
                  <a:pt x="415" y="527"/>
                  <a:pt x="415" y="528"/>
                  <a:pt x="417" y="530"/>
                </a:cubicBezTo>
                <a:cubicBezTo>
                  <a:pt x="417" y="529"/>
                  <a:pt x="419" y="529"/>
                  <a:pt x="418" y="527"/>
                </a:cubicBezTo>
                <a:close/>
                <a:moveTo>
                  <a:pt x="528" y="687"/>
                </a:moveTo>
                <a:cubicBezTo>
                  <a:pt x="526" y="685"/>
                  <a:pt x="524" y="687"/>
                  <a:pt x="525" y="690"/>
                </a:cubicBezTo>
                <a:cubicBezTo>
                  <a:pt x="526" y="688"/>
                  <a:pt x="528" y="688"/>
                  <a:pt x="528" y="687"/>
                </a:cubicBezTo>
                <a:close/>
                <a:moveTo>
                  <a:pt x="430" y="525"/>
                </a:moveTo>
                <a:cubicBezTo>
                  <a:pt x="427" y="525"/>
                  <a:pt x="427" y="525"/>
                  <a:pt x="424" y="523"/>
                </a:cubicBezTo>
                <a:cubicBezTo>
                  <a:pt x="424" y="525"/>
                  <a:pt x="427" y="526"/>
                  <a:pt x="427" y="529"/>
                </a:cubicBezTo>
                <a:cubicBezTo>
                  <a:pt x="427" y="525"/>
                  <a:pt x="431" y="529"/>
                  <a:pt x="430" y="525"/>
                </a:cubicBezTo>
                <a:close/>
                <a:moveTo>
                  <a:pt x="542" y="674"/>
                </a:moveTo>
                <a:cubicBezTo>
                  <a:pt x="542" y="674"/>
                  <a:pt x="542" y="674"/>
                  <a:pt x="541" y="673"/>
                </a:cubicBezTo>
                <a:cubicBezTo>
                  <a:pt x="541" y="673"/>
                  <a:pt x="542" y="672"/>
                  <a:pt x="542" y="672"/>
                </a:cubicBezTo>
                <a:cubicBezTo>
                  <a:pt x="539" y="673"/>
                  <a:pt x="539" y="673"/>
                  <a:pt x="539" y="673"/>
                </a:cubicBezTo>
                <a:cubicBezTo>
                  <a:pt x="540" y="676"/>
                  <a:pt x="543" y="676"/>
                  <a:pt x="542" y="674"/>
                </a:cubicBezTo>
                <a:close/>
                <a:moveTo>
                  <a:pt x="609" y="716"/>
                </a:moveTo>
                <a:cubicBezTo>
                  <a:pt x="608" y="715"/>
                  <a:pt x="609" y="714"/>
                  <a:pt x="608" y="713"/>
                </a:cubicBezTo>
                <a:cubicBezTo>
                  <a:pt x="607" y="717"/>
                  <a:pt x="601" y="713"/>
                  <a:pt x="602" y="717"/>
                </a:cubicBezTo>
                <a:cubicBezTo>
                  <a:pt x="604" y="717"/>
                  <a:pt x="607" y="714"/>
                  <a:pt x="609" y="716"/>
                </a:cubicBezTo>
                <a:close/>
                <a:moveTo>
                  <a:pt x="334" y="257"/>
                </a:moveTo>
                <a:cubicBezTo>
                  <a:pt x="337" y="254"/>
                  <a:pt x="345" y="253"/>
                  <a:pt x="341" y="247"/>
                </a:cubicBezTo>
                <a:cubicBezTo>
                  <a:pt x="341" y="253"/>
                  <a:pt x="333" y="252"/>
                  <a:pt x="332" y="256"/>
                </a:cubicBezTo>
                <a:cubicBezTo>
                  <a:pt x="333" y="255"/>
                  <a:pt x="334" y="256"/>
                  <a:pt x="334" y="257"/>
                </a:cubicBezTo>
                <a:close/>
                <a:moveTo>
                  <a:pt x="608" y="669"/>
                </a:moveTo>
                <a:cubicBezTo>
                  <a:pt x="608" y="669"/>
                  <a:pt x="607" y="669"/>
                  <a:pt x="607" y="668"/>
                </a:cubicBezTo>
                <a:cubicBezTo>
                  <a:pt x="607" y="668"/>
                  <a:pt x="608" y="667"/>
                  <a:pt x="608" y="666"/>
                </a:cubicBezTo>
                <a:cubicBezTo>
                  <a:pt x="606" y="668"/>
                  <a:pt x="604" y="669"/>
                  <a:pt x="606" y="671"/>
                </a:cubicBezTo>
                <a:cubicBezTo>
                  <a:pt x="605" y="668"/>
                  <a:pt x="610" y="673"/>
                  <a:pt x="608" y="669"/>
                </a:cubicBezTo>
                <a:close/>
                <a:moveTo>
                  <a:pt x="347" y="246"/>
                </a:moveTo>
                <a:cubicBezTo>
                  <a:pt x="346" y="246"/>
                  <a:pt x="344" y="247"/>
                  <a:pt x="344" y="249"/>
                </a:cubicBezTo>
                <a:cubicBezTo>
                  <a:pt x="346" y="250"/>
                  <a:pt x="347" y="248"/>
                  <a:pt x="347" y="246"/>
                </a:cubicBezTo>
                <a:close/>
                <a:moveTo>
                  <a:pt x="359" y="237"/>
                </a:moveTo>
                <a:cubicBezTo>
                  <a:pt x="357" y="235"/>
                  <a:pt x="351" y="238"/>
                  <a:pt x="352" y="241"/>
                </a:cubicBezTo>
                <a:cubicBezTo>
                  <a:pt x="353" y="239"/>
                  <a:pt x="357" y="238"/>
                  <a:pt x="359" y="237"/>
                </a:cubicBezTo>
                <a:close/>
                <a:moveTo>
                  <a:pt x="640" y="663"/>
                </a:moveTo>
                <a:cubicBezTo>
                  <a:pt x="639" y="661"/>
                  <a:pt x="639" y="661"/>
                  <a:pt x="639" y="661"/>
                </a:cubicBezTo>
                <a:cubicBezTo>
                  <a:pt x="640" y="661"/>
                  <a:pt x="641" y="660"/>
                  <a:pt x="641" y="659"/>
                </a:cubicBezTo>
                <a:cubicBezTo>
                  <a:pt x="640" y="659"/>
                  <a:pt x="639" y="658"/>
                  <a:pt x="638" y="659"/>
                </a:cubicBezTo>
                <a:cubicBezTo>
                  <a:pt x="638" y="661"/>
                  <a:pt x="639" y="663"/>
                  <a:pt x="640" y="663"/>
                </a:cubicBezTo>
                <a:close/>
                <a:moveTo>
                  <a:pt x="687" y="657"/>
                </a:moveTo>
                <a:cubicBezTo>
                  <a:pt x="686" y="658"/>
                  <a:pt x="683" y="659"/>
                  <a:pt x="684" y="661"/>
                </a:cubicBezTo>
                <a:cubicBezTo>
                  <a:pt x="685" y="661"/>
                  <a:pt x="688" y="660"/>
                  <a:pt x="687" y="657"/>
                </a:cubicBezTo>
                <a:close/>
                <a:moveTo>
                  <a:pt x="405" y="213"/>
                </a:moveTo>
                <a:cubicBezTo>
                  <a:pt x="403" y="212"/>
                  <a:pt x="402" y="208"/>
                  <a:pt x="401" y="209"/>
                </a:cubicBezTo>
                <a:cubicBezTo>
                  <a:pt x="402" y="211"/>
                  <a:pt x="402" y="211"/>
                  <a:pt x="402" y="211"/>
                </a:cubicBezTo>
                <a:cubicBezTo>
                  <a:pt x="402" y="213"/>
                  <a:pt x="399" y="211"/>
                  <a:pt x="401" y="214"/>
                </a:cubicBezTo>
                <a:cubicBezTo>
                  <a:pt x="402" y="215"/>
                  <a:pt x="403" y="215"/>
                  <a:pt x="405" y="213"/>
                </a:cubicBezTo>
                <a:close/>
                <a:moveTo>
                  <a:pt x="417" y="202"/>
                </a:moveTo>
                <a:cubicBezTo>
                  <a:pt x="411" y="204"/>
                  <a:pt x="408" y="207"/>
                  <a:pt x="404" y="210"/>
                </a:cubicBezTo>
                <a:cubicBezTo>
                  <a:pt x="404" y="211"/>
                  <a:pt x="404" y="211"/>
                  <a:pt x="405" y="212"/>
                </a:cubicBezTo>
                <a:cubicBezTo>
                  <a:pt x="409" y="207"/>
                  <a:pt x="414" y="206"/>
                  <a:pt x="417" y="202"/>
                </a:cubicBezTo>
                <a:close/>
                <a:moveTo>
                  <a:pt x="435" y="196"/>
                </a:moveTo>
                <a:cubicBezTo>
                  <a:pt x="440" y="187"/>
                  <a:pt x="451" y="183"/>
                  <a:pt x="457" y="178"/>
                </a:cubicBezTo>
                <a:cubicBezTo>
                  <a:pt x="457" y="173"/>
                  <a:pt x="460" y="178"/>
                  <a:pt x="458" y="172"/>
                </a:cubicBezTo>
                <a:cubicBezTo>
                  <a:pt x="455" y="174"/>
                  <a:pt x="450" y="176"/>
                  <a:pt x="448" y="178"/>
                </a:cubicBezTo>
                <a:cubicBezTo>
                  <a:pt x="449" y="178"/>
                  <a:pt x="450" y="177"/>
                  <a:pt x="451" y="178"/>
                </a:cubicBezTo>
                <a:cubicBezTo>
                  <a:pt x="446" y="182"/>
                  <a:pt x="439" y="183"/>
                  <a:pt x="436" y="191"/>
                </a:cubicBezTo>
                <a:cubicBezTo>
                  <a:pt x="434" y="190"/>
                  <a:pt x="433" y="193"/>
                  <a:pt x="432" y="191"/>
                </a:cubicBezTo>
                <a:cubicBezTo>
                  <a:pt x="429" y="195"/>
                  <a:pt x="424" y="194"/>
                  <a:pt x="423" y="199"/>
                </a:cubicBezTo>
                <a:cubicBezTo>
                  <a:pt x="422" y="197"/>
                  <a:pt x="415" y="202"/>
                  <a:pt x="418" y="203"/>
                </a:cubicBezTo>
                <a:cubicBezTo>
                  <a:pt x="423" y="202"/>
                  <a:pt x="425" y="194"/>
                  <a:pt x="432" y="197"/>
                </a:cubicBezTo>
                <a:cubicBezTo>
                  <a:pt x="432" y="198"/>
                  <a:pt x="431" y="199"/>
                  <a:pt x="431" y="201"/>
                </a:cubicBezTo>
                <a:cubicBezTo>
                  <a:pt x="432" y="199"/>
                  <a:pt x="434" y="192"/>
                  <a:pt x="435" y="196"/>
                </a:cubicBezTo>
                <a:close/>
                <a:moveTo>
                  <a:pt x="793" y="647"/>
                </a:moveTo>
                <a:cubicBezTo>
                  <a:pt x="792" y="645"/>
                  <a:pt x="791" y="646"/>
                  <a:pt x="790" y="645"/>
                </a:cubicBezTo>
                <a:cubicBezTo>
                  <a:pt x="790" y="646"/>
                  <a:pt x="790" y="646"/>
                  <a:pt x="789" y="647"/>
                </a:cubicBezTo>
                <a:cubicBezTo>
                  <a:pt x="790" y="649"/>
                  <a:pt x="791" y="648"/>
                  <a:pt x="791" y="650"/>
                </a:cubicBezTo>
                <a:cubicBezTo>
                  <a:pt x="792" y="649"/>
                  <a:pt x="791" y="647"/>
                  <a:pt x="793" y="647"/>
                </a:cubicBezTo>
                <a:close/>
                <a:moveTo>
                  <a:pt x="489" y="144"/>
                </a:moveTo>
                <a:cubicBezTo>
                  <a:pt x="487" y="146"/>
                  <a:pt x="487" y="146"/>
                  <a:pt x="487" y="146"/>
                </a:cubicBezTo>
                <a:cubicBezTo>
                  <a:pt x="489" y="149"/>
                  <a:pt x="489" y="149"/>
                  <a:pt x="489" y="149"/>
                </a:cubicBezTo>
                <a:cubicBezTo>
                  <a:pt x="490" y="148"/>
                  <a:pt x="490" y="146"/>
                  <a:pt x="489" y="144"/>
                </a:cubicBezTo>
                <a:close/>
                <a:moveTo>
                  <a:pt x="812" y="575"/>
                </a:moveTo>
                <a:cubicBezTo>
                  <a:pt x="810" y="571"/>
                  <a:pt x="810" y="571"/>
                  <a:pt x="810" y="571"/>
                </a:cubicBezTo>
                <a:cubicBezTo>
                  <a:pt x="811" y="576"/>
                  <a:pt x="806" y="575"/>
                  <a:pt x="806" y="579"/>
                </a:cubicBezTo>
                <a:cubicBezTo>
                  <a:pt x="809" y="578"/>
                  <a:pt x="809" y="577"/>
                  <a:pt x="812" y="575"/>
                </a:cubicBezTo>
                <a:close/>
                <a:moveTo>
                  <a:pt x="815" y="581"/>
                </a:moveTo>
                <a:cubicBezTo>
                  <a:pt x="812" y="576"/>
                  <a:pt x="820" y="580"/>
                  <a:pt x="819" y="577"/>
                </a:cubicBezTo>
                <a:cubicBezTo>
                  <a:pt x="817" y="578"/>
                  <a:pt x="815" y="575"/>
                  <a:pt x="813" y="576"/>
                </a:cubicBezTo>
                <a:cubicBezTo>
                  <a:pt x="816" y="579"/>
                  <a:pt x="812" y="578"/>
                  <a:pt x="813" y="580"/>
                </a:cubicBezTo>
                <a:cubicBezTo>
                  <a:pt x="813" y="580"/>
                  <a:pt x="814" y="581"/>
                  <a:pt x="815" y="581"/>
                </a:cubicBezTo>
                <a:close/>
                <a:moveTo>
                  <a:pt x="819" y="536"/>
                </a:moveTo>
                <a:cubicBezTo>
                  <a:pt x="818" y="538"/>
                  <a:pt x="813" y="535"/>
                  <a:pt x="814" y="538"/>
                </a:cubicBezTo>
                <a:cubicBezTo>
                  <a:pt x="816" y="538"/>
                  <a:pt x="819" y="540"/>
                  <a:pt x="819" y="536"/>
                </a:cubicBezTo>
                <a:close/>
                <a:moveTo>
                  <a:pt x="842" y="554"/>
                </a:moveTo>
                <a:cubicBezTo>
                  <a:pt x="841" y="552"/>
                  <a:pt x="842" y="552"/>
                  <a:pt x="843" y="552"/>
                </a:cubicBezTo>
                <a:cubicBezTo>
                  <a:pt x="842" y="550"/>
                  <a:pt x="840" y="550"/>
                  <a:pt x="839" y="551"/>
                </a:cubicBezTo>
                <a:cubicBezTo>
                  <a:pt x="840" y="552"/>
                  <a:pt x="841" y="554"/>
                  <a:pt x="842" y="554"/>
                </a:cubicBezTo>
                <a:close/>
                <a:moveTo>
                  <a:pt x="820" y="514"/>
                </a:moveTo>
                <a:cubicBezTo>
                  <a:pt x="819" y="510"/>
                  <a:pt x="822" y="514"/>
                  <a:pt x="823" y="515"/>
                </a:cubicBezTo>
                <a:cubicBezTo>
                  <a:pt x="822" y="513"/>
                  <a:pt x="824" y="512"/>
                  <a:pt x="823" y="510"/>
                </a:cubicBezTo>
                <a:cubicBezTo>
                  <a:pt x="822" y="511"/>
                  <a:pt x="816" y="510"/>
                  <a:pt x="818" y="514"/>
                </a:cubicBezTo>
                <a:cubicBezTo>
                  <a:pt x="819" y="514"/>
                  <a:pt x="819" y="514"/>
                  <a:pt x="820" y="514"/>
                </a:cubicBezTo>
                <a:close/>
                <a:moveTo>
                  <a:pt x="842" y="524"/>
                </a:moveTo>
                <a:cubicBezTo>
                  <a:pt x="840" y="522"/>
                  <a:pt x="841" y="520"/>
                  <a:pt x="838" y="520"/>
                </a:cubicBezTo>
                <a:cubicBezTo>
                  <a:pt x="838" y="521"/>
                  <a:pt x="841" y="525"/>
                  <a:pt x="842" y="524"/>
                </a:cubicBezTo>
                <a:close/>
                <a:moveTo>
                  <a:pt x="855" y="517"/>
                </a:moveTo>
                <a:cubicBezTo>
                  <a:pt x="853" y="515"/>
                  <a:pt x="855" y="515"/>
                  <a:pt x="854" y="513"/>
                </a:cubicBezTo>
                <a:cubicBezTo>
                  <a:pt x="852" y="512"/>
                  <a:pt x="852" y="518"/>
                  <a:pt x="855" y="517"/>
                </a:cubicBezTo>
                <a:close/>
                <a:moveTo>
                  <a:pt x="877" y="517"/>
                </a:moveTo>
                <a:cubicBezTo>
                  <a:pt x="878" y="516"/>
                  <a:pt x="879" y="517"/>
                  <a:pt x="880" y="516"/>
                </a:cubicBezTo>
                <a:cubicBezTo>
                  <a:pt x="877" y="513"/>
                  <a:pt x="880" y="516"/>
                  <a:pt x="880" y="513"/>
                </a:cubicBezTo>
                <a:cubicBezTo>
                  <a:pt x="878" y="512"/>
                  <a:pt x="876" y="511"/>
                  <a:pt x="878" y="509"/>
                </a:cubicBezTo>
                <a:cubicBezTo>
                  <a:pt x="876" y="506"/>
                  <a:pt x="875" y="508"/>
                  <a:pt x="874" y="509"/>
                </a:cubicBezTo>
                <a:cubicBezTo>
                  <a:pt x="875" y="512"/>
                  <a:pt x="875" y="514"/>
                  <a:pt x="877" y="517"/>
                </a:cubicBezTo>
                <a:close/>
                <a:moveTo>
                  <a:pt x="884" y="516"/>
                </a:moveTo>
                <a:cubicBezTo>
                  <a:pt x="881" y="514"/>
                  <a:pt x="883" y="521"/>
                  <a:pt x="885" y="521"/>
                </a:cubicBezTo>
                <a:cubicBezTo>
                  <a:pt x="883" y="519"/>
                  <a:pt x="885" y="518"/>
                  <a:pt x="884" y="516"/>
                </a:cubicBezTo>
                <a:close/>
                <a:moveTo>
                  <a:pt x="920" y="540"/>
                </a:moveTo>
                <a:cubicBezTo>
                  <a:pt x="919" y="541"/>
                  <a:pt x="918" y="540"/>
                  <a:pt x="918" y="539"/>
                </a:cubicBezTo>
                <a:cubicBezTo>
                  <a:pt x="917" y="539"/>
                  <a:pt x="917" y="539"/>
                  <a:pt x="916" y="540"/>
                </a:cubicBezTo>
                <a:cubicBezTo>
                  <a:pt x="917" y="542"/>
                  <a:pt x="921" y="543"/>
                  <a:pt x="920" y="540"/>
                </a:cubicBezTo>
                <a:close/>
                <a:moveTo>
                  <a:pt x="871" y="458"/>
                </a:moveTo>
                <a:cubicBezTo>
                  <a:pt x="869" y="458"/>
                  <a:pt x="865" y="461"/>
                  <a:pt x="865" y="462"/>
                </a:cubicBezTo>
                <a:cubicBezTo>
                  <a:pt x="868" y="461"/>
                  <a:pt x="871" y="462"/>
                  <a:pt x="871" y="458"/>
                </a:cubicBezTo>
                <a:close/>
                <a:moveTo>
                  <a:pt x="918" y="531"/>
                </a:moveTo>
                <a:cubicBezTo>
                  <a:pt x="916" y="528"/>
                  <a:pt x="914" y="528"/>
                  <a:pt x="912" y="529"/>
                </a:cubicBezTo>
                <a:cubicBezTo>
                  <a:pt x="914" y="532"/>
                  <a:pt x="916" y="530"/>
                  <a:pt x="918" y="531"/>
                </a:cubicBezTo>
                <a:close/>
                <a:moveTo>
                  <a:pt x="632" y="84"/>
                </a:moveTo>
                <a:cubicBezTo>
                  <a:pt x="633" y="83"/>
                  <a:pt x="633" y="82"/>
                  <a:pt x="632" y="81"/>
                </a:cubicBezTo>
                <a:cubicBezTo>
                  <a:pt x="630" y="79"/>
                  <a:pt x="627" y="84"/>
                  <a:pt x="630" y="85"/>
                </a:cubicBezTo>
                <a:cubicBezTo>
                  <a:pt x="628" y="83"/>
                  <a:pt x="632" y="83"/>
                  <a:pt x="632" y="83"/>
                </a:cubicBezTo>
                <a:cubicBezTo>
                  <a:pt x="632" y="83"/>
                  <a:pt x="632" y="83"/>
                  <a:pt x="632" y="84"/>
                </a:cubicBezTo>
                <a:close/>
                <a:moveTo>
                  <a:pt x="910" y="486"/>
                </a:moveTo>
                <a:cubicBezTo>
                  <a:pt x="911" y="487"/>
                  <a:pt x="910" y="488"/>
                  <a:pt x="911" y="490"/>
                </a:cubicBezTo>
                <a:cubicBezTo>
                  <a:pt x="913" y="490"/>
                  <a:pt x="915" y="490"/>
                  <a:pt x="917" y="490"/>
                </a:cubicBezTo>
                <a:cubicBezTo>
                  <a:pt x="919" y="488"/>
                  <a:pt x="916" y="487"/>
                  <a:pt x="917" y="485"/>
                </a:cubicBezTo>
                <a:cubicBezTo>
                  <a:pt x="919" y="483"/>
                  <a:pt x="922" y="489"/>
                  <a:pt x="925" y="489"/>
                </a:cubicBezTo>
                <a:cubicBezTo>
                  <a:pt x="923" y="485"/>
                  <a:pt x="922" y="487"/>
                  <a:pt x="920" y="484"/>
                </a:cubicBezTo>
                <a:cubicBezTo>
                  <a:pt x="920" y="480"/>
                  <a:pt x="923" y="483"/>
                  <a:pt x="923" y="479"/>
                </a:cubicBezTo>
                <a:cubicBezTo>
                  <a:pt x="920" y="479"/>
                  <a:pt x="919" y="481"/>
                  <a:pt x="915" y="483"/>
                </a:cubicBezTo>
                <a:cubicBezTo>
                  <a:pt x="913" y="479"/>
                  <a:pt x="912" y="479"/>
                  <a:pt x="910" y="481"/>
                </a:cubicBezTo>
                <a:cubicBezTo>
                  <a:pt x="912" y="484"/>
                  <a:pt x="913" y="480"/>
                  <a:pt x="915" y="484"/>
                </a:cubicBezTo>
                <a:cubicBezTo>
                  <a:pt x="912" y="485"/>
                  <a:pt x="909" y="482"/>
                  <a:pt x="906" y="481"/>
                </a:cubicBezTo>
                <a:cubicBezTo>
                  <a:pt x="910" y="487"/>
                  <a:pt x="904" y="485"/>
                  <a:pt x="906" y="489"/>
                </a:cubicBezTo>
                <a:cubicBezTo>
                  <a:pt x="908" y="489"/>
                  <a:pt x="908" y="484"/>
                  <a:pt x="910" y="486"/>
                </a:cubicBezTo>
                <a:close/>
                <a:moveTo>
                  <a:pt x="674" y="133"/>
                </a:moveTo>
                <a:cubicBezTo>
                  <a:pt x="672" y="134"/>
                  <a:pt x="671" y="130"/>
                  <a:pt x="670" y="132"/>
                </a:cubicBezTo>
                <a:cubicBezTo>
                  <a:pt x="670" y="133"/>
                  <a:pt x="671" y="134"/>
                  <a:pt x="671" y="135"/>
                </a:cubicBezTo>
                <a:cubicBezTo>
                  <a:pt x="672" y="135"/>
                  <a:pt x="675" y="136"/>
                  <a:pt x="674" y="133"/>
                </a:cubicBezTo>
                <a:close/>
                <a:moveTo>
                  <a:pt x="916" y="455"/>
                </a:moveTo>
                <a:cubicBezTo>
                  <a:pt x="913" y="452"/>
                  <a:pt x="909" y="458"/>
                  <a:pt x="908" y="452"/>
                </a:cubicBezTo>
                <a:cubicBezTo>
                  <a:pt x="906" y="454"/>
                  <a:pt x="911" y="459"/>
                  <a:pt x="907" y="457"/>
                </a:cubicBezTo>
                <a:cubicBezTo>
                  <a:pt x="908" y="458"/>
                  <a:pt x="909" y="461"/>
                  <a:pt x="910" y="460"/>
                </a:cubicBezTo>
                <a:cubicBezTo>
                  <a:pt x="909" y="455"/>
                  <a:pt x="914" y="457"/>
                  <a:pt x="916" y="455"/>
                </a:cubicBezTo>
                <a:close/>
                <a:moveTo>
                  <a:pt x="916" y="464"/>
                </a:moveTo>
                <a:cubicBezTo>
                  <a:pt x="916" y="464"/>
                  <a:pt x="916" y="465"/>
                  <a:pt x="917" y="465"/>
                </a:cubicBezTo>
                <a:cubicBezTo>
                  <a:pt x="920" y="464"/>
                  <a:pt x="916" y="458"/>
                  <a:pt x="914" y="459"/>
                </a:cubicBezTo>
                <a:cubicBezTo>
                  <a:pt x="917" y="464"/>
                  <a:pt x="915" y="461"/>
                  <a:pt x="916" y="464"/>
                </a:cubicBezTo>
                <a:close/>
                <a:moveTo>
                  <a:pt x="925" y="468"/>
                </a:moveTo>
                <a:cubicBezTo>
                  <a:pt x="926" y="469"/>
                  <a:pt x="927" y="470"/>
                  <a:pt x="926" y="468"/>
                </a:cubicBezTo>
                <a:cubicBezTo>
                  <a:pt x="924" y="467"/>
                  <a:pt x="923" y="463"/>
                  <a:pt x="921" y="462"/>
                </a:cubicBezTo>
                <a:cubicBezTo>
                  <a:pt x="921" y="464"/>
                  <a:pt x="922" y="467"/>
                  <a:pt x="924" y="470"/>
                </a:cubicBezTo>
                <a:cubicBezTo>
                  <a:pt x="925" y="469"/>
                  <a:pt x="925" y="469"/>
                  <a:pt x="925" y="468"/>
                </a:cubicBezTo>
                <a:close/>
                <a:moveTo>
                  <a:pt x="683" y="101"/>
                </a:moveTo>
                <a:cubicBezTo>
                  <a:pt x="680" y="99"/>
                  <a:pt x="685" y="98"/>
                  <a:pt x="683" y="97"/>
                </a:cubicBezTo>
                <a:cubicBezTo>
                  <a:pt x="679" y="98"/>
                  <a:pt x="681" y="99"/>
                  <a:pt x="682" y="101"/>
                </a:cubicBezTo>
                <a:cubicBezTo>
                  <a:pt x="682" y="102"/>
                  <a:pt x="681" y="102"/>
                  <a:pt x="682" y="102"/>
                </a:cubicBezTo>
                <a:lnTo>
                  <a:pt x="683" y="101"/>
                </a:lnTo>
                <a:close/>
                <a:moveTo>
                  <a:pt x="687" y="105"/>
                </a:moveTo>
                <a:cubicBezTo>
                  <a:pt x="686" y="104"/>
                  <a:pt x="685" y="103"/>
                  <a:pt x="685" y="102"/>
                </a:cubicBezTo>
                <a:cubicBezTo>
                  <a:pt x="683" y="103"/>
                  <a:pt x="685" y="107"/>
                  <a:pt x="687" y="105"/>
                </a:cubicBezTo>
                <a:close/>
                <a:moveTo>
                  <a:pt x="937" y="472"/>
                </a:moveTo>
                <a:cubicBezTo>
                  <a:pt x="935" y="468"/>
                  <a:pt x="934" y="472"/>
                  <a:pt x="932" y="471"/>
                </a:cubicBezTo>
                <a:cubicBezTo>
                  <a:pt x="934" y="474"/>
                  <a:pt x="935" y="472"/>
                  <a:pt x="937" y="472"/>
                </a:cubicBezTo>
                <a:close/>
                <a:moveTo>
                  <a:pt x="666" y="62"/>
                </a:moveTo>
                <a:cubicBezTo>
                  <a:pt x="665" y="63"/>
                  <a:pt x="663" y="62"/>
                  <a:pt x="665" y="65"/>
                </a:cubicBezTo>
                <a:cubicBezTo>
                  <a:pt x="666" y="65"/>
                  <a:pt x="668" y="64"/>
                  <a:pt x="666" y="62"/>
                </a:cubicBezTo>
                <a:close/>
                <a:moveTo>
                  <a:pt x="668" y="65"/>
                </a:moveTo>
                <a:cubicBezTo>
                  <a:pt x="669" y="63"/>
                  <a:pt x="670" y="67"/>
                  <a:pt x="671" y="65"/>
                </a:cubicBezTo>
                <a:cubicBezTo>
                  <a:pt x="671" y="63"/>
                  <a:pt x="668" y="62"/>
                  <a:pt x="667" y="62"/>
                </a:cubicBezTo>
                <a:cubicBezTo>
                  <a:pt x="668" y="63"/>
                  <a:pt x="666" y="64"/>
                  <a:pt x="668" y="65"/>
                </a:cubicBezTo>
                <a:close/>
                <a:moveTo>
                  <a:pt x="922" y="437"/>
                </a:moveTo>
                <a:cubicBezTo>
                  <a:pt x="923" y="437"/>
                  <a:pt x="924" y="440"/>
                  <a:pt x="925" y="438"/>
                </a:cubicBezTo>
                <a:cubicBezTo>
                  <a:pt x="922" y="436"/>
                  <a:pt x="922" y="434"/>
                  <a:pt x="921" y="432"/>
                </a:cubicBezTo>
                <a:cubicBezTo>
                  <a:pt x="921" y="433"/>
                  <a:pt x="920" y="433"/>
                  <a:pt x="920" y="433"/>
                </a:cubicBezTo>
                <a:cubicBezTo>
                  <a:pt x="921" y="435"/>
                  <a:pt x="921" y="438"/>
                  <a:pt x="922" y="441"/>
                </a:cubicBezTo>
                <a:cubicBezTo>
                  <a:pt x="924" y="440"/>
                  <a:pt x="921" y="438"/>
                  <a:pt x="922" y="437"/>
                </a:cubicBezTo>
                <a:close/>
                <a:moveTo>
                  <a:pt x="919" y="424"/>
                </a:moveTo>
                <a:cubicBezTo>
                  <a:pt x="919" y="424"/>
                  <a:pt x="918" y="423"/>
                  <a:pt x="918" y="423"/>
                </a:cubicBezTo>
                <a:cubicBezTo>
                  <a:pt x="916" y="423"/>
                  <a:pt x="916" y="425"/>
                  <a:pt x="918" y="427"/>
                </a:cubicBezTo>
                <a:cubicBezTo>
                  <a:pt x="919" y="426"/>
                  <a:pt x="919" y="425"/>
                  <a:pt x="919" y="424"/>
                </a:cubicBezTo>
                <a:close/>
                <a:moveTo>
                  <a:pt x="715" y="107"/>
                </a:moveTo>
                <a:cubicBezTo>
                  <a:pt x="717" y="110"/>
                  <a:pt x="713" y="108"/>
                  <a:pt x="714" y="112"/>
                </a:cubicBezTo>
                <a:cubicBezTo>
                  <a:pt x="717" y="111"/>
                  <a:pt x="718" y="107"/>
                  <a:pt x="715" y="107"/>
                </a:cubicBezTo>
                <a:close/>
                <a:moveTo>
                  <a:pt x="1001" y="542"/>
                </a:moveTo>
                <a:cubicBezTo>
                  <a:pt x="1001" y="543"/>
                  <a:pt x="1001" y="544"/>
                  <a:pt x="1002" y="545"/>
                </a:cubicBezTo>
                <a:cubicBezTo>
                  <a:pt x="1006" y="545"/>
                  <a:pt x="1003" y="541"/>
                  <a:pt x="1001" y="542"/>
                </a:cubicBezTo>
                <a:close/>
                <a:moveTo>
                  <a:pt x="1006" y="546"/>
                </a:moveTo>
                <a:cubicBezTo>
                  <a:pt x="1005" y="546"/>
                  <a:pt x="1004" y="546"/>
                  <a:pt x="1004" y="546"/>
                </a:cubicBezTo>
                <a:cubicBezTo>
                  <a:pt x="1006" y="550"/>
                  <a:pt x="1006" y="550"/>
                  <a:pt x="1006" y="550"/>
                </a:cubicBezTo>
                <a:cubicBezTo>
                  <a:pt x="1008" y="549"/>
                  <a:pt x="1006" y="547"/>
                  <a:pt x="1006" y="546"/>
                </a:cubicBezTo>
                <a:close/>
                <a:moveTo>
                  <a:pt x="1016" y="558"/>
                </a:moveTo>
                <a:cubicBezTo>
                  <a:pt x="1015" y="556"/>
                  <a:pt x="1014" y="558"/>
                  <a:pt x="1013" y="557"/>
                </a:cubicBezTo>
                <a:cubicBezTo>
                  <a:pt x="1013" y="556"/>
                  <a:pt x="1012" y="556"/>
                  <a:pt x="1012" y="555"/>
                </a:cubicBezTo>
                <a:cubicBezTo>
                  <a:pt x="1010" y="555"/>
                  <a:pt x="1013" y="558"/>
                  <a:pt x="1013" y="559"/>
                </a:cubicBezTo>
                <a:cubicBezTo>
                  <a:pt x="1014" y="557"/>
                  <a:pt x="1018" y="561"/>
                  <a:pt x="1016" y="558"/>
                </a:cubicBezTo>
                <a:close/>
                <a:moveTo>
                  <a:pt x="723" y="83"/>
                </a:moveTo>
                <a:cubicBezTo>
                  <a:pt x="720" y="81"/>
                  <a:pt x="717" y="85"/>
                  <a:pt x="718" y="87"/>
                </a:cubicBezTo>
                <a:cubicBezTo>
                  <a:pt x="721" y="85"/>
                  <a:pt x="721" y="84"/>
                  <a:pt x="723" y="83"/>
                </a:cubicBezTo>
                <a:close/>
                <a:moveTo>
                  <a:pt x="730" y="87"/>
                </a:moveTo>
                <a:cubicBezTo>
                  <a:pt x="728" y="84"/>
                  <a:pt x="724" y="86"/>
                  <a:pt x="726" y="89"/>
                </a:cubicBezTo>
                <a:cubicBezTo>
                  <a:pt x="727" y="87"/>
                  <a:pt x="728" y="87"/>
                  <a:pt x="730" y="87"/>
                </a:cubicBezTo>
                <a:close/>
                <a:moveTo>
                  <a:pt x="770" y="133"/>
                </a:moveTo>
                <a:cubicBezTo>
                  <a:pt x="772" y="136"/>
                  <a:pt x="769" y="137"/>
                  <a:pt x="770" y="139"/>
                </a:cubicBezTo>
                <a:cubicBezTo>
                  <a:pt x="772" y="137"/>
                  <a:pt x="772" y="136"/>
                  <a:pt x="773" y="133"/>
                </a:cubicBezTo>
                <a:cubicBezTo>
                  <a:pt x="772" y="133"/>
                  <a:pt x="771" y="134"/>
                  <a:pt x="770" y="133"/>
                </a:cubicBezTo>
                <a:close/>
                <a:moveTo>
                  <a:pt x="700" y="19"/>
                </a:moveTo>
                <a:cubicBezTo>
                  <a:pt x="699" y="18"/>
                  <a:pt x="697" y="21"/>
                  <a:pt x="698" y="23"/>
                </a:cubicBezTo>
                <a:cubicBezTo>
                  <a:pt x="699" y="21"/>
                  <a:pt x="702" y="21"/>
                  <a:pt x="700" y="19"/>
                </a:cubicBezTo>
                <a:close/>
                <a:moveTo>
                  <a:pt x="966" y="413"/>
                </a:moveTo>
                <a:cubicBezTo>
                  <a:pt x="967" y="412"/>
                  <a:pt x="966" y="411"/>
                  <a:pt x="966" y="410"/>
                </a:cubicBezTo>
                <a:cubicBezTo>
                  <a:pt x="965" y="407"/>
                  <a:pt x="964" y="410"/>
                  <a:pt x="963" y="407"/>
                </a:cubicBezTo>
                <a:cubicBezTo>
                  <a:pt x="964" y="407"/>
                  <a:pt x="965" y="406"/>
                  <a:pt x="964" y="405"/>
                </a:cubicBezTo>
                <a:cubicBezTo>
                  <a:pt x="963" y="405"/>
                  <a:pt x="962" y="403"/>
                  <a:pt x="960" y="404"/>
                </a:cubicBezTo>
                <a:cubicBezTo>
                  <a:pt x="963" y="407"/>
                  <a:pt x="963" y="410"/>
                  <a:pt x="964" y="414"/>
                </a:cubicBezTo>
                <a:cubicBezTo>
                  <a:pt x="963" y="410"/>
                  <a:pt x="960" y="412"/>
                  <a:pt x="961" y="414"/>
                </a:cubicBezTo>
                <a:cubicBezTo>
                  <a:pt x="962" y="413"/>
                  <a:pt x="965" y="414"/>
                  <a:pt x="964" y="416"/>
                </a:cubicBezTo>
                <a:cubicBezTo>
                  <a:pt x="963" y="416"/>
                  <a:pt x="961" y="414"/>
                  <a:pt x="960" y="414"/>
                </a:cubicBezTo>
                <a:cubicBezTo>
                  <a:pt x="963" y="420"/>
                  <a:pt x="968" y="417"/>
                  <a:pt x="971" y="424"/>
                </a:cubicBezTo>
                <a:cubicBezTo>
                  <a:pt x="970" y="422"/>
                  <a:pt x="971" y="419"/>
                  <a:pt x="972" y="417"/>
                </a:cubicBezTo>
                <a:cubicBezTo>
                  <a:pt x="970" y="418"/>
                  <a:pt x="969" y="419"/>
                  <a:pt x="969" y="419"/>
                </a:cubicBezTo>
                <a:cubicBezTo>
                  <a:pt x="970" y="417"/>
                  <a:pt x="967" y="415"/>
                  <a:pt x="966" y="413"/>
                </a:cubicBezTo>
                <a:close/>
                <a:moveTo>
                  <a:pt x="959" y="405"/>
                </a:moveTo>
                <a:cubicBezTo>
                  <a:pt x="958" y="404"/>
                  <a:pt x="955" y="405"/>
                  <a:pt x="957" y="408"/>
                </a:cubicBezTo>
                <a:cubicBezTo>
                  <a:pt x="958" y="406"/>
                  <a:pt x="959" y="407"/>
                  <a:pt x="959" y="405"/>
                </a:cubicBezTo>
                <a:close/>
                <a:moveTo>
                  <a:pt x="762" y="96"/>
                </a:moveTo>
                <a:cubicBezTo>
                  <a:pt x="761" y="94"/>
                  <a:pt x="759" y="93"/>
                  <a:pt x="758" y="92"/>
                </a:cubicBezTo>
                <a:cubicBezTo>
                  <a:pt x="758" y="96"/>
                  <a:pt x="751" y="96"/>
                  <a:pt x="753" y="101"/>
                </a:cubicBezTo>
                <a:cubicBezTo>
                  <a:pt x="755" y="98"/>
                  <a:pt x="759" y="98"/>
                  <a:pt x="762" y="96"/>
                </a:cubicBezTo>
                <a:close/>
                <a:moveTo>
                  <a:pt x="883" y="293"/>
                </a:moveTo>
                <a:cubicBezTo>
                  <a:pt x="885" y="293"/>
                  <a:pt x="884" y="291"/>
                  <a:pt x="883" y="289"/>
                </a:cubicBezTo>
                <a:cubicBezTo>
                  <a:pt x="882" y="290"/>
                  <a:pt x="881" y="291"/>
                  <a:pt x="882" y="293"/>
                </a:cubicBezTo>
                <a:cubicBezTo>
                  <a:pt x="882" y="292"/>
                  <a:pt x="883" y="292"/>
                  <a:pt x="883" y="293"/>
                </a:cubicBezTo>
                <a:close/>
                <a:moveTo>
                  <a:pt x="795" y="156"/>
                </a:moveTo>
                <a:cubicBezTo>
                  <a:pt x="797" y="157"/>
                  <a:pt x="796" y="157"/>
                  <a:pt x="797" y="159"/>
                </a:cubicBezTo>
                <a:cubicBezTo>
                  <a:pt x="799" y="159"/>
                  <a:pt x="797" y="156"/>
                  <a:pt x="796" y="155"/>
                </a:cubicBezTo>
                <a:cubicBezTo>
                  <a:pt x="794" y="155"/>
                  <a:pt x="793" y="157"/>
                  <a:pt x="794" y="160"/>
                </a:cubicBezTo>
                <a:cubicBezTo>
                  <a:pt x="796" y="159"/>
                  <a:pt x="795" y="158"/>
                  <a:pt x="795" y="156"/>
                </a:cubicBezTo>
                <a:close/>
                <a:moveTo>
                  <a:pt x="781" y="133"/>
                </a:moveTo>
                <a:cubicBezTo>
                  <a:pt x="778" y="131"/>
                  <a:pt x="782" y="131"/>
                  <a:pt x="780" y="130"/>
                </a:cubicBezTo>
                <a:cubicBezTo>
                  <a:pt x="777" y="127"/>
                  <a:pt x="781" y="131"/>
                  <a:pt x="778" y="132"/>
                </a:cubicBezTo>
                <a:cubicBezTo>
                  <a:pt x="779" y="134"/>
                  <a:pt x="780" y="132"/>
                  <a:pt x="781" y="133"/>
                </a:cubicBezTo>
                <a:close/>
                <a:moveTo>
                  <a:pt x="786" y="125"/>
                </a:moveTo>
                <a:cubicBezTo>
                  <a:pt x="785" y="127"/>
                  <a:pt x="784" y="124"/>
                  <a:pt x="783" y="125"/>
                </a:cubicBezTo>
                <a:cubicBezTo>
                  <a:pt x="783" y="127"/>
                  <a:pt x="784" y="130"/>
                  <a:pt x="781" y="129"/>
                </a:cubicBezTo>
                <a:cubicBezTo>
                  <a:pt x="784" y="132"/>
                  <a:pt x="787" y="128"/>
                  <a:pt x="786" y="125"/>
                </a:cubicBezTo>
                <a:close/>
                <a:moveTo>
                  <a:pt x="806" y="148"/>
                </a:moveTo>
                <a:cubicBezTo>
                  <a:pt x="805" y="146"/>
                  <a:pt x="803" y="146"/>
                  <a:pt x="802" y="145"/>
                </a:cubicBezTo>
                <a:cubicBezTo>
                  <a:pt x="806" y="150"/>
                  <a:pt x="802" y="148"/>
                  <a:pt x="803" y="151"/>
                </a:cubicBezTo>
                <a:cubicBezTo>
                  <a:pt x="804" y="150"/>
                  <a:pt x="805" y="149"/>
                  <a:pt x="806" y="148"/>
                </a:cubicBezTo>
                <a:close/>
                <a:moveTo>
                  <a:pt x="798" y="116"/>
                </a:moveTo>
                <a:cubicBezTo>
                  <a:pt x="798" y="119"/>
                  <a:pt x="793" y="118"/>
                  <a:pt x="795" y="121"/>
                </a:cubicBezTo>
                <a:cubicBezTo>
                  <a:pt x="796" y="120"/>
                  <a:pt x="799" y="119"/>
                  <a:pt x="798" y="116"/>
                </a:cubicBezTo>
                <a:close/>
                <a:moveTo>
                  <a:pt x="811" y="136"/>
                </a:moveTo>
                <a:cubicBezTo>
                  <a:pt x="808" y="132"/>
                  <a:pt x="812" y="132"/>
                  <a:pt x="810" y="129"/>
                </a:cubicBezTo>
                <a:cubicBezTo>
                  <a:pt x="809" y="132"/>
                  <a:pt x="808" y="133"/>
                  <a:pt x="806" y="134"/>
                </a:cubicBezTo>
                <a:cubicBezTo>
                  <a:pt x="808" y="134"/>
                  <a:pt x="810" y="136"/>
                  <a:pt x="811" y="136"/>
                </a:cubicBezTo>
                <a:close/>
                <a:moveTo>
                  <a:pt x="775" y="82"/>
                </a:moveTo>
                <a:cubicBezTo>
                  <a:pt x="775" y="84"/>
                  <a:pt x="773" y="84"/>
                  <a:pt x="775" y="86"/>
                </a:cubicBezTo>
                <a:cubicBezTo>
                  <a:pt x="776" y="86"/>
                  <a:pt x="777" y="82"/>
                  <a:pt x="775" y="82"/>
                </a:cubicBezTo>
                <a:close/>
                <a:moveTo>
                  <a:pt x="801" y="114"/>
                </a:moveTo>
                <a:cubicBezTo>
                  <a:pt x="801" y="114"/>
                  <a:pt x="800" y="113"/>
                  <a:pt x="799" y="113"/>
                </a:cubicBezTo>
                <a:cubicBezTo>
                  <a:pt x="802" y="115"/>
                  <a:pt x="798" y="115"/>
                  <a:pt x="799" y="117"/>
                </a:cubicBezTo>
                <a:cubicBezTo>
                  <a:pt x="800" y="117"/>
                  <a:pt x="802" y="116"/>
                  <a:pt x="801" y="114"/>
                </a:cubicBezTo>
                <a:close/>
                <a:moveTo>
                  <a:pt x="825" y="145"/>
                </a:moveTo>
                <a:cubicBezTo>
                  <a:pt x="824" y="143"/>
                  <a:pt x="822" y="144"/>
                  <a:pt x="821" y="146"/>
                </a:cubicBezTo>
                <a:cubicBezTo>
                  <a:pt x="823" y="149"/>
                  <a:pt x="823" y="149"/>
                  <a:pt x="823" y="149"/>
                </a:cubicBezTo>
                <a:cubicBezTo>
                  <a:pt x="824" y="147"/>
                  <a:pt x="825" y="146"/>
                  <a:pt x="825" y="145"/>
                </a:cubicBezTo>
                <a:close/>
                <a:moveTo>
                  <a:pt x="827" y="143"/>
                </a:moveTo>
                <a:cubicBezTo>
                  <a:pt x="827" y="141"/>
                  <a:pt x="826" y="142"/>
                  <a:pt x="825" y="140"/>
                </a:cubicBezTo>
                <a:cubicBezTo>
                  <a:pt x="824" y="143"/>
                  <a:pt x="820" y="140"/>
                  <a:pt x="822" y="144"/>
                </a:cubicBezTo>
                <a:cubicBezTo>
                  <a:pt x="824" y="141"/>
                  <a:pt x="826" y="142"/>
                  <a:pt x="827" y="143"/>
                </a:cubicBezTo>
                <a:close/>
                <a:moveTo>
                  <a:pt x="743" y="24"/>
                </a:moveTo>
                <a:cubicBezTo>
                  <a:pt x="744" y="23"/>
                  <a:pt x="744" y="22"/>
                  <a:pt x="746" y="23"/>
                </a:cubicBezTo>
                <a:cubicBezTo>
                  <a:pt x="743" y="20"/>
                  <a:pt x="747" y="21"/>
                  <a:pt x="748" y="22"/>
                </a:cubicBezTo>
                <a:cubicBezTo>
                  <a:pt x="745" y="18"/>
                  <a:pt x="745" y="18"/>
                  <a:pt x="745" y="18"/>
                </a:cubicBezTo>
                <a:cubicBezTo>
                  <a:pt x="744" y="19"/>
                  <a:pt x="743" y="17"/>
                  <a:pt x="741" y="16"/>
                </a:cubicBezTo>
                <a:cubicBezTo>
                  <a:pt x="742" y="18"/>
                  <a:pt x="739" y="19"/>
                  <a:pt x="741" y="22"/>
                </a:cubicBezTo>
                <a:cubicBezTo>
                  <a:pt x="743" y="20"/>
                  <a:pt x="741" y="23"/>
                  <a:pt x="743" y="24"/>
                </a:cubicBezTo>
                <a:close/>
                <a:moveTo>
                  <a:pt x="804" y="110"/>
                </a:moveTo>
                <a:cubicBezTo>
                  <a:pt x="805" y="112"/>
                  <a:pt x="804" y="113"/>
                  <a:pt x="803" y="113"/>
                </a:cubicBezTo>
                <a:cubicBezTo>
                  <a:pt x="805" y="115"/>
                  <a:pt x="805" y="115"/>
                  <a:pt x="805" y="115"/>
                </a:cubicBezTo>
                <a:cubicBezTo>
                  <a:pt x="807" y="114"/>
                  <a:pt x="807" y="111"/>
                  <a:pt x="804" y="110"/>
                </a:cubicBezTo>
                <a:close/>
                <a:moveTo>
                  <a:pt x="784" y="74"/>
                </a:moveTo>
                <a:cubicBezTo>
                  <a:pt x="783" y="74"/>
                  <a:pt x="780" y="74"/>
                  <a:pt x="781" y="76"/>
                </a:cubicBezTo>
                <a:cubicBezTo>
                  <a:pt x="782" y="75"/>
                  <a:pt x="785" y="76"/>
                  <a:pt x="784" y="74"/>
                </a:cubicBezTo>
                <a:close/>
                <a:moveTo>
                  <a:pt x="808" y="106"/>
                </a:moveTo>
                <a:cubicBezTo>
                  <a:pt x="806" y="107"/>
                  <a:pt x="807" y="109"/>
                  <a:pt x="807" y="111"/>
                </a:cubicBezTo>
                <a:cubicBezTo>
                  <a:pt x="808" y="110"/>
                  <a:pt x="809" y="108"/>
                  <a:pt x="808" y="106"/>
                </a:cubicBezTo>
                <a:close/>
                <a:moveTo>
                  <a:pt x="855" y="176"/>
                </a:moveTo>
                <a:cubicBezTo>
                  <a:pt x="855" y="174"/>
                  <a:pt x="856" y="173"/>
                  <a:pt x="857" y="173"/>
                </a:cubicBezTo>
                <a:cubicBezTo>
                  <a:pt x="856" y="172"/>
                  <a:pt x="855" y="170"/>
                  <a:pt x="854" y="170"/>
                </a:cubicBezTo>
                <a:cubicBezTo>
                  <a:pt x="855" y="173"/>
                  <a:pt x="855" y="173"/>
                  <a:pt x="853" y="173"/>
                </a:cubicBezTo>
                <a:cubicBezTo>
                  <a:pt x="853" y="174"/>
                  <a:pt x="854" y="176"/>
                  <a:pt x="855" y="176"/>
                </a:cubicBezTo>
                <a:close/>
                <a:moveTo>
                  <a:pt x="789" y="76"/>
                </a:moveTo>
                <a:cubicBezTo>
                  <a:pt x="792" y="74"/>
                  <a:pt x="787" y="70"/>
                  <a:pt x="785" y="71"/>
                </a:cubicBezTo>
                <a:cubicBezTo>
                  <a:pt x="786" y="73"/>
                  <a:pt x="788" y="73"/>
                  <a:pt x="789" y="76"/>
                </a:cubicBezTo>
                <a:close/>
                <a:moveTo>
                  <a:pt x="814" y="109"/>
                </a:moveTo>
                <a:cubicBezTo>
                  <a:pt x="812" y="105"/>
                  <a:pt x="812" y="106"/>
                  <a:pt x="811" y="102"/>
                </a:cubicBezTo>
                <a:cubicBezTo>
                  <a:pt x="811" y="102"/>
                  <a:pt x="810" y="103"/>
                  <a:pt x="810" y="102"/>
                </a:cubicBezTo>
                <a:cubicBezTo>
                  <a:pt x="809" y="103"/>
                  <a:pt x="809" y="103"/>
                  <a:pt x="809" y="103"/>
                </a:cubicBezTo>
                <a:cubicBezTo>
                  <a:pt x="810" y="104"/>
                  <a:pt x="811" y="109"/>
                  <a:pt x="814" y="109"/>
                </a:cubicBezTo>
                <a:close/>
                <a:moveTo>
                  <a:pt x="864" y="177"/>
                </a:moveTo>
                <a:cubicBezTo>
                  <a:pt x="866" y="177"/>
                  <a:pt x="867" y="182"/>
                  <a:pt x="868" y="184"/>
                </a:cubicBezTo>
                <a:cubicBezTo>
                  <a:pt x="873" y="183"/>
                  <a:pt x="864" y="173"/>
                  <a:pt x="864" y="177"/>
                </a:cubicBezTo>
                <a:close/>
                <a:moveTo>
                  <a:pt x="837" y="128"/>
                </a:moveTo>
                <a:cubicBezTo>
                  <a:pt x="836" y="127"/>
                  <a:pt x="836" y="126"/>
                  <a:pt x="836" y="125"/>
                </a:cubicBezTo>
                <a:cubicBezTo>
                  <a:pt x="834" y="126"/>
                  <a:pt x="833" y="126"/>
                  <a:pt x="834" y="128"/>
                </a:cubicBezTo>
                <a:cubicBezTo>
                  <a:pt x="835" y="128"/>
                  <a:pt x="836" y="128"/>
                  <a:pt x="837" y="128"/>
                </a:cubicBezTo>
                <a:close/>
                <a:moveTo>
                  <a:pt x="814" y="87"/>
                </a:moveTo>
                <a:cubicBezTo>
                  <a:pt x="813" y="87"/>
                  <a:pt x="811" y="84"/>
                  <a:pt x="810" y="86"/>
                </a:cubicBezTo>
                <a:cubicBezTo>
                  <a:pt x="810" y="87"/>
                  <a:pt x="808" y="88"/>
                  <a:pt x="810" y="90"/>
                </a:cubicBezTo>
                <a:cubicBezTo>
                  <a:pt x="812" y="89"/>
                  <a:pt x="814" y="89"/>
                  <a:pt x="814" y="87"/>
                </a:cubicBezTo>
                <a:close/>
                <a:moveTo>
                  <a:pt x="967" y="323"/>
                </a:moveTo>
                <a:cubicBezTo>
                  <a:pt x="970" y="326"/>
                  <a:pt x="968" y="325"/>
                  <a:pt x="969" y="328"/>
                </a:cubicBezTo>
                <a:cubicBezTo>
                  <a:pt x="970" y="325"/>
                  <a:pt x="973" y="327"/>
                  <a:pt x="975" y="325"/>
                </a:cubicBezTo>
                <a:cubicBezTo>
                  <a:pt x="973" y="322"/>
                  <a:pt x="967" y="319"/>
                  <a:pt x="969" y="323"/>
                </a:cubicBezTo>
                <a:cubicBezTo>
                  <a:pt x="969" y="323"/>
                  <a:pt x="970" y="323"/>
                  <a:pt x="969" y="324"/>
                </a:cubicBezTo>
                <a:cubicBezTo>
                  <a:pt x="969" y="324"/>
                  <a:pt x="968" y="323"/>
                  <a:pt x="967" y="323"/>
                </a:cubicBezTo>
                <a:close/>
                <a:moveTo>
                  <a:pt x="825" y="100"/>
                </a:moveTo>
                <a:cubicBezTo>
                  <a:pt x="824" y="102"/>
                  <a:pt x="823" y="103"/>
                  <a:pt x="824" y="105"/>
                </a:cubicBezTo>
                <a:cubicBezTo>
                  <a:pt x="824" y="103"/>
                  <a:pt x="826" y="103"/>
                  <a:pt x="825" y="100"/>
                </a:cubicBezTo>
                <a:close/>
                <a:moveTo>
                  <a:pt x="882" y="181"/>
                </a:moveTo>
                <a:cubicBezTo>
                  <a:pt x="880" y="178"/>
                  <a:pt x="877" y="178"/>
                  <a:pt x="877" y="180"/>
                </a:cubicBezTo>
                <a:cubicBezTo>
                  <a:pt x="879" y="179"/>
                  <a:pt x="880" y="181"/>
                  <a:pt x="882" y="181"/>
                </a:cubicBezTo>
                <a:close/>
                <a:moveTo>
                  <a:pt x="858" y="121"/>
                </a:moveTo>
                <a:cubicBezTo>
                  <a:pt x="853" y="120"/>
                  <a:pt x="846" y="120"/>
                  <a:pt x="843" y="126"/>
                </a:cubicBezTo>
                <a:cubicBezTo>
                  <a:pt x="847" y="122"/>
                  <a:pt x="854" y="124"/>
                  <a:pt x="858" y="121"/>
                </a:cubicBezTo>
                <a:close/>
                <a:moveTo>
                  <a:pt x="1014" y="370"/>
                </a:moveTo>
                <a:cubicBezTo>
                  <a:pt x="1012" y="368"/>
                  <a:pt x="1008" y="368"/>
                  <a:pt x="1008" y="370"/>
                </a:cubicBezTo>
                <a:cubicBezTo>
                  <a:pt x="1010" y="371"/>
                  <a:pt x="1012" y="373"/>
                  <a:pt x="1014" y="370"/>
                </a:cubicBezTo>
                <a:close/>
                <a:moveTo>
                  <a:pt x="906" y="212"/>
                </a:moveTo>
                <a:cubicBezTo>
                  <a:pt x="907" y="209"/>
                  <a:pt x="908" y="204"/>
                  <a:pt x="912" y="207"/>
                </a:cubicBezTo>
                <a:cubicBezTo>
                  <a:pt x="912" y="205"/>
                  <a:pt x="910" y="204"/>
                  <a:pt x="909" y="203"/>
                </a:cubicBezTo>
                <a:cubicBezTo>
                  <a:pt x="908" y="205"/>
                  <a:pt x="907" y="205"/>
                  <a:pt x="905" y="206"/>
                </a:cubicBezTo>
                <a:cubicBezTo>
                  <a:pt x="907" y="208"/>
                  <a:pt x="903" y="208"/>
                  <a:pt x="906" y="212"/>
                </a:cubicBezTo>
                <a:close/>
                <a:moveTo>
                  <a:pt x="905" y="204"/>
                </a:moveTo>
                <a:cubicBezTo>
                  <a:pt x="904" y="202"/>
                  <a:pt x="904" y="201"/>
                  <a:pt x="903" y="199"/>
                </a:cubicBezTo>
                <a:cubicBezTo>
                  <a:pt x="901" y="200"/>
                  <a:pt x="904" y="202"/>
                  <a:pt x="903" y="203"/>
                </a:cubicBezTo>
                <a:cubicBezTo>
                  <a:pt x="903" y="202"/>
                  <a:pt x="903" y="202"/>
                  <a:pt x="902" y="202"/>
                </a:cubicBezTo>
                <a:cubicBezTo>
                  <a:pt x="903" y="204"/>
                  <a:pt x="903" y="204"/>
                  <a:pt x="903" y="204"/>
                </a:cubicBezTo>
                <a:cubicBezTo>
                  <a:pt x="904" y="203"/>
                  <a:pt x="904" y="204"/>
                  <a:pt x="905" y="204"/>
                </a:cubicBezTo>
                <a:close/>
                <a:moveTo>
                  <a:pt x="1019" y="373"/>
                </a:moveTo>
                <a:cubicBezTo>
                  <a:pt x="1019" y="371"/>
                  <a:pt x="1020" y="370"/>
                  <a:pt x="1022" y="372"/>
                </a:cubicBezTo>
                <a:cubicBezTo>
                  <a:pt x="1020" y="367"/>
                  <a:pt x="1018" y="367"/>
                  <a:pt x="1015" y="368"/>
                </a:cubicBezTo>
                <a:cubicBezTo>
                  <a:pt x="1015" y="370"/>
                  <a:pt x="1017" y="372"/>
                  <a:pt x="1019" y="373"/>
                </a:cubicBezTo>
                <a:close/>
                <a:moveTo>
                  <a:pt x="936" y="242"/>
                </a:moveTo>
                <a:cubicBezTo>
                  <a:pt x="935" y="241"/>
                  <a:pt x="932" y="242"/>
                  <a:pt x="934" y="245"/>
                </a:cubicBezTo>
                <a:cubicBezTo>
                  <a:pt x="934" y="244"/>
                  <a:pt x="937" y="243"/>
                  <a:pt x="936" y="242"/>
                </a:cubicBezTo>
                <a:close/>
                <a:moveTo>
                  <a:pt x="870" y="135"/>
                </a:moveTo>
                <a:cubicBezTo>
                  <a:pt x="869" y="136"/>
                  <a:pt x="868" y="137"/>
                  <a:pt x="869" y="139"/>
                </a:cubicBezTo>
                <a:cubicBezTo>
                  <a:pt x="871" y="140"/>
                  <a:pt x="872" y="137"/>
                  <a:pt x="870" y="135"/>
                </a:cubicBezTo>
                <a:close/>
                <a:moveTo>
                  <a:pt x="872" y="131"/>
                </a:moveTo>
                <a:cubicBezTo>
                  <a:pt x="870" y="130"/>
                  <a:pt x="871" y="132"/>
                  <a:pt x="869" y="133"/>
                </a:cubicBezTo>
                <a:cubicBezTo>
                  <a:pt x="871" y="135"/>
                  <a:pt x="871" y="135"/>
                  <a:pt x="871" y="135"/>
                </a:cubicBezTo>
                <a:cubicBezTo>
                  <a:pt x="873" y="134"/>
                  <a:pt x="872" y="132"/>
                  <a:pt x="872" y="131"/>
                </a:cubicBezTo>
                <a:close/>
                <a:moveTo>
                  <a:pt x="886" y="18"/>
                </a:moveTo>
                <a:cubicBezTo>
                  <a:pt x="885" y="17"/>
                  <a:pt x="881" y="18"/>
                  <a:pt x="883" y="20"/>
                </a:cubicBezTo>
                <a:cubicBezTo>
                  <a:pt x="885" y="21"/>
                  <a:pt x="886" y="19"/>
                  <a:pt x="886" y="18"/>
                </a:cubicBezTo>
                <a:close/>
                <a:moveTo>
                  <a:pt x="906" y="22"/>
                </a:moveTo>
                <a:cubicBezTo>
                  <a:pt x="905" y="19"/>
                  <a:pt x="904" y="18"/>
                  <a:pt x="902" y="18"/>
                </a:cubicBezTo>
                <a:cubicBezTo>
                  <a:pt x="902" y="19"/>
                  <a:pt x="902" y="20"/>
                  <a:pt x="902" y="21"/>
                </a:cubicBezTo>
                <a:cubicBezTo>
                  <a:pt x="901" y="20"/>
                  <a:pt x="897" y="21"/>
                  <a:pt x="899" y="23"/>
                </a:cubicBezTo>
                <a:cubicBezTo>
                  <a:pt x="901" y="21"/>
                  <a:pt x="904" y="22"/>
                  <a:pt x="906" y="22"/>
                </a:cubicBezTo>
                <a:close/>
                <a:moveTo>
                  <a:pt x="940" y="12"/>
                </a:moveTo>
                <a:cubicBezTo>
                  <a:pt x="937" y="9"/>
                  <a:pt x="934" y="8"/>
                  <a:pt x="931" y="9"/>
                </a:cubicBezTo>
                <a:cubicBezTo>
                  <a:pt x="931" y="10"/>
                  <a:pt x="933" y="12"/>
                  <a:pt x="933" y="14"/>
                </a:cubicBezTo>
                <a:cubicBezTo>
                  <a:pt x="935" y="12"/>
                  <a:pt x="940" y="15"/>
                  <a:pt x="940" y="12"/>
                </a:cubicBezTo>
                <a:close/>
                <a:moveTo>
                  <a:pt x="20" y="691"/>
                </a:moveTo>
                <a:cubicBezTo>
                  <a:pt x="21" y="689"/>
                  <a:pt x="28" y="690"/>
                  <a:pt x="26" y="685"/>
                </a:cubicBezTo>
                <a:cubicBezTo>
                  <a:pt x="23" y="687"/>
                  <a:pt x="22" y="689"/>
                  <a:pt x="19" y="688"/>
                </a:cubicBezTo>
                <a:cubicBezTo>
                  <a:pt x="20" y="689"/>
                  <a:pt x="19" y="690"/>
                  <a:pt x="20" y="691"/>
                </a:cubicBezTo>
                <a:close/>
                <a:moveTo>
                  <a:pt x="71" y="741"/>
                </a:moveTo>
                <a:cubicBezTo>
                  <a:pt x="74" y="741"/>
                  <a:pt x="78" y="739"/>
                  <a:pt x="81" y="740"/>
                </a:cubicBezTo>
                <a:cubicBezTo>
                  <a:pt x="80" y="738"/>
                  <a:pt x="79" y="740"/>
                  <a:pt x="78" y="738"/>
                </a:cubicBezTo>
                <a:cubicBezTo>
                  <a:pt x="78" y="738"/>
                  <a:pt x="78" y="738"/>
                  <a:pt x="78" y="737"/>
                </a:cubicBezTo>
                <a:cubicBezTo>
                  <a:pt x="80" y="737"/>
                  <a:pt x="81" y="740"/>
                  <a:pt x="83" y="739"/>
                </a:cubicBezTo>
                <a:cubicBezTo>
                  <a:pt x="81" y="736"/>
                  <a:pt x="85" y="739"/>
                  <a:pt x="84" y="736"/>
                </a:cubicBezTo>
                <a:cubicBezTo>
                  <a:pt x="82" y="736"/>
                  <a:pt x="80" y="738"/>
                  <a:pt x="78" y="736"/>
                </a:cubicBezTo>
                <a:cubicBezTo>
                  <a:pt x="80" y="735"/>
                  <a:pt x="82" y="735"/>
                  <a:pt x="82" y="732"/>
                </a:cubicBezTo>
                <a:cubicBezTo>
                  <a:pt x="81" y="733"/>
                  <a:pt x="79" y="733"/>
                  <a:pt x="78" y="733"/>
                </a:cubicBezTo>
                <a:cubicBezTo>
                  <a:pt x="79" y="731"/>
                  <a:pt x="82" y="732"/>
                  <a:pt x="82" y="730"/>
                </a:cubicBezTo>
                <a:cubicBezTo>
                  <a:pt x="77" y="731"/>
                  <a:pt x="65" y="729"/>
                  <a:pt x="62" y="731"/>
                </a:cubicBezTo>
                <a:cubicBezTo>
                  <a:pt x="63" y="731"/>
                  <a:pt x="65" y="729"/>
                  <a:pt x="66" y="732"/>
                </a:cubicBezTo>
                <a:cubicBezTo>
                  <a:pt x="64" y="732"/>
                  <a:pt x="65" y="733"/>
                  <a:pt x="67" y="735"/>
                </a:cubicBezTo>
                <a:cubicBezTo>
                  <a:pt x="65" y="735"/>
                  <a:pt x="64" y="733"/>
                  <a:pt x="63" y="734"/>
                </a:cubicBezTo>
                <a:cubicBezTo>
                  <a:pt x="65" y="737"/>
                  <a:pt x="66" y="740"/>
                  <a:pt x="63" y="739"/>
                </a:cubicBezTo>
                <a:cubicBezTo>
                  <a:pt x="65" y="742"/>
                  <a:pt x="66" y="741"/>
                  <a:pt x="66" y="744"/>
                </a:cubicBezTo>
                <a:cubicBezTo>
                  <a:pt x="68" y="744"/>
                  <a:pt x="69" y="743"/>
                  <a:pt x="70" y="745"/>
                </a:cubicBezTo>
                <a:cubicBezTo>
                  <a:pt x="70" y="745"/>
                  <a:pt x="70" y="746"/>
                  <a:pt x="71" y="746"/>
                </a:cubicBezTo>
                <a:cubicBezTo>
                  <a:pt x="71" y="744"/>
                  <a:pt x="70" y="742"/>
                  <a:pt x="71" y="741"/>
                </a:cubicBezTo>
                <a:close/>
                <a:moveTo>
                  <a:pt x="89" y="764"/>
                </a:moveTo>
                <a:cubicBezTo>
                  <a:pt x="91" y="769"/>
                  <a:pt x="86" y="771"/>
                  <a:pt x="88" y="777"/>
                </a:cubicBezTo>
                <a:cubicBezTo>
                  <a:pt x="89" y="775"/>
                  <a:pt x="92" y="777"/>
                  <a:pt x="91" y="775"/>
                </a:cubicBezTo>
                <a:cubicBezTo>
                  <a:pt x="87" y="774"/>
                  <a:pt x="93" y="766"/>
                  <a:pt x="89" y="764"/>
                </a:cubicBezTo>
                <a:close/>
                <a:moveTo>
                  <a:pt x="87" y="749"/>
                </a:moveTo>
                <a:cubicBezTo>
                  <a:pt x="85" y="746"/>
                  <a:pt x="89" y="749"/>
                  <a:pt x="88" y="747"/>
                </a:cubicBezTo>
                <a:cubicBezTo>
                  <a:pt x="81" y="744"/>
                  <a:pt x="78" y="751"/>
                  <a:pt x="76" y="750"/>
                </a:cubicBezTo>
                <a:cubicBezTo>
                  <a:pt x="77" y="752"/>
                  <a:pt x="76" y="755"/>
                  <a:pt x="79" y="755"/>
                </a:cubicBezTo>
                <a:cubicBezTo>
                  <a:pt x="77" y="750"/>
                  <a:pt x="84" y="748"/>
                  <a:pt x="87" y="749"/>
                </a:cubicBezTo>
                <a:close/>
                <a:moveTo>
                  <a:pt x="150" y="836"/>
                </a:moveTo>
                <a:cubicBezTo>
                  <a:pt x="149" y="838"/>
                  <a:pt x="146" y="835"/>
                  <a:pt x="146" y="837"/>
                </a:cubicBezTo>
                <a:cubicBezTo>
                  <a:pt x="147" y="838"/>
                  <a:pt x="148" y="837"/>
                  <a:pt x="149" y="838"/>
                </a:cubicBezTo>
                <a:cubicBezTo>
                  <a:pt x="148" y="839"/>
                  <a:pt x="147" y="838"/>
                  <a:pt x="148" y="840"/>
                </a:cubicBezTo>
                <a:cubicBezTo>
                  <a:pt x="150" y="841"/>
                  <a:pt x="150" y="838"/>
                  <a:pt x="150" y="836"/>
                </a:cubicBezTo>
                <a:close/>
                <a:moveTo>
                  <a:pt x="93" y="749"/>
                </a:moveTo>
                <a:cubicBezTo>
                  <a:pt x="90" y="744"/>
                  <a:pt x="89" y="751"/>
                  <a:pt x="91" y="751"/>
                </a:cubicBezTo>
                <a:cubicBezTo>
                  <a:pt x="90" y="750"/>
                  <a:pt x="93" y="750"/>
                  <a:pt x="93" y="749"/>
                </a:cubicBezTo>
                <a:close/>
                <a:moveTo>
                  <a:pt x="98" y="728"/>
                </a:moveTo>
                <a:cubicBezTo>
                  <a:pt x="95" y="732"/>
                  <a:pt x="92" y="733"/>
                  <a:pt x="87" y="730"/>
                </a:cubicBezTo>
                <a:cubicBezTo>
                  <a:pt x="88" y="732"/>
                  <a:pt x="88" y="734"/>
                  <a:pt x="87" y="735"/>
                </a:cubicBezTo>
                <a:cubicBezTo>
                  <a:pt x="87" y="733"/>
                  <a:pt x="86" y="732"/>
                  <a:pt x="85" y="732"/>
                </a:cubicBezTo>
                <a:cubicBezTo>
                  <a:pt x="84" y="733"/>
                  <a:pt x="84" y="734"/>
                  <a:pt x="85" y="736"/>
                </a:cubicBezTo>
                <a:cubicBezTo>
                  <a:pt x="91" y="735"/>
                  <a:pt x="94" y="732"/>
                  <a:pt x="100" y="731"/>
                </a:cubicBezTo>
                <a:cubicBezTo>
                  <a:pt x="97" y="729"/>
                  <a:pt x="99" y="728"/>
                  <a:pt x="98" y="728"/>
                </a:cubicBezTo>
                <a:close/>
                <a:moveTo>
                  <a:pt x="197" y="802"/>
                </a:moveTo>
                <a:cubicBezTo>
                  <a:pt x="196" y="799"/>
                  <a:pt x="195" y="803"/>
                  <a:pt x="194" y="800"/>
                </a:cubicBezTo>
                <a:cubicBezTo>
                  <a:pt x="195" y="799"/>
                  <a:pt x="196" y="800"/>
                  <a:pt x="197" y="799"/>
                </a:cubicBezTo>
                <a:cubicBezTo>
                  <a:pt x="197" y="800"/>
                  <a:pt x="197" y="801"/>
                  <a:pt x="198" y="801"/>
                </a:cubicBezTo>
                <a:cubicBezTo>
                  <a:pt x="199" y="799"/>
                  <a:pt x="200" y="802"/>
                  <a:pt x="201" y="801"/>
                </a:cubicBezTo>
                <a:cubicBezTo>
                  <a:pt x="199" y="797"/>
                  <a:pt x="196" y="801"/>
                  <a:pt x="194" y="796"/>
                </a:cubicBezTo>
                <a:cubicBezTo>
                  <a:pt x="187" y="795"/>
                  <a:pt x="182" y="805"/>
                  <a:pt x="175" y="805"/>
                </a:cubicBezTo>
                <a:cubicBezTo>
                  <a:pt x="174" y="806"/>
                  <a:pt x="175" y="806"/>
                  <a:pt x="175" y="807"/>
                </a:cubicBezTo>
                <a:cubicBezTo>
                  <a:pt x="173" y="806"/>
                  <a:pt x="173" y="809"/>
                  <a:pt x="171" y="808"/>
                </a:cubicBezTo>
                <a:cubicBezTo>
                  <a:pt x="172" y="810"/>
                  <a:pt x="172" y="811"/>
                  <a:pt x="171" y="812"/>
                </a:cubicBezTo>
                <a:cubicBezTo>
                  <a:pt x="170" y="811"/>
                  <a:pt x="170" y="812"/>
                  <a:pt x="169" y="810"/>
                </a:cubicBezTo>
                <a:cubicBezTo>
                  <a:pt x="168" y="809"/>
                  <a:pt x="171" y="809"/>
                  <a:pt x="170" y="807"/>
                </a:cubicBezTo>
                <a:cubicBezTo>
                  <a:pt x="169" y="808"/>
                  <a:pt x="166" y="807"/>
                  <a:pt x="167" y="808"/>
                </a:cubicBezTo>
                <a:cubicBezTo>
                  <a:pt x="168" y="810"/>
                  <a:pt x="170" y="812"/>
                  <a:pt x="170" y="814"/>
                </a:cubicBezTo>
                <a:cubicBezTo>
                  <a:pt x="174" y="814"/>
                  <a:pt x="176" y="810"/>
                  <a:pt x="177" y="806"/>
                </a:cubicBezTo>
                <a:cubicBezTo>
                  <a:pt x="176" y="807"/>
                  <a:pt x="176" y="806"/>
                  <a:pt x="176" y="806"/>
                </a:cubicBezTo>
                <a:cubicBezTo>
                  <a:pt x="177" y="807"/>
                  <a:pt x="178" y="806"/>
                  <a:pt x="179" y="807"/>
                </a:cubicBezTo>
                <a:cubicBezTo>
                  <a:pt x="179" y="809"/>
                  <a:pt x="177" y="809"/>
                  <a:pt x="178" y="811"/>
                </a:cubicBezTo>
                <a:cubicBezTo>
                  <a:pt x="178" y="811"/>
                  <a:pt x="179" y="812"/>
                  <a:pt x="179" y="813"/>
                </a:cubicBezTo>
                <a:cubicBezTo>
                  <a:pt x="183" y="807"/>
                  <a:pt x="188" y="808"/>
                  <a:pt x="189" y="802"/>
                </a:cubicBezTo>
                <a:cubicBezTo>
                  <a:pt x="188" y="802"/>
                  <a:pt x="187" y="803"/>
                  <a:pt x="187" y="802"/>
                </a:cubicBezTo>
                <a:cubicBezTo>
                  <a:pt x="188" y="801"/>
                  <a:pt x="189" y="801"/>
                  <a:pt x="191" y="801"/>
                </a:cubicBezTo>
                <a:cubicBezTo>
                  <a:pt x="192" y="804"/>
                  <a:pt x="193" y="808"/>
                  <a:pt x="194" y="809"/>
                </a:cubicBezTo>
                <a:cubicBezTo>
                  <a:pt x="193" y="805"/>
                  <a:pt x="193" y="800"/>
                  <a:pt x="197" y="802"/>
                </a:cubicBezTo>
                <a:close/>
                <a:moveTo>
                  <a:pt x="181" y="822"/>
                </a:moveTo>
                <a:cubicBezTo>
                  <a:pt x="182" y="816"/>
                  <a:pt x="190" y="822"/>
                  <a:pt x="189" y="815"/>
                </a:cubicBezTo>
                <a:cubicBezTo>
                  <a:pt x="191" y="816"/>
                  <a:pt x="192" y="817"/>
                  <a:pt x="194" y="818"/>
                </a:cubicBezTo>
                <a:cubicBezTo>
                  <a:pt x="194" y="817"/>
                  <a:pt x="192" y="815"/>
                  <a:pt x="192" y="814"/>
                </a:cubicBezTo>
                <a:cubicBezTo>
                  <a:pt x="192" y="814"/>
                  <a:pt x="194" y="814"/>
                  <a:pt x="197" y="813"/>
                </a:cubicBezTo>
                <a:cubicBezTo>
                  <a:pt x="199" y="812"/>
                  <a:pt x="202" y="811"/>
                  <a:pt x="204" y="811"/>
                </a:cubicBezTo>
                <a:cubicBezTo>
                  <a:pt x="204" y="810"/>
                  <a:pt x="203" y="809"/>
                  <a:pt x="202" y="808"/>
                </a:cubicBezTo>
                <a:cubicBezTo>
                  <a:pt x="208" y="811"/>
                  <a:pt x="215" y="804"/>
                  <a:pt x="218" y="803"/>
                </a:cubicBezTo>
                <a:cubicBezTo>
                  <a:pt x="222" y="803"/>
                  <a:pt x="232" y="798"/>
                  <a:pt x="235" y="794"/>
                </a:cubicBezTo>
                <a:cubicBezTo>
                  <a:pt x="237" y="793"/>
                  <a:pt x="239" y="796"/>
                  <a:pt x="240" y="793"/>
                </a:cubicBezTo>
                <a:cubicBezTo>
                  <a:pt x="241" y="793"/>
                  <a:pt x="242" y="794"/>
                  <a:pt x="243" y="796"/>
                </a:cubicBezTo>
                <a:cubicBezTo>
                  <a:pt x="244" y="795"/>
                  <a:pt x="244" y="795"/>
                  <a:pt x="244" y="795"/>
                </a:cubicBezTo>
                <a:cubicBezTo>
                  <a:pt x="245" y="795"/>
                  <a:pt x="244" y="793"/>
                  <a:pt x="243" y="794"/>
                </a:cubicBezTo>
                <a:cubicBezTo>
                  <a:pt x="248" y="790"/>
                  <a:pt x="255" y="788"/>
                  <a:pt x="260" y="781"/>
                </a:cubicBezTo>
                <a:cubicBezTo>
                  <a:pt x="255" y="779"/>
                  <a:pt x="252" y="788"/>
                  <a:pt x="246" y="781"/>
                </a:cubicBezTo>
                <a:cubicBezTo>
                  <a:pt x="244" y="781"/>
                  <a:pt x="247" y="783"/>
                  <a:pt x="247" y="784"/>
                </a:cubicBezTo>
                <a:cubicBezTo>
                  <a:pt x="246" y="784"/>
                  <a:pt x="244" y="782"/>
                  <a:pt x="243" y="782"/>
                </a:cubicBezTo>
                <a:cubicBezTo>
                  <a:pt x="243" y="784"/>
                  <a:pt x="242" y="784"/>
                  <a:pt x="241" y="786"/>
                </a:cubicBezTo>
                <a:cubicBezTo>
                  <a:pt x="239" y="786"/>
                  <a:pt x="242" y="784"/>
                  <a:pt x="242" y="783"/>
                </a:cubicBezTo>
                <a:cubicBezTo>
                  <a:pt x="239" y="781"/>
                  <a:pt x="239" y="786"/>
                  <a:pt x="237" y="785"/>
                </a:cubicBezTo>
                <a:cubicBezTo>
                  <a:pt x="235" y="782"/>
                  <a:pt x="238" y="781"/>
                  <a:pt x="235" y="782"/>
                </a:cubicBezTo>
                <a:cubicBezTo>
                  <a:pt x="233" y="780"/>
                  <a:pt x="238" y="782"/>
                  <a:pt x="240" y="781"/>
                </a:cubicBezTo>
                <a:cubicBezTo>
                  <a:pt x="237" y="776"/>
                  <a:pt x="247" y="783"/>
                  <a:pt x="249" y="777"/>
                </a:cubicBezTo>
                <a:cubicBezTo>
                  <a:pt x="247" y="777"/>
                  <a:pt x="245" y="776"/>
                  <a:pt x="248" y="774"/>
                </a:cubicBezTo>
                <a:cubicBezTo>
                  <a:pt x="244" y="771"/>
                  <a:pt x="240" y="781"/>
                  <a:pt x="236" y="773"/>
                </a:cubicBezTo>
                <a:cubicBezTo>
                  <a:pt x="237" y="773"/>
                  <a:pt x="237" y="772"/>
                  <a:pt x="236" y="772"/>
                </a:cubicBezTo>
                <a:cubicBezTo>
                  <a:pt x="238" y="775"/>
                  <a:pt x="240" y="768"/>
                  <a:pt x="242" y="772"/>
                </a:cubicBezTo>
                <a:cubicBezTo>
                  <a:pt x="243" y="769"/>
                  <a:pt x="246" y="770"/>
                  <a:pt x="245" y="767"/>
                </a:cubicBezTo>
                <a:cubicBezTo>
                  <a:pt x="248" y="768"/>
                  <a:pt x="251" y="766"/>
                  <a:pt x="253" y="767"/>
                </a:cubicBezTo>
                <a:cubicBezTo>
                  <a:pt x="254" y="766"/>
                  <a:pt x="252" y="766"/>
                  <a:pt x="252" y="765"/>
                </a:cubicBezTo>
                <a:cubicBezTo>
                  <a:pt x="254" y="763"/>
                  <a:pt x="257" y="765"/>
                  <a:pt x="260" y="768"/>
                </a:cubicBezTo>
                <a:cubicBezTo>
                  <a:pt x="260" y="768"/>
                  <a:pt x="260" y="766"/>
                  <a:pt x="259" y="765"/>
                </a:cubicBezTo>
                <a:cubicBezTo>
                  <a:pt x="260" y="765"/>
                  <a:pt x="261" y="765"/>
                  <a:pt x="262" y="765"/>
                </a:cubicBezTo>
                <a:cubicBezTo>
                  <a:pt x="262" y="766"/>
                  <a:pt x="261" y="766"/>
                  <a:pt x="262" y="767"/>
                </a:cubicBezTo>
                <a:cubicBezTo>
                  <a:pt x="263" y="768"/>
                  <a:pt x="263" y="763"/>
                  <a:pt x="264" y="762"/>
                </a:cubicBezTo>
                <a:cubicBezTo>
                  <a:pt x="266" y="761"/>
                  <a:pt x="268" y="766"/>
                  <a:pt x="270" y="763"/>
                </a:cubicBezTo>
                <a:cubicBezTo>
                  <a:pt x="266" y="760"/>
                  <a:pt x="265" y="762"/>
                  <a:pt x="264" y="758"/>
                </a:cubicBezTo>
                <a:cubicBezTo>
                  <a:pt x="263" y="757"/>
                  <a:pt x="262" y="757"/>
                  <a:pt x="261" y="757"/>
                </a:cubicBezTo>
                <a:cubicBezTo>
                  <a:pt x="260" y="758"/>
                  <a:pt x="264" y="759"/>
                  <a:pt x="263" y="761"/>
                </a:cubicBezTo>
                <a:cubicBezTo>
                  <a:pt x="257" y="760"/>
                  <a:pt x="249" y="758"/>
                  <a:pt x="247" y="766"/>
                </a:cubicBezTo>
                <a:cubicBezTo>
                  <a:pt x="245" y="762"/>
                  <a:pt x="250" y="761"/>
                  <a:pt x="248" y="757"/>
                </a:cubicBezTo>
                <a:cubicBezTo>
                  <a:pt x="250" y="756"/>
                  <a:pt x="250" y="756"/>
                  <a:pt x="252" y="756"/>
                </a:cubicBezTo>
                <a:cubicBezTo>
                  <a:pt x="252" y="755"/>
                  <a:pt x="252" y="752"/>
                  <a:pt x="251" y="754"/>
                </a:cubicBezTo>
                <a:cubicBezTo>
                  <a:pt x="252" y="751"/>
                  <a:pt x="254" y="754"/>
                  <a:pt x="257" y="753"/>
                </a:cubicBezTo>
                <a:cubicBezTo>
                  <a:pt x="256" y="749"/>
                  <a:pt x="260" y="753"/>
                  <a:pt x="261" y="749"/>
                </a:cubicBezTo>
                <a:cubicBezTo>
                  <a:pt x="262" y="756"/>
                  <a:pt x="255" y="753"/>
                  <a:pt x="252" y="757"/>
                </a:cubicBezTo>
                <a:cubicBezTo>
                  <a:pt x="261" y="757"/>
                  <a:pt x="264" y="751"/>
                  <a:pt x="272" y="750"/>
                </a:cubicBezTo>
                <a:cubicBezTo>
                  <a:pt x="272" y="747"/>
                  <a:pt x="269" y="745"/>
                  <a:pt x="268" y="745"/>
                </a:cubicBezTo>
                <a:cubicBezTo>
                  <a:pt x="267" y="747"/>
                  <a:pt x="268" y="748"/>
                  <a:pt x="267" y="749"/>
                </a:cubicBezTo>
                <a:cubicBezTo>
                  <a:pt x="266" y="748"/>
                  <a:pt x="266" y="748"/>
                  <a:pt x="267" y="747"/>
                </a:cubicBezTo>
                <a:cubicBezTo>
                  <a:pt x="264" y="746"/>
                  <a:pt x="264" y="753"/>
                  <a:pt x="261" y="751"/>
                </a:cubicBezTo>
                <a:cubicBezTo>
                  <a:pt x="261" y="749"/>
                  <a:pt x="261" y="747"/>
                  <a:pt x="262" y="745"/>
                </a:cubicBezTo>
                <a:cubicBezTo>
                  <a:pt x="259" y="744"/>
                  <a:pt x="255" y="747"/>
                  <a:pt x="253" y="749"/>
                </a:cubicBezTo>
                <a:cubicBezTo>
                  <a:pt x="248" y="745"/>
                  <a:pt x="247" y="751"/>
                  <a:pt x="247" y="756"/>
                </a:cubicBezTo>
                <a:cubicBezTo>
                  <a:pt x="244" y="751"/>
                  <a:pt x="247" y="748"/>
                  <a:pt x="245" y="746"/>
                </a:cubicBezTo>
                <a:cubicBezTo>
                  <a:pt x="247" y="747"/>
                  <a:pt x="249" y="747"/>
                  <a:pt x="251" y="747"/>
                </a:cubicBezTo>
                <a:cubicBezTo>
                  <a:pt x="250" y="744"/>
                  <a:pt x="252" y="743"/>
                  <a:pt x="252" y="741"/>
                </a:cubicBezTo>
                <a:cubicBezTo>
                  <a:pt x="251" y="740"/>
                  <a:pt x="249" y="744"/>
                  <a:pt x="248" y="743"/>
                </a:cubicBezTo>
                <a:cubicBezTo>
                  <a:pt x="247" y="742"/>
                  <a:pt x="249" y="741"/>
                  <a:pt x="248" y="740"/>
                </a:cubicBezTo>
                <a:cubicBezTo>
                  <a:pt x="247" y="738"/>
                  <a:pt x="245" y="742"/>
                  <a:pt x="244" y="739"/>
                </a:cubicBezTo>
                <a:cubicBezTo>
                  <a:pt x="246" y="739"/>
                  <a:pt x="250" y="740"/>
                  <a:pt x="251" y="736"/>
                </a:cubicBezTo>
                <a:cubicBezTo>
                  <a:pt x="250" y="735"/>
                  <a:pt x="249" y="736"/>
                  <a:pt x="248" y="733"/>
                </a:cubicBezTo>
                <a:cubicBezTo>
                  <a:pt x="246" y="732"/>
                  <a:pt x="245" y="734"/>
                  <a:pt x="244" y="733"/>
                </a:cubicBezTo>
                <a:cubicBezTo>
                  <a:pt x="244" y="734"/>
                  <a:pt x="242" y="734"/>
                  <a:pt x="244" y="736"/>
                </a:cubicBezTo>
                <a:cubicBezTo>
                  <a:pt x="243" y="738"/>
                  <a:pt x="242" y="736"/>
                  <a:pt x="241" y="736"/>
                </a:cubicBezTo>
                <a:cubicBezTo>
                  <a:pt x="242" y="732"/>
                  <a:pt x="244" y="730"/>
                  <a:pt x="248" y="730"/>
                </a:cubicBezTo>
                <a:cubicBezTo>
                  <a:pt x="245" y="726"/>
                  <a:pt x="242" y="730"/>
                  <a:pt x="240" y="730"/>
                </a:cubicBezTo>
                <a:cubicBezTo>
                  <a:pt x="239" y="725"/>
                  <a:pt x="231" y="727"/>
                  <a:pt x="235" y="732"/>
                </a:cubicBezTo>
                <a:cubicBezTo>
                  <a:pt x="232" y="734"/>
                  <a:pt x="232" y="734"/>
                  <a:pt x="232" y="734"/>
                </a:cubicBezTo>
                <a:cubicBezTo>
                  <a:pt x="230" y="730"/>
                  <a:pt x="228" y="736"/>
                  <a:pt x="226" y="736"/>
                </a:cubicBezTo>
                <a:cubicBezTo>
                  <a:pt x="224" y="734"/>
                  <a:pt x="228" y="733"/>
                  <a:pt x="227" y="731"/>
                </a:cubicBezTo>
                <a:cubicBezTo>
                  <a:pt x="225" y="729"/>
                  <a:pt x="224" y="732"/>
                  <a:pt x="223" y="731"/>
                </a:cubicBezTo>
                <a:cubicBezTo>
                  <a:pt x="223" y="732"/>
                  <a:pt x="223" y="733"/>
                  <a:pt x="224" y="734"/>
                </a:cubicBezTo>
                <a:cubicBezTo>
                  <a:pt x="219" y="736"/>
                  <a:pt x="219" y="741"/>
                  <a:pt x="214" y="742"/>
                </a:cubicBezTo>
                <a:cubicBezTo>
                  <a:pt x="215" y="740"/>
                  <a:pt x="214" y="739"/>
                  <a:pt x="212" y="740"/>
                </a:cubicBezTo>
                <a:cubicBezTo>
                  <a:pt x="212" y="738"/>
                  <a:pt x="213" y="735"/>
                  <a:pt x="215" y="735"/>
                </a:cubicBezTo>
                <a:cubicBezTo>
                  <a:pt x="215" y="733"/>
                  <a:pt x="213" y="730"/>
                  <a:pt x="212" y="728"/>
                </a:cubicBezTo>
                <a:cubicBezTo>
                  <a:pt x="210" y="726"/>
                  <a:pt x="210" y="730"/>
                  <a:pt x="208" y="728"/>
                </a:cubicBezTo>
                <a:cubicBezTo>
                  <a:pt x="209" y="726"/>
                  <a:pt x="214" y="721"/>
                  <a:pt x="218" y="722"/>
                </a:cubicBezTo>
                <a:cubicBezTo>
                  <a:pt x="219" y="720"/>
                  <a:pt x="216" y="717"/>
                  <a:pt x="219" y="716"/>
                </a:cubicBezTo>
                <a:cubicBezTo>
                  <a:pt x="218" y="713"/>
                  <a:pt x="216" y="716"/>
                  <a:pt x="215" y="713"/>
                </a:cubicBezTo>
                <a:cubicBezTo>
                  <a:pt x="215" y="710"/>
                  <a:pt x="223" y="714"/>
                  <a:pt x="220" y="709"/>
                </a:cubicBezTo>
                <a:cubicBezTo>
                  <a:pt x="222" y="708"/>
                  <a:pt x="221" y="710"/>
                  <a:pt x="222" y="712"/>
                </a:cubicBezTo>
                <a:cubicBezTo>
                  <a:pt x="226" y="713"/>
                  <a:pt x="230" y="707"/>
                  <a:pt x="234" y="706"/>
                </a:cubicBezTo>
                <a:cubicBezTo>
                  <a:pt x="235" y="705"/>
                  <a:pt x="232" y="703"/>
                  <a:pt x="232" y="704"/>
                </a:cubicBezTo>
                <a:cubicBezTo>
                  <a:pt x="232" y="701"/>
                  <a:pt x="234" y="700"/>
                  <a:pt x="232" y="696"/>
                </a:cubicBezTo>
                <a:cubicBezTo>
                  <a:pt x="233" y="696"/>
                  <a:pt x="235" y="699"/>
                  <a:pt x="236" y="698"/>
                </a:cubicBezTo>
                <a:cubicBezTo>
                  <a:pt x="235" y="695"/>
                  <a:pt x="232" y="688"/>
                  <a:pt x="237" y="687"/>
                </a:cubicBezTo>
                <a:cubicBezTo>
                  <a:pt x="236" y="683"/>
                  <a:pt x="239" y="690"/>
                  <a:pt x="236" y="690"/>
                </a:cubicBezTo>
                <a:cubicBezTo>
                  <a:pt x="237" y="693"/>
                  <a:pt x="237" y="693"/>
                  <a:pt x="237" y="693"/>
                </a:cubicBezTo>
                <a:cubicBezTo>
                  <a:pt x="239" y="694"/>
                  <a:pt x="243" y="691"/>
                  <a:pt x="243" y="688"/>
                </a:cubicBezTo>
                <a:cubicBezTo>
                  <a:pt x="245" y="688"/>
                  <a:pt x="244" y="690"/>
                  <a:pt x="246" y="689"/>
                </a:cubicBezTo>
                <a:cubicBezTo>
                  <a:pt x="247" y="691"/>
                  <a:pt x="246" y="692"/>
                  <a:pt x="244" y="691"/>
                </a:cubicBezTo>
                <a:cubicBezTo>
                  <a:pt x="247" y="695"/>
                  <a:pt x="246" y="691"/>
                  <a:pt x="249" y="690"/>
                </a:cubicBezTo>
                <a:cubicBezTo>
                  <a:pt x="249" y="690"/>
                  <a:pt x="248" y="688"/>
                  <a:pt x="247" y="687"/>
                </a:cubicBezTo>
                <a:cubicBezTo>
                  <a:pt x="246" y="686"/>
                  <a:pt x="246" y="687"/>
                  <a:pt x="245" y="688"/>
                </a:cubicBezTo>
                <a:cubicBezTo>
                  <a:pt x="243" y="683"/>
                  <a:pt x="250" y="687"/>
                  <a:pt x="250" y="690"/>
                </a:cubicBezTo>
                <a:cubicBezTo>
                  <a:pt x="250" y="684"/>
                  <a:pt x="253" y="686"/>
                  <a:pt x="256" y="683"/>
                </a:cubicBezTo>
                <a:cubicBezTo>
                  <a:pt x="258" y="685"/>
                  <a:pt x="257" y="686"/>
                  <a:pt x="258" y="689"/>
                </a:cubicBezTo>
                <a:cubicBezTo>
                  <a:pt x="254" y="690"/>
                  <a:pt x="253" y="690"/>
                  <a:pt x="251" y="692"/>
                </a:cubicBezTo>
                <a:cubicBezTo>
                  <a:pt x="252" y="692"/>
                  <a:pt x="253" y="693"/>
                  <a:pt x="253" y="694"/>
                </a:cubicBezTo>
                <a:cubicBezTo>
                  <a:pt x="252" y="695"/>
                  <a:pt x="252" y="693"/>
                  <a:pt x="250" y="693"/>
                </a:cubicBezTo>
                <a:cubicBezTo>
                  <a:pt x="249" y="693"/>
                  <a:pt x="250" y="695"/>
                  <a:pt x="248" y="694"/>
                </a:cubicBezTo>
                <a:cubicBezTo>
                  <a:pt x="248" y="697"/>
                  <a:pt x="248" y="700"/>
                  <a:pt x="249" y="703"/>
                </a:cubicBezTo>
                <a:cubicBezTo>
                  <a:pt x="250" y="704"/>
                  <a:pt x="252" y="702"/>
                  <a:pt x="254" y="706"/>
                </a:cubicBezTo>
                <a:cubicBezTo>
                  <a:pt x="257" y="694"/>
                  <a:pt x="273" y="712"/>
                  <a:pt x="276" y="697"/>
                </a:cubicBezTo>
                <a:cubicBezTo>
                  <a:pt x="278" y="700"/>
                  <a:pt x="274" y="700"/>
                  <a:pt x="274" y="703"/>
                </a:cubicBezTo>
                <a:cubicBezTo>
                  <a:pt x="276" y="705"/>
                  <a:pt x="277" y="702"/>
                  <a:pt x="279" y="701"/>
                </a:cubicBezTo>
                <a:cubicBezTo>
                  <a:pt x="280" y="706"/>
                  <a:pt x="281" y="703"/>
                  <a:pt x="283" y="703"/>
                </a:cubicBezTo>
                <a:cubicBezTo>
                  <a:pt x="283" y="704"/>
                  <a:pt x="285" y="706"/>
                  <a:pt x="283" y="706"/>
                </a:cubicBezTo>
                <a:cubicBezTo>
                  <a:pt x="286" y="707"/>
                  <a:pt x="288" y="707"/>
                  <a:pt x="291" y="712"/>
                </a:cubicBezTo>
                <a:cubicBezTo>
                  <a:pt x="290" y="713"/>
                  <a:pt x="288" y="710"/>
                  <a:pt x="287" y="712"/>
                </a:cubicBezTo>
                <a:cubicBezTo>
                  <a:pt x="290" y="712"/>
                  <a:pt x="292" y="717"/>
                  <a:pt x="295" y="714"/>
                </a:cubicBezTo>
                <a:cubicBezTo>
                  <a:pt x="294" y="715"/>
                  <a:pt x="293" y="720"/>
                  <a:pt x="289" y="720"/>
                </a:cubicBezTo>
                <a:cubicBezTo>
                  <a:pt x="289" y="722"/>
                  <a:pt x="292" y="724"/>
                  <a:pt x="289" y="725"/>
                </a:cubicBezTo>
                <a:cubicBezTo>
                  <a:pt x="293" y="727"/>
                  <a:pt x="293" y="721"/>
                  <a:pt x="295" y="719"/>
                </a:cubicBezTo>
                <a:cubicBezTo>
                  <a:pt x="295" y="720"/>
                  <a:pt x="295" y="720"/>
                  <a:pt x="294" y="721"/>
                </a:cubicBezTo>
                <a:cubicBezTo>
                  <a:pt x="295" y="722"/>
                  <a:pt x="295" y="721"/>
                  <a:pt x="296" y="721"/>
                </a:cubicBezTo>
                <a:cubicBezTo>
                  <a:pt x="297" y="722"/>
                  <a:pt x="295" y="723"/>
                  <a:pt x="296" y="724"/>
                </a:cubicBezTo>
                <a:cubicBezTo>
                  <a:pt x="297" y="725"/>
                  <a:pt x="299" y="722"/>
                  <a:pt x="298" y="721"/>
                </a:cubicBezTo>
                <a:cubicBezTo>
                  <a:pt x="299" y="721"/>
                  <a:pt x="301" y="724"/>
                  <a:pt x="302" y="722"/>
                </a:cubicBezTo>
                <a:cubicBezTo>
                  <a:pt x="303" y="724"/>
                  <a:pt x="302" y="725"/>
                  <a:pt x="302" y="727"/>
                </a:cubicBezTo>
                <a:cubicBezTo>
                  <a:pt x="302" y="727"/>
                  <a:pt x="301" y="726"/>
                  <a:pt x="300" y="724"/>
                </a:cubicBezTo>
                <a:cubicBezTo>
                  <a:pt x="299" y="730"/>
                  <a:pt x="288" y="734"/>
                  <a:pt x="288" y="739"/>
                </a:cubicBezTo>
                <a:cubicBezTo>
                  <a:pt x="287" y="738"/>
                  <a:pt x="288" y="737"/>
                  <a:pt x="287" y="736"/>
                </a:cubicBezTo>
                <a:cubicBezTo>
                  <a:pt x="285" y="737"/>
                  <a:pt x="287" y="739"/>
                  <a:pt x="287" y="740"/>
                </a:cubicBezTo>
                <a:cubicBezTo>
                  <a:pt x="283" y="738"/>
                  <a:pt x="281" y="740"/>
                  <a:pt x="280" y="744"/>
                </a:cubicBezTo>
                <a:cubicBezTo>
                  <a:pt x="278" y="737"/>
                  <a:pt x="274" y="744"/>
                  <a:pt x="271" y="740"/>
                </a:cubicBezTo>
                <a:cubicBezTo>
                  <a:pt x="269" y="741"/>
                  <a:pt x="268" y="742"/>
                  <a:pt x="270" y="744"/>
                </a:cubicBezTo>
                <a:cubicBezTo>
                  <a:pt x="274" y="745"/>
                  <a:pt x="276" y="742"/>
                  <a:pt x="279" y="742"/>
                </a:cubicBezTo>
                <a:cubicBezTo>
                  <a:pt x="280" y="746"/>
                  <a:pt x="275" y="744"/>
                  <a:pt x="275" y="747"/>
                </a:cubicBezTo>
                <a:cubicBezTo>
                  <a:pt x="283" y="748"/>
                  <a:pt x="289" y="738"/>
                  <a:pt x="297" y="739"/>
                </a:cubicBezTo>
                <a:cubicBezTo>
                  <a:pt x="299" y="741"/>
                  <a:pt x="294" y="741"/>
                  <a:pt x="296" y="742"/>
                </a:cubicBezTo>
                <a:cubicBezTo>
                  <a:pt x="298" y="743"/>
                  <a:pt x="300" y="740"/>
                  <a:pt x="302" y="741"/>
                </a:cubicBezTo>
                <a:cubicBezTo>
                  <a:pt x="301" y="739"/>
                  <a:pt x="302" y="736"/>
                  <a:pt x="303" y="734"/>
                </a:cubicBezTo>
                <a:cubicBezTo>
                  <a:pt x="302" y="736"/>
                  <a:pt x="299" y="732"/>
                  <a:pt x="297" y="733"/>
                </a:cubicBezTo>
                <a:cubicBezTo>
                  <a:pt x="297" y="730"/>
                  <a:pt x="301" y="730"/>
                  <a:pt x="302" y="728"/>
                </a:cubicBezTo>
                <a:cubicBezTo>
                  <a:pt x="307" y="731"/>
                  <a:pt x="309" y="724"/>
                  <a:pt x="312" y="719"/>
                </a:cubicBezTo>
                <a:cubicBezTo>
                  <a:pt x="311" y="719"/>
                  <a:pt x="311" y="718"/>
                  <a:pt x="310" y="717"/>
                </a:cubicBezTo>
                <a:cubicBezTo>
                  <a:pt x="312" y="715"/>
                  <a:pt x="312" y="709"/>
                  <a:pt x="313" y="705"/>
                </a:cubicBezTo>
                <a:cubicBezTo>
                  <a:pt x="314" y="704"/>
                  <a:pt x="313" y="708"/>
                  <a:pt x="313" y="708"/>
                </a:cubicBezTo>
                <a:cubicBezTo>
                  <a:pt x="316" y="711"/>
                  <a:pt x="315" y="706"/>
                  <a:pt x="316" y="704"/>
                </a:cubicBezTo>
                <a:cubicBezTo>
                  <a:pt x="317" y="706"/>
                  <a:pt x="316" y="707"/>
                  <a:pt x="318" y="708"/>
                </a:cubicBezTo>
                <a:cubicBezTo>
                  <a:pt x="319" y="706"/>
                  <a:pt x="320" y="703"/>
                  <a:pt x="318" y="700"/>
                </a:cubicBezTo>
                <a:cubicBezTo>
                  <a:pt x="320" y="700"/>
                  <a:pt x="321" y="698"/>
                  <a:pt x="321" y="696"/>
                </a:cubicBezTo>
                <a:cubicBezTo>
                  <a:pt x="316" y="693"/>
                  <a:pt x="314" y="702"/>
                  <a:pt x="311" y="701"/>
                </a:cubicBezTo>
                <a:cubicBezTo>
                  <a:pt x="311" y="702"/>
                  <a:pt x="311" y="708"/>
                  <a:pt x="308" y="704"/>
                </a:cubicBezTo>
                <a:cubicBezTo>
                  <a:pt x="308" y="705"/>
                  <a:pt x="308" y="706"/>
                  <a:pt x="308" y="707"/>
                </a:cubicBezTo>
                <a:cubicBezTo>
                  <a:pt x="308" y="708"/>
                  <a:pt x="306" y="701"/>
                  <a:pt x="305" y="705"/>
                </a:cubicBezTo>
                <a:cubicBezTo>
                  <a:pt x="303" y="703"/>
                  <a:pt x="304" y="702"/>
                  <a:pt x="305" y="701"/>
                </a:cubicBezTo>
                <a:cubicBezTo>
                  <a:pt x="307" y="703"/>
                  <a:pt x="308" y="704"/>
                  <a:pt x="310" y="704"/>
                </a:cubicBezTo>
                <a:cubicBezTo>
                  <a:pt x="310" y="703"/>
                  <a:pt x="308" y="698"/>
                  <a:pt x="306" y="699"/>
                </a:cubicBezTo>
                <a:cubicBezTo>
                  <a:pt x="305" y="698"/>
                  <a:pt x="310" y="696"/>
                  <a:pt x="307" y="696"/>
                </a:cubicBezTo>
                <a:cubicBezTo>
                  <a:pt x="308" y="694"/>
                  <a:pt x="313" y="694"/>
                  <a:pt x="311" y="689"/>
                </a:cubicBezTo>
                <a:cubicBezTo>
                  <a:pt x="304" y="687"/>
                  <a:pt x="300" y="691"/>
                  <a:pt x="296" y="694"/>
                </a:cubicBezTo>
                <a:cubicBezTo>
                  <a:pt x="295" y="695"/>
                  <a:pt x="295" y="694"/>
                  <a:pt x="294" y="692"/>
                </a:cubicBezTo>
                <a:cubicBezTo>
                  <a:pt x="293" y="693"/>
                  <a:pt x="291" y="693"/>
                  <a:pt x="289" y="693"/>
                </a:cubicBezTo>
                <a:cubicBezTo>
                  <a:pt x="290" y="692"/>
                  <a:pt x="289" y="690"/>
                  <a:pt x="290" y="689"/>
                </a:cubicBezTo>
                <a:cubicBezTo>
                  <a:pt x="288" y="687"/>
                  <a:pt x="287" y="691"/>
                  <a:pt x="285" y="691"/>
                </a:cubicBezTo>
                <a:cubicBezTo>
                  <a:pt x="284" y="688"/>
                  <a:pt x="279" y="690"/>
                  <a:pt x="276" y="686"/>
                </a:cubicBezTo>
                <a:cubicBezTo>
                  <a:pt x="274" y="689"/>
                  <a:pt x="268" y="691"/>
                  <a:pt x="266" y="696"/>
                </a:cubicBezTo>
                <a:cubicBezTo>
                  <a:pt x="263" y="694"/>
                  <a:pt x="260" y="695"/>
                  <a:pt x="260" y="699"/>
                </a:cubicBezTo>
                <a:cubicBezTo>
                  <a:pt x="259" y="699"/>
                  <a:pt x="258" y="696"/>
                  <a:pt x="257" y="696"/>
                </a:cubicBezTo>
                <a:cubicBezTo>
                  <a:pt x="263" y="696"/>
                  <a:pt x="268" y="688"/>
                  <a:pt x="274" y="685"/>
                </a:cubicBezTo>
                <a:cubicBezTo>
                  <a:pt x="274" y="685"/>
                  <a:pt x="273" y="683"/>
                  <a:pt x="272" y="682"/>
                </a:cubicBezTo>
                <a:cubicBezTo>
                  <a:pt x="275" y="684"/>
                  <a:pt x="276" y="681"/>
                  <a:pt x="277" y="680"/>
                </a:cubicBezTo>
                <a:cubicBezTo>
                  <a:pt x="273" y="678"/>
                  <a:pt x="269" y="681"/>
                  <a:pt x="267" y="683"/>
                </a:cubicBezTo>
                <a:cubicBezTo>
                  <a:pt x="265" y="681"/>
                  <a:pt x="263" y="680"/>
                  <a:pt x="262" y="677"/>
                </a:cubicBezTo>
                <a:cubicBezTo>
                  <a:pt x="263" y="678"/>
                  <a:pt x="264" y="677"/>
                  <a:pt x="266" y="679"/>
                </a:cubicBezTo>
                <a:cubicBezTo>
                  <a:pt x="268" y="670"/>
                  <a:pt x="277" y="677"/>
                  <a:pt x="278" y="668"/>
                </a:cubicBezTo>
                <a:cubicBezTo>
                  <a:pt x="279" y="668"/>
                  <a:pt x="279" y="670"/>
                  <a:pt x="280" y="671"/>
                </a:cubicBezTo>
                <a:cubicBezTo>
                  <a:pt x="281" y="670"/>
                  <a:pt x="281" y="669"/>
                  <a:pt x="281" y="667"/>
                </a:cubicBezTo>
                <a:cubicBezTo>
                  <a:pt x="281" y="667"/>
                  <a:pt x="283" y="671"/>
                  <a:pt x="283" y="668"/>
                </a:cubicBezTo>
                <a:cubicBezTo>
                  <a:pt x="284" y="669"/>
                  <a:pt x="284" y="671"/>
                  <a:pt x="286" y="671"/>
                </a:cubicBezTo>
                <a:cubicBezTo>
                  <a:pt x="287" y="670"/>
                  <a:pt x="286" y="669"/>
                  <a:pt x="287" y="668"/>
                </a:cubicBezTo>
                <a:cubicBezTo>
                  <a:pt x="286" y="667"/>
                  <a:pt x="285" y="667"/>
                  <a:pt x="284" y="667"/>
                </a:cubicBezTo>
                <a:cubicBezTo>
                  <a:pt x="285" y="665"/>
                  <a:pt x="289" y="664"/>
                  <a:pt x="291" y="668"/>
                </a:cubicBezTo>
                <a:cubicBezTo>
                  <a:pt x="290" y="669"/>
                  <a:pt x="290" y="669"/>
                  <a:pt x="290" y="669"/>
                </a:cubicBezTo>
                <a:cubicBezTo>
                  <a:pt x="291" y="671"/>
                  <a:pt x="292" y="670"/>
                  <a:pt x="293" y="669"/>
                </a:cubicBezTo>
                <a:cubicBezTo>
                  <a:pt x="294" y="671"/>
                  <a:pt x="294" y="671"/>
                  <a:pt x="295" y="673"/>
                </a:cubicBezTo>
                <a:cubicBezTo>
                  <a:pt x="296" y="672"/>
                  <a:pt x="296" y="671"/>
                  <a:pt x="295" y="669"/>
                </a:cubicBezTo>
                <a:cubicBezTo>
                  <a:pt x="296" y="669"/>
                  <a:pt x="297" y="670"/>
                  <a:pt x="298" y="672"/>
                </a:cubicBezTo>
                <a:cubicBezTo>
                  <a:pt x="295" y="674"/>
                  <a:pt x="290" y="676"/>
                  <a:pt x="289" y="680"/>
                </a:cubicBezTo>
                <a:cubicBezTo>
                  <a:pt x="291" y="682"/>
                  <a:pt x="290" y="683"/>
                  <a:pt x="291" y="684"/>
                </a:cubicBezTo>
                <a:cubicBezTo>
                  <a:pt x="294" y="687"/>
                  <a:pt x="297" y="683"/>
                  <a:pt x="300" y="683"/>
                </a:cubicBezTo>
                <a:cubicBezTo>
                  <a:pt x="298" y="681"/>
                  <a:pt x="299" y="681"/>
                  <a:pt x="300" y="682"/>
                </a:cubicBezTo>
                <a:cubicBezTo>
                  <a:pt x="301" y="681"/>
                  <a:pt x="300" y="677"/>
                  <a:pt x="299" y="678"/>
                </a:cubicBezTo>
                <a:cubicBezTo>
                  <a:pt x="299" y="676"/>
                  <a:pt x="298" y="674"/>
                  <a:pt x="298" y="672"/>
                </a:cubicBezTo>
                <a:cubicBezTo>
                  <a:pt x="302" y="669"/>
                  <a:pt x="304" y="676"/>
                  <a:pt x="307" y="673"/>
                </a:cubicBezTo>
                <a:cubicBezTo>
                  <a:pt x="308" y="674"/>
                  <a:pt x="308" y="675"/>
                  <a:pt x="308" y="676"/>
                </a:cubicBezTo>
                <a:cubicBezTo>
                  <a:pt x="309" y="672"/>
                  <a:pt x="310" y="673"/>
                  <a:pt x="313" y="673"/>
                </a:cubicBezTo>
                <a:cubicBezTo>
                  <a:pt x="314" y="672"/>
                  <a:pt x="310" y="670"/>
                  <a:pt x="309" y="669"/>
                </a:cubicBezTo>
                <a:cubicBezTo>
                  <a:pt x="308" y="673"/>
                  <a:pt x="301" y="669"/>
                  <a:pt x="297" y="670"/>
                </a:cubicBezTo>
                <a:cubicBezTo>
                  <a:pt x="299" y="667"/>
                  <a:pt x="300" y="665"/>
                  <a:pt x="299" y="661"/>
                </a:cubicBezTo>
                <a:cubicBezTo>
                  <a:pt x="302" y="665"/>
                  <a:pt x="302" y="665"/>
                  <a:pt x="302" y="665"/>
                </a:cubicBezTo>
                <a:cubicBezTo>
                  <a:pt x="303" y="664"/>
                  <a:pt x="302" y="662"/>
                  <a:pt x="303" y="661"/>
                </a:cubicBezTo>
                <a:cubicBezTo>
                  <a:pt x="304" y="662"/>
                  <a:pt x="304" y="663"/>
                  <a:pt x="304" y="664"/>
                </a:cubicBezTo>
                <a:cubicBezTo>
                  <a:pt x="306" y="661"/>
                  <a:pt x="306" y="662"/>
                  <a:pt x="308" y="662"/>
                </a:cubicBezTo>
                <a:cubicBezTo>
                  <a:pt x="309" y="661"/>
                  <a:pt x="309" y="660"/>
                  <a:pt x="309" y="658"/>
                </a:cubicBezTo>
                <a:cubicBezTo>
                  <a:pt x="306" y="659"/>
                  <a:pt x="304" y="659"/>
                  <a:pt x="302" y="659"/>
                </a:cubicBezTo>
                <a:cubicBezTo>
                  <a:pt x="302" y="657"/>
                  <a:pt x="305" y="655"/>
                  <a:pt x="302" y="653"/>
                </a:cubicBezTo>
                <a:cubicBezTo>
                  <a:pt x="302" y="654"/>
                  <a:pt x="302" y="655"/>
                  <a:pt x="303" y="656"/>
                </a:cubicBezTo>
                <a:cubicBezTo>
                  <a:pt x="299" y="655"/>
                  <a:pt x="295" y="657"/>
                  <a:pt x="296" y="662"/>
                </a:cubicBezTo>
                <a:cubicBezTo>
                  <a:pt x="294" y="664"/>
                  <a:pt x="296" y="656"/>
                  <a:pt x="292" y="659"/>
                </a:cubicBezTo>
                <a:cubicBezTo>
                  <a:pt x="292" y="654"/>
                  <a:pt x="296" y="653"/>
                  <a:pt x="300" y="650"/>
                </a:cubicBezTo>
                <a:cubicBezTo>
                  <a:pt x="297" y="649"/>
                  <a:pt x="300" y="647"/>
                  <a:pt x="298" y="648"/>
                </a:cubicBezTo>
                <a:cubicBezTo>
                  <a:pt x="298" y="647"/>
                  <a:pt x="302" y="648"/>
                  <a:pt x="300" y="643"/>
                </a:cubicBezTo>
                <a:cubicBezTo>
                  <a:pt x="302" y="643"/>
                  <a:pt x="302" y="643"/>
                  <a:pt x="303" y="641"/>
                </a:cubicBezTo>
                <a:cubicBezTo>
                  <a:pt x="294" y="645"/>
                  <a:pt x="286" y="654"/>
                  <a:pt x="276" y="656"/>
                </a:cubicBezTo>
                <a:cubicBezTo>
                  <a:pt x="276" y="659"/>
                  <a:pt x="274" y="659"/>
                  <a:pt x="273" y="659"/>
                </a:cubicBezTo>
                <a:cubicBezTo>
                  <a:pt x="272" y="660"/>
                  <a:pt x="274" y="663"/>
                  <a:pt x="275" y="664"/>
                </a:cubicBezTo>
                <a:cubicBezTo>
                  <a:pt x="273" y="665"/>
                  <a:pt x="274" y="666"/>
                  <a:pt x="275" y="667"/>
                </a:cubicBezTo>
                <a:cubicBezTo>
                  <a:pt x="274" y="668"/>
                  <a:pt x="273" y="668"/>
                  <a:pt x="271" y="666"/>
                </a:cubicBezTo>
                <a:cubicBezTo>
                  <a:pt x="277" y="662"/>
                  <a:pt x="266" y="659"/>
                  <a:pt x="263" y="661"/>
                </a:cubicBezTo>
                <a:cubicBezTo>
                  <a:pt x="264" y="659"/>
                  <a:pt x="260" y="658"/>
                  <a:pt x="263" y="657"/>
                </a:cubicBezTo>
                <a:cubicBezTo>
                  <a:pt x="257" y="656"/>
                  <a:pt x="261" y="665"/>
                  <a:pt x="257" y="663"/>
                </a:cubicBezTo>
                <a:cubicBezTo>
                  <a:pt x="256" y="661"/>
                  <a:pt x="258" y="662"/>
                  <a:pt x="259" y="661"/>
                </a:cubicBezTo>
                <a:cubicBezTo>
                  <a:pt x="257" y="658"/>
                  <a:pt x="257" y="658"/>
                  <a:pt x="257" y="658"/>
                </a:cubicBezTo>
                <a:cubicBezTo>
                  <a:pt x="255" y="659"/>
                  <a:pt x="257" y="660"/>
                  <a:pt x="255" y="661"/>
                </a:cubicBezTo>
                <a:cubicBezTo>
                  <a:pt x="253" y="660"/>
                  <a:pt x="252" y="658"/>
                  <a:pt x="251" y="660"/>
                </a:cubicBezTo>
                <a:cubicBezTo>
                  <a:pt x="250" y="658"/>
                  <a:pt x="249" y="657"/>
                  <a:pt x="249" y="655"/>
                </a:cubicBezTo>
                <a:cubicBezTo>
                  <a:pt x="250" y="656"/>
                  <a:pt x="251" y="655"/>
                  <a:pt x="252" y="654"/>
                </a:cubicBezTo>
                <a:cubicBezTo>
                  <a:pt x="251" y="663"/>
                  <a:pt x="264" y="657"/>
                  <a:pt x="263" y="652"/>
                </a:cubicBezTo>
                <a:cubicBezTo>
                  <a:pt x="261" y="651"/>
                  <a:pt x="259" y="654"/>
                  <a:pt x="258" y="656"/>
                </a:cubicBezTo>
                <a:cubicBezTo>
                  <a:pt x="257" y="654"/>
                  <a:pt x="254" y="654"/>
                  <a:pt x="252" y="654"/>
                </a:cubicBezTo>
                <a:cubicBezTo>
                  <a:pt x="252" y="653"/>
                  <a:pt x="251" y="651"/>
                  <a:pt x="250" y="650"/>
                </a:cubicBezTo>
                <a:cubicBezTo>
                  <a:pt x="252" y="651"/>
                  <a:pt x="253" y="653"/>
                  <a:pt x="255" y="652"/>
                </a:cubicBezTo>
                <a:cubicBezTo>
                  <a:pt x="253" y="648"/>
                  <a:pt x="257" y="652"/>
                  <a:pt x="257" y="649"/>
                </a:cubicBezTo>
                <a:cubicBezTo>
                  <a:pt x="258" y="648"/>
                  <a:pt x="258" y="649"/>
                  <a:pt x="258" y="651"/>
                </a:cubicBezTo>
                <a:cubicBezTo>
                  <a:pt x="261" y="649"/>
                  <a:pt x="260" y="647"/>
                  <a:pt x="263" y="647"/>
                </a:cubicBezTo>
                <a:cubicBezTo>
                  <a:pt x="264" y="646"/>
                  <a:pt x="261" y="647"/>
                  <a:pt x="261" y="645"/>
                </a:cubicBezTo>
                <a:cubicBezTo>
                  <a:pt x="267" y="641"/>
                  <a:pt x="271" y="641"/>
                  <a:pt x="275" y="638"/>
                </a:cubicBezTo>
                <a:cubicBezTo>
                  <a:pt x="278" y="641"/>
                  <a:pt x="280" y="642"/>
                  <a:pt x="283" y="639"/>
                </a:cubicBezTo>
                <a:cubicBezTo>
                  <a:pt x="282" y="637"/>
                  <a:pt x="281" y="639"/>
                  <a:pt x="280" y="637"/>
                </a:cubicBezTo>
                <a:cubicBezTo>
                  <a:pt x="278" y="637"/>
                  <a:pt x="279" y="640"/>
                  <a:pt x="277" y="638"/>
                </a:cubicBezTo>
                <a:cubicBezTo>
                  <a:pt x="276" y="635"/>
                  <a:pt x="281" y="634"/>
                  <a:pt x="282" y="634"/>
                </a:cubicBezTo>
                <a:cubicBezTo>
                  <a:pt x="282" y="635"/>
                  <a:pt x="282" y="635"/>
                  <a:pt x="283" y="636"/>
                </a:cubicBezTo>
                <a:cubicBezTo>
                  <a:pt x="285" y="634"/>
                  <a:pt x="286" y="631"/>
                  <a:pt x="290" y="634"/>
                </a:cubicBezTo>
                <a:cubicBezTo>
                  <a:pt x="295" y="633"/>
                  <a:pt x="290" y="628"/>
                  <a:pt x="289" y="622"/>
                </a:cubicBezTo>
                <a:cubicBezTo>
                  <a:pt x="287" y="618"/>
                  <a:pt x="287" y="623"/>
                  <a:pt x="286" y="620"/>
                </a:cubicBezTo>
                <a:cubicBezTo>
                  <a:pt x="286" y="620"/>
                  <a:pt x="285" y="619"/>
                  <a:pt x="285" y="619"/>
                </a:cubicBezTo>
                <a:cubicBezTo>
                  <a:pt x="286" y="618"/>
                  <a:pt x="287" y="620"/>
                  <a:pt x="288" y="618"/>
                </a:cubicBezTo>
                <a:cubicBezTo>
                  <a:pt x="289" y="618"/>
                  <a:pt x="288" y="617"/>
                  <a:pt x="288" y="616"/>
                </a:cubicBezTo>
                <a:cubicBezTo>
                  <a:pt x="287" y="615"/>
                  <a:pt x="286" y="615"/>
                  <a:pt x="285" y="616"/>
                </a:cubicBezTo>
                <a:cubicBezTo>
                  <a:pt x="283" y="614"/>
                  <a:pt x="287" y="614"/>
                  <a:pt x="285" y="612"/>
                </a:cubicBezTo>
                <a:cubicBezTo>
                  <a:pt x="286" y="612"/>
                  <a:pt x="286" y="613"/>
                  <a:pt x="286" y="614"/>
                </a:cubicBezTo>
                <a:cubicBezTo>
                  <a:pt x="290" y="614"/>
                  <a:pt x="287" y="609"/>
                  <a:pt x="290" y="610"/>
                </a:cubicBezTo>
                <a:cubicBezTo>
                  <a:pt x="289" y="613"/>
                  <a:pt x="287" y="616"/>
                  <a:pt x="291" y="621"/>
                </a:cubicBezTo>
                <a:cubicBezTo>
                  <a:pt x="290" y="622"/>
                  <a:pt x="290" y="621"/>
                  <a:pt x="289" y="621"/>
                </a:cubicBezTo>
                <a:cubicBezTo>
                  <a:pt x="292" y="626"/>
                  <a:pt x="291" y="627"/>
                  <a:pt x="295" y="631"/>
                </a:cubicBezTo>
                <a:cubicBezTo>
                  <a:pt x="296" y="630"/>
                  <a:pt x="297" y="629"/>
                  <a:pt x="298" y="628"/>
                </a:cubicBezTo>
                <a:cubicBezTo>
                  <a:pt x="298" y="627"/>
                  <a:pt x="297" y="627"/>
                  <a:pt x="296" y="626"/>
                </a:cubicBezTo>
                <a:cubicBezTo>
                  <a:pt x="297" y="624"/>
                  <a:pt x="299" y="627"/>
                  <a:pt x="300" y="628"/>
                </a:cubicBezTo>
                <a:cubicBezTo>
                  <a:pt x="298" y="629"/>
                  <a:pt x="299" y="631"/>
                  <a:pt x="297" y="632"/>
                </a:cubicBezTo>
                <a:cubicBezTo>
                  <a:pt x="297" y="633"/>
                  <a:pt x="298" y="633"/>
                  <a:pt x="298" y="633"/>
                </a:cubicBezTo>
                <a:cubicBezTo>
                  <a:pt x="300" y="631"/>
                  <a:pt x="301" y="624"/>
                  <a:pt x="306" y="626"/>
                </a:cubicBezTo>
                <a:cubicBezTo>
                  <a:pt x="306" y="627"/>
                  <a:pt x="303" y="628"/>
                  <a:pt x="305" y="630"/>
                </a:cubicBezTo>
                <a:cubicBezTo>
                  <a:pt x="302" y="633"/>
                  <a:pt x="299" y="634"/>
                  <a:pt x="295" y="637"/>
                </a:cubicBezTo>
                <a:cubicBezTo>
                  <a:pt x="298" y="642"/>
                  <a:pt x="302" y="631"/>
                  <a:pt x="305" y="636"/>
                </a:cubicBezTo>
                <a:cubicBezTo>
                  <a:pt x="305" y="631"/>
                  <a:pt x="310" y="633"/>
                  <a:pt x="313" y="628"/>
                </a:cubicBezTo>
                <a:cubicBezTo>
                  <a:pt x="312" y="627"/>
                  <a:pt x="311" y="627"/>
                  <a:pt x="311" y="628"/>
                </a:cubicBezTo>
                <a:cubicBezTo>
                  <a:pt x="309" y="626"/>
                  <a:pt x="314" y="627"/>
                  <a:pt x="314" y="625"/>
                </a:cubicBezTo>
                <a:cubicBezTo>
                  <a:pt x="314" y="624"/>
                  <a:pt x="313" y="624"/>
                  <a:pt x="313" y="624"/>
                </a:cubicBezTo>
                <a:cubicBezTo>
                  <a:pt x="313" y="622"/>
                  <a:pt x="317" y="623"/>
                  <a:pt x="318" y="623"/>
                </a:cubicBezTo>
                <a:cubicBezTo>
                  <a:pt x="319" y="620"/>
                  <a:pt x="316" y="619"/>
                  <a:pt x="320" y="618"/>
                </a:cubicBezTo>
                <a:cubicBezTo>
                  <a:pt x="314" y="616"/>
                  <a:pt x="311" y="621"/>
                  <a:pt x="308" y="625"/>
                </a:cubicBezTo>
                <a:cubicBezTo>
                  <a:pt x="307" y="622"/>
                  <a:pt x="306" y="625"/>
                  <a:pt x="305" y="624"/>
                </a:cubicBezTo>
                <a:cubicBezTo>
                  <a:pt x="305" y="620"/>
                  <a:pt x="309" y="624"/>
                  <a:pt x="310" y="620"/>
                </a:cubicBezTo>
                <a:cubicBezTo>
                  <a:pt x="307" y="619"/>
                  <a:pt x="305" y="622"/>
                  <a:pt x="302" y="616"/>
                </a:cubicBezTo>
                <a:cubicBezTo>
                  <a:pt x="305" y="618"/>
                  <a:pt x="310" y="620"/>
                  <a:pt x="312" y="619"/>
                </a:cubicBezTo>
                <a:cubicBezTo>
                  <a:pt x="312" y="618"/>
                  <a:pt x="311" y="617"/>
                  <a:pt x="312" y="617"/>
                </a:cubicBezTo>
                <a:cubicBezTo>
                  <a:pt x="310" y="616"/>
                  <a:pt x="310" y="617"/>
                  <a:pt x="309" y="618"/>
                </a:cubicBezTo>
                <a:cubicBezTo>
                  <a:pt x="309" y="616"/>
                  <a:pt x="308" y="613"/>
                  <a:pt x="310" y="613"/>
                </a:cubicBezTo>
                <a:cubicBezTo>
                  <a:pt x="311" y="614"/>
                  <a:pt x="312" y="616"/>
                  <a:pt x="312" y="617"/>
                </a:cubicBezTo>
                <a:cubicBezTo>
                  <a:pt x="315" y="614"/>
                  <a:pt x="319" y="615"/>
                  <a:pt x="320" y="613"/>
                </a:cubicBezTo>
                <a:cubicBezTo>
                  <a:pt x="319" y="612"/>
                  <a:pt x="318" y="613"/>
                  <a:pt x="316" y="612"/>
                </a:cubicBezTo>
                <a:cubicBezTo>
                  <a:pt x="318" y="610"/>
                  <a:pt x="325" y="612"/>
                  <a:pt x="327" y="607"/>
                </a:cubicBezTo>
                <a:cubicBezTo>
                  <a:pt x="325" y="604"/>
                  <a:pt x="324" y="607"/>
                  <a:pt x="322" y="606"/>
                </a:cubicBezTo>
                <a:cubicBezTo>
                  <a:pt x="326" y="606"/>
                  <a:pt x="327" y="599"/>
                  <a:pt x="330" y="599"/>
                </a:cubicBezTo>
                <a:cubicBezTo>
                  <a:pt x="331" y="597"/>
                  <a:pt x="328" y="598"/>
                  <a:pt x="328" y="596"/>
                </a:cubicBezTo>
                <a:cubicBezTo>
                  <a:pt x="330" y="596"/>
                  <a:pt x="331" y="595"/>
                  <a:pt x="332" y="594"/>
                </a:cubicBezTo>
                <a:cubicBezTo>
                  <a:pt x="335" y="596"/>
                  <a:pt x="336" y="601"/>
                  <a:pt x="333" y="601"/>
                </a:cubicBezTo>
                <a:cubicBezTo>
                  <a:pt x="336" y="605"/>
                  <a:pt x="336" y="601"/>
                  <a:pt x="338" y="600"/>
                </a:cubicBezTo>
                <a:cubicBezTo>
                  <a:pt x="338" y="599"/>
                  <a:pt x="337" y="598"/>
                  <a:pt x="336" y="597"/>
                </a:cubicBezTo>
                <a:cubicBezTo>
                  <a:pt x="339" y="598"/>
                  <a:pt x="338" y="593"/>
                  <a:pt x="341" y="594"/>
                </a:cubicBezTo>
                <a:cubicBezTo>
                  <a:pt x="342" y="595"/>
                  <a:pt x="339" y="595"/>
                  <a:pt x="339" y="596"/>
                </a:cubicBezTo>
                <a:cubicBezTo>
                  <a:pt x="341" y="599"/>
                  <a:pt x="343" y="596"/>
                  <a:pt x="345" y="594"/>
                </a:cubicBezTo>
                <a:cubicBezTo>
                  <a:pt x="345" y="594"/>
                  <a:pt x="346" y="596"/>
                  <a:pt x="347" y="597"/>
                </a:cubicBezTo>
                <a:cubicBezTo>
                  <a:pt x="349" y="597"/>
                  <a:pt x="347" y="594"/>
                  <a:pt x="349" y="595"/>
                </a:cubicBezTo>
                <a:cubicBezTo>
                  <a:pt x="350" y="594"/>
                  <a:pt x="347" y="595"/>
                  <a:pt x="347" y="592"/>
                </a:cubicBezTo>
                <a:cubicBezTo>
                  <a:pt x="348" y="592"/>
                  <a:pt x="349" y="592"/>
                  <a:pt x="350" y="591"/>
                </a:cubicBezTo>
                <a:cubicBezTo>
                  <a:pt x="351" y="591"/>
                  <a:pt x="353" y="591"/>
                  <a:pt x="354" y="589"/>
                </a:cubicBezTo>
                <a:cubicBezTo>
                  <a:pt x="355" y="591"/>
                  <a:pt x="356" y="591"/>
                  <a:pt x="355" y="593"/>
                </a:cubicBezTo>
                <a:cubicBezTo>
                  <a:pt x="356" y="594"/>
                  <a:pt x="357" y="593"/>
                  <a:pt x="359" y="593"/>
                </a:cubicBezTo>
                <a:cubicBezTo>
                  <a:pt x="353" y="590"/>
                  <a:pt x="360" y="590"/>
                  <a:pt x="360" y="587"/>
                </a:cubicBezTo>
                <a:cubicBezTo>
                  <a:pt x="361" y="588"/>
                  <a:pt x="361" y="589"/>
                  <a:pt x="363" y="589"/>
                </a:cubicBezTo>
                <a:cubicBezTo>
                  <a:pt x="364" y="587"/>
                  <a:pt x="361" y="586"/>
                  <a:pt x="363" y="585"/>
                </a:cubicBezTo>
                <a:cubicBezTo>
                  <a:pt x="364" y="585"/>
                  <a:pt x="363" y="586"/>
                  <a:pt x="364" y="587"/>
                </a:cubicBezTo>
                <a:cubicBezTo>
                  <a:pt x="367" y="587"/>
                  <a:pt x="363" y="583"/>
                  <a:pt x="365" y="582"/>
                </a:cubicBezTo>
                <a:cubicBezTo>
                  <a:pt x="367" y="587"/>
                  <a:pt x="366" y="582"/>
                  <a:pt x="365" y="581"/>
                </a:cubicBezTo>
                <a:cubicBezTo>
                  <a:pt x="364" y="579"/>
                  <a:pt x="362" y="582"/>
                  <a:pt x="361" y="581"/>
                </a:cubicBezTo>
                <a:cubicBezTo>
                  <a:pt x="361" y="579"/>
                  <a:pt x="364" y="579"/>
                  <a:pt x="366" y="579"/>
                </a:cubicBezTo>
                <a:cubicBezTo>
                  <a:pt x="366" y="580"/>
                  <a:pt x="367" y="581"/>
                  <a:pt x="366" y="582"/>
                </a:cubicBezTo>
                <a:cubicBezTo>
                  <a:pt x="367" y="583"/>
                  <a:pt x="368" y="582"/>
                  <a:pt x="369" y="583"/>
                </a:cubicBezTo>
                <a:cubicBezTo>
                  <a:pt x="371" y="581"/>
                  <a:pt x="366" y="579"/>
                  <a:pt x="367" y="578"/>
                </a:cubicBezTo>
                <a:cubicBezTo>
                  <a:pt x="369" y="576"/>
                  <a:pt x="368" y="580"/>
                  <a:pt x="369" y="578"/>
                </a:cubicBezTo>
                <a:cubicBezTo>
                  <a:pt x="370" y="580"/>
                  <a:pt x="369" y="582"/>
                  <a:pt x="371" y="584"/>
                </a:cubicBezTo>
                <a:cubicBezTo>
                  <a:pt x="369" y="585"/>
                  <a:pt x="368" y="584"/>
                  <a:pt x="367" y="584"/>
                </a:cubicBezTo>
                <a:cubicBezTo>
                  <a:pt x="369" y="588"/>
                  <a:pt x="370" y="586"/>
                  <a:pt x="371" y="584"/>
                </a:cubicBezTo>
                <a:cubicBezTo>
                  <a:pt x="373" y="590"/>
                  <a:pt x="374" y="584"/>
                  <a:pt x="375" y="584"/>
                </a:cubicBezTo>
                <a:cubicBezTo>
                  <a:pt x="378" y="583"/>
                  <a:pt x="385" y="583"/>
                  <a:pt x="383" y="577"/>
                </a:cubicBezTo>
                <a:cubicBezTo>
                  <a:pt x="382" y="576"/>
                  <a:pt x="382" y="576"/>
                  <a:pt x="381" y="576"/>
                </a:cubicBezTo>
                <a:cubicBezTo>
                  <a:pt x="380" y="575"/>
                  <a:pt x="381" y="574"/>
                  <a:pt x="380" y="573"/>
                </a:cubicBezTo>
                <a:cubicBezTo>
                  <a:pt x="381" y="571"/>
                  <a:pt x="382" y="575"/>
                  <a:pt x="383" y="575"/>
                </a:cubicBezTo>
                <a:cubicBezTo>
                  <a:pt x="383" y="573"/>
                  <a:pt x="386" y="574"/>
                  <a:pt x="384" y="571"/>
                </a:cubicBezTo>
                <a:cubicBezTo>
                  <a:pt x="389" y="573"/>
                  <a:pt x="389" y="568"/>
                  <a:pt x="392" y="567"/>
                </a:cubicBezTo>
                <a:cubicBezTo>
                  <a:pt x="391" y="566"/>
                  <a:pt x="390" y="566"/>
                  <a:pt x="389" y="564"/>
                </a:cubicBezTo>
                <a:cubicBezTo>
                  <a:pt x="392" y="564"/>
                  <a:pt x="387" y="561"/>
                  <a:pt x="390" y="561"/>
                </a:cubicBezTo>
                <a:cubicBezTo>
                  <a:pt x="391" y="563"/>
                  <a:pt x="391" y="565"/>
                  <a:pt x="392" y="567"/>
                </a:cubicBezTo>
                <a:cubicBezTo>
                  <a:pt x="393" y="566"/>
                  <a:pt x="393" y="566"/>
                  <a:pt x="393" y="566"/>
                </a:cubicBezTo>
                <a:cubicBezTo>
                  <a:pt x="394" y="566"/>
                  <a:pt x="392" y="564"/>
                  <a:pt x="391" y="562"/>
                </a:cubicBezTo>
                <a:cubicBezTo>
                  <a:pt x="394" y="565"/>
                  <a:pt x="394" y="559"/>
                  <a:pt x="397" y="563"/>
                </a:cubicBezTo>
                <a:cubicBezTo>
                  <a:pt x="397" y="560"/>
                  <a:pt x="398" y="561"/>
                  <a:pt x="401" y="561"/>
                </a:cubicBezTo>
                <a:cubicBezTo>
                  <a:pt x="399" y="559"/>
                  <a:pt x="398" y="558"/>
                  <a:pt x="397" y="558"/>
                </a:cubicBezTo>
                <a:cubicBezTo>
                  <a:pt x="396" y="555"/>
                  <a:pt x="399" y="558"/>
                  <a:pt x="400" y="560"/>
                </a:cubicBezTo>
                <a:cubicBezTo>
                  <a:pt x="403" y="557"/>
                  <a:pt x="409" y="557"/>
                  <a:pt x="408" y="551"/>
                </a:cubicBezTo>
                <a:cubicBezTo>
                  <a:pt x="410" y="551"/>
                  <a:pt x="412" y="552"/>
                  <a:pt x="414" y="553"/>
                </a:cubicBezTo>
                <a:cubicBezTo>
                  <a:pt x="415" y="551"/>
                  <a:pt x="412" y="550"/>
                  <a:pt x="412" y="549"/>
                </a:cubicBezTo>
                <a:cubicBezTo>
                  <a:pt x="414" y="547"/>
                  <a:pt x="413" y="547"/>
                  <a:pt x="415" y="546"/>
                </a:cubicBezTo>
                <a:cubicBezTo>
                  <a:pt x="417" y="548"/>
                  <a:pt x="416" y="549"/>
                  <a:pt x="418" y="550"/>
                </a:cubicBezTo>
                <a:cubicBezTo>
                  <a:pt x="419" y="549"/>
                  <a:pt x="419" y="547"/>
                  <a:pt x="419" y="546"/>
                </a:cubicBezTo>
                <a:cubicBezTo>
                  <a:pt x="416" y="547"/>
                  <a:pt x="417" y="543"/>
                  <a:pt x="416" y="545"/>
                </a:cubicBezTo>
                <a:cubicBezTo>
                  <a:pt x="415" y="544"/>
                  <a:pt x="415" y="540"/>
                  <a:pt x="417" y="540"/>
                </a:cubicBezTo>
                <a:cubicBezTo>
                  <a:pt x="416" y="543"/>
                  <a:pt x="418" y="543"/>
                  <a:pt x="421" y="546"/>
                </a:cubicBezTo>
                <a:cubicBezTo>
                  <a:pt x="418" y="542"/>
                  <a:pt x="421" y="543"/>
                  <a:pt x="420" y="539"/>
                </a:cubicBezTo>
                <a:cubicBezTo>
                  <a:pt x="423" y="534"/>
                  <a:pt x="429" y="538"/>
                  <a:pt x="431" y="531"/>
                </a:cubicBezTo>
                <a:cubicBezTo>
                  <a:pt x="429" y="529"/>
                  <a:pt x="429" y="534"/>
                  <a:pt x="427" y="530"/>
                </a:cubicBezTo>
                <a:cubicBezTo>
                  <a:pt x="429" y="529"/>
                  <a:pt x="431" y="529"/>
                  <a:pt x="433" y="531"/>
                </a:cubicBezTo>
                <a:cubicBezTo>
                  <a:pt x="433" y="528"/>
                  <a:pt x="432" y="529"/>
                  <a:pt x="434" y="530"/>
                </a:cubicBezTo>
                <a:cubicBezTo>
                  <a:pt x="435" y="527"/>
                  <a:pt x="431" y="528"/>
                  <a:pt x="430" y="525"/>
                </a:cubicBezTo>
                <a:cubicBezTo>
                  <a:pt x="431" y="524"/>
                  <a:pt x="431" y="524"/>
                  <a:pt x="430" y="523"/>
                </a:cubicBezTo>
                <a:cubicBezTo>
                  <a:pt x="434" y="521"/>
                  <a:pt x="438" y="519"/>
                  <a:pt x="438" y="514"/>
                </a:cubicBezTo>
                <a:cubicBezTo>
                  <a:pt x="436" y="513"/>
                  <a:pt x="436" y="518"/>
                  <a:pt x="434" y="515"/>
                </a:cubicBezTo>
                <a:cubicBezTo>
                  <a:pt x="432" y="516"/>
                  <a:pt x="433" y="517"/>
                  <a:pt x="433" y="518"/>
                </a:cubicBezTo>
                <a:cubicBezTo>
                  <a:pt x="432" y="519"/>
                  <a:pt x="433" y="516"/>
                  <a:pt x="431" y="515"/>
                </a:cubicBezTo>
                <a:cubicBezTo>
                  <a:pt x="430" y="515"/>
                  <a:pt x="430" y="515"/>
                  <a:pt x="430" y="515"/>
                </a:cubicBezTo>
                <a:cubicBezTo>
                  <a:pt x="434" y="524"/>
                  <a:pt x="423" y="519"/>
                  <a:pt x="418" y="519"/>
                </a:cubicBezTo>
                <a:cubicBezTo>
                  <a:pt x="420" y="521"/>
                  <a:pt x="422" y="519"/>
                  <a:pt x="424" y="522"/>
                </a:cubicBezTo>
                <a:cubicBezTo>
                  <a:pt x="421" y="524"/>
                  <a:pt x="421" y="524"/>
                  <a:pt x="421" y="524"/>
                </a:cubicBezTo>
                <a:cubicBezTo>
                  <a:pt x="422" y="526"/>
                  <a:pt x="425" y="524"/>
                  <a:pt x="422" y="526"/>
                </a:cubicBezTo>
                <a:cubicBezTo>
                  <a:pt x="423" y="528"/>
                  <a:pt x="424" y="527"/>
                  <a:pt x="425" y="527"/>
                </a:cubicBezTo>
                <a:cubicBezTo>
                  <a:pt x="426" y="532"/>
                  <a:pt x="421" y="526"/>
                  <a:pt x="422" y="529"/>
                </a:cubicBezTo>
                <a:cubicBezTo>
                  <a:pt x="415" y="520"/>
                  <a:pt x="410" y="529"/>
                  <a:pt x="403" y="533"/>
                </a:cubicBezTo>
                <a:cubicBezTo>
                  <a:pt x="404" y="535"/>
                  <a:pt x="406" y="534"/>
                  <a:pt x="407" y="533"/>
                </a:cubicBezTo>
                <a:cubicBezTo>
                  <a:pt x="406" y="536"/>
                  <a:pt x="401" y="535"/>
                  <a:pt x="399" y="532"/>
                </a:cubicBezTo>
                <a:cubicBezTo>
                  <a:pt x="400" y="532"/>
                  <a:pt x="401" y="531"/>
                  <a:pt x="401" y="530"/>
                </a:cubicBezTo>
                <a:cubicBezTo>
                  <a:pt x="399" y="528"/>
                  <a:pt x="400" y="532"/>
                  <a:pt x="398" y="532"/>
                </a:cubicBezTo>
                <a:cubicBezTo>
                  <a:pt x="398" y="533"/>
                  <a:pt x="399" y="535"/>
                  <a:pt x="401" y="536"/>
                </a:cubicBezTo>
                <a:cubicBezTo>
                  <a:pt x="399" y="537"/>
                  <a:pt x="398" y="533"/>
                  <a:pt x="396" y="535"/>
                </a:cubicBezTo>
                <a:cubicBezTo>
                  <a:pt x="396" y="534"/>
                  <a:pt x="396" y="533"/>
                  <a:pt x="395" y="532"/>
                </a:cubicBezTo>
                <a:cubicBezTo>
                  <a:pt x="397" y="530"/>
                  <a:pt x="398" y="530"/>
                  <a:pt x="401" y="527"/>
                </a:cubicBezTo>
                <a:cubicBezTo>
                  <a:pt x="406" y="531"/>
                  <a:pt x="412" y="524"/>
                  <a:pt x="417" y="520"/>
                </a:cubicBezTo>
                <a:cubicBezTo>
                  <a:pt x="415" y="519"/>
                  <a:pt x="414" y="522"/>
                  <a:pt x="414" y="518"/>
                </a:cubicBezTo>
                <a:cubicBezTo>
                  <a:pt x="411" y="518"/>
                  <a:pt x="412" y="520"/>
                  <a:pt x="411" y="522"/>
                </a:cubicBezTo>
                <a:cubicBezTo>
                  <a:pt x="411" y="517"/>
                  <a:pt x="403" y="522"/>
                  <a:pt x="405" y="518"/>
                </a:cubicBezTo>
                <a:cubicBezTo>
                  <a:pt x="402" y="517"/>
                  <a:pt x="403" y="521"/>
                  <a:pt x="404" y="522"/>
                </a:cubicBezTo>
                <a:cubicBezTo>
                  <a:pt x="403" y="522"/>
                  <a:pt x="402" y="522"/>
                  <a:pt x="401" y="522"/>
                </a:cubicBezTo>
                <a:cubicBezTo>
                  <a:pt x="400" y="521"/>
                  <a:pt x="403" y="520"/>
                  <a:pt x="402" y="519"/>
                </a:cubicBezTo>
                <a:cubicBezTo>
                  <a:pt x="400" y="518"/>
                  <a:pt x="398" y="519"/>
                  <a:pt x="396" y="519"/>
                </a:cubicBezTo>
                <a:cubicBezTo>
                  <a:pt x="395" y="519"/>
                  <a:pt x="398" y="521"/>
                  <a:pt x="399" y="520"/>
                </a:cubicBezTo>
                <a:cubicBezTo>
                  <a:pt x="399" y="521"/>
                  <a:pt x="399" y="521"/>
                  <a:pt x="398" y="520"/>
                </a:cubicBezTo>
                <a:cubicBezTo>
                  <a:pt x="397" y="521"/>
                  <a:pt x="399" y="521"/>
                  <a:pt x="399" y="522"/>
                </a:cubicBezTo>
                <a:cubicBezTo>
                  <a:pt x="393" y="518"/>
                  <a:pt x="389" y="520"/>
                  <a:pt x="386" y="521"/>
                </a:cubicBezTo>
                <a:cubicBezTo>
                  <a:pt x="390" y="524"/>
                  <a:pt x="392" y="519"/>
                  <a:pt x="396" y="524"/>
                </a:cubicBezTo>
                <a:cubicBezTo>
                  <a:pt x="395" y="522"/>
                  <a:pt x="393" y="525"/>
                  <a:pt x="392" y="523"/>
                </a:cubicBezTo>
                <a:cubicBezTo>
                  <a:pt x="390" y="525"/>
                  <a:pt x="390" y="526"/>
                  <a:pt x="389" y="527"/>
                </a:cubicBezTo>
                <a:cubicBezTo>
                  <a:pt x="390" y="528"/>
                  <a:pt x="391" y="527"/>
                  <a:pt x="392" y="528"/>
                </a:cubicBezTo>
                <a:cubicBezTo>
                  <a:pt x="395" y="527"/>
                  <a:pt x="393" y="525"/>
                  <a:pt x="394" y="524"/>
                </a:cubicBezTo>
                <a:cubicBezTo>
                  <a:pt x="397" y="528"/>
                  <a:pt x="397" y="528"/>
                  <a:pt x="397" y="528"/>
                </a:cubicBezTo>
                <a:cubicBezTo>
                  <a:pt x="394" y="526"/>
                  <a:pt x="395" y="529"/>
                  <a:pt x="394" y="531"/>
                </a:cubicBezTo>
                <a:cubicBezTo>
                  <a:pt x="391" y="527"/>
                  <a:pt x="387" y="530"/>
                  <a:pt x="383" y="524"/>
                </a:cubicBezTo>
                <a:cubicBezTo>
                  <a:pt x="381" y="525"/>
                  <a:pt x="381" y="530"/>
                  <a:pt x="378" y="526"/>
                </a:cubicBezTo>
                <a:cubicBezTo>
                  <a:pt x="381" y="524"/>
                  <a:pt x="382" y="525"/>
                  <a:pt x="383" y="523"/>
                </a:cubicBezTo>
                <a:cubicBezTo>
                  <a:pt x="384" y="524"/>
                  <a:pt x="387" y="524"/>
                  <a:pt x="386" y="525"/>
                </a:cubicBezTo>
                <a:cubicBezTo>
                  <a:pt x="387" y="526"/>
                  <a:pt x="388" y="525"/>
                  <a:pt x="389" y="525"/>
                </a:cubicBezTo>
                <a:cubicBezTo>
                  <a:pt x="388" y="521"/>
                  <a:pt x="386" y="524"/>
                  <a:pt x="385" y="521"/>
                </a:cubicBezTo>
                <a:cubicBezTo>
                  <a:pt x="386" y="520"/>
                  <a:pt x="385" y="519"/>
                  <a:pt x="387" y="518"/>
                </a:cubicBezTo>
                <a:cubicBezTo>
                  <a:pt x="386" y="517"/>
                  <a:pt x="385" y="517"/>
                  <a:pt x="384" y="517"/>
                </a:cubicBezTo>
                <a:cubicBezTo>
                  <a:pt x="382" y="516"/>
                  <a:pt x="387" y="518"/>
                  <a:pt x="386" y="515"/>
                </a:cubicBezTo>
                <a:cubicBezTo>
                  <a:pt x="387" y="516"/>
                  <a:pt x="389" y="516"/>
                  <a:pt x="389" y="518"/>
                </a:cubicBezTo>
                <a:cubicBezTo>
                  <a:pt x="390" y="519"/>
                  <a:pt x="392" y="517"/>
                  <a:pt x="393" y="519"/>
                </a:cubicBezTo>
                <a:cubicBezTo>
                  <a:pt x="393" y="517"/>
                  <a:pt x="391" y="515"/>
                  <a:pt x="393" y="514"/>
                </a:cubicBezTo>
                <a:cubicBezTo>
                  <a:pt x="396" y="517"/>
                  <a:pt x="398" y="513"/>
                  <a:pt x="401" y="517"/>
                </a:cubicBezTo>
                <a:cubicBezTo>
                  <a:pt x="400" y="514"/>
                  <a:pt x="403" y="515"/>
                  <a:pt x="405" y="515"/>
                </a:cubicBezTo>
                <a:cubicBezTo>
                  <a:pt x="406" y="515"/>
                  <a:pt x="403" y="511"/>
                  <a:pt x="403" y="513"/>
                </a:cubicBezTo>
                <a:cubicBezTo>
                  <a:pt x="403" y="511"/>
                  <a:pt x="405" y="509"/>
                  <a:pt x="406" y="505"/>
                </a:cubicBezTo>
                <a:cubicBezTo>
                  <a:pt x="407" y="505"/>
                  <a:pt x="408" y="507"/>
                  <a:pt x="409" y="506"/>
                </a:cubicBezTo>
                <a:cubicBezTo>
                  <a:pt x="408" y="502"/>
                  <a:pt x="405" y="503"/>
                  <a:pt x="403" y="504"/>
                </a:cubicBezTo>
                <a:cubicBezTo>
                  <a:pt x="403" y="507"/>
                  <a:pt x="402" y="508"/>
                  <a:pt x="401" y="511"/>
                </a:cubicBezTo>
                <a:cubicBezTo>
                  <a:pt x="401" y="510"/>
                  <a:pt x="399" y="506"/>
                  <a:pt x="398" y="506"/>
                </a:cubicBezTo>
                <a:cubicBezTo>
                  <a:pt x="397" y="505"/>
                  <a:pt x="400" y="503"/>
                  <a:pt x="400" y="506"/>
                </a:cubicBezTo>
                <a:cubicBezTo>
                  <a:pt x="401" y="505"/>
                  <a:pt x="400" y="505"/>
                  <a:pt x="401" y="504"/>
                </a:cubicBezTo>
                <a:cubicBezTo>
                  <a:pt x="400" y="502"/>
                  <a:pt x="398" y="504"/>
                  <a:pt x="400" y="502"/>
                </a:cubicBezTo>
                <a:cubicBezTo>
                  <a:pt x="398" y="501"/>
                  <a:pt x="399" y="502"/>
                  <a:pt x="398" y="499"/>
                </a:cubicBezTo>
                <a:cubicBezTo>
                  <a:pt x="398" y="504"/>
                  <a:pt x="395" y="501"/>
                  <a:pt x="397" y="506"/>
                </a:cubicBezTo>
                <a:cubicBezTo>
                  <a:pt x="395" y="507"/>
                  <a:pt x="396" y="502"/>
                  <a:pt x="394" y="504"/>
                </a:cubicBezTo>
                <a:cubicBezTo>
                  <a:pt x="394" y="503"/>
                  <a:pt x="395" y="503"/>
                  <a:pt x="395" y="502"/>
                </a:cubicBezTo>
                <a:cubicBezTo>
                  <a:pt x="394" y="501"/>
                  <a:pt x="393" y="503"/>
                  <a:pt x="392" y="500"/>
                </a:cubicBezTo>
                <a:cubicBezTo>
                  <a:pt x="392" y="503"/>
                  <a:pt x="392" y="506"/>
                  <a:pt x="393" y="510"/>
                </a:cubicBezTo>
                <a:cubicBezTo>
                  <a:pt x="391" y="510"/>
                  <a:pt x="392" y="509"/>
                  <a:pt x="391" y="507"/>
                </a:cubicBezTo>
                <a:cubicBezTo>
                  <a:pt x="390" y="508"/>
                  <a:pt x="390" y="509"/>
                  <a:pt x="392" y="511"/>
                </a:cubicBezTo>
                <a:cubicBezTo>
                  <a:pt x="391" y="511"/>
                  <a:pt x="391" y="512"/>
                  <a:pt x="391" y="513"/>
                </a:cubicBezTo>
                <a:cubicBezTo>
                  <a:pt x="390" y="515"/>
                  <a:pt x="389" y="514"/>
                  <a:pt x="388" y="515"/>
                </a:cubicBezTo>
                <a:cubicBezTo>
                  <a:pt x="387" y="513"/>
                  <a:pt x="389" y="514"/>
                  <a:pt x="390" y="514"/>
                </a:cubicBezTo>
                <a:cubicBezTo>
                  <a:pt x="390" y="513"/>
                  <a:pt x="389" y="512"/>
                  <a:pt x="388" y="510"/>
                </a:cubicBezTo>
                <a:cubicBezTo>
                  <a:pt x="388" y="514"/>
                  <a:pt x="382" y="512"/>
                  <a:pt x="384" y="516"/>
                </a:cubicBezTo>
                <a:cubicBezTo>
                  <a:pt x="383" y="517"/>
                  <a:pt x="380" y="513"/>
                  <a:pt x="381" y="517"/>
                </a:cubicBezTo>
                <a:cubicBezTo>
                  <a:pt x="379" y="517"/>
                  <a:pt x="382" y="515"/>
                  <a:pt x="380" y="513"/>
                </a:cubicBezTo>
                <a:cubicBezTo>
                  <a:pt x="381" y="514"/>
                  <a:pt x="382" y="512"/>
                  <a:pt x="383" y="514"/>
                </a:cubicBezTo>
                <a:cubicBezTo>
                  <a:pt x="383" y="511"/>
                  <a:pt x="388" y="510"/>
                  <a:pt x="386" y="506"/>
                </a:cubicBezTo>
                <a:cubicBezTo>
                  <a:pt x="387" y="503"/>
                  <a:pt x="388" y="508"/>
                  <a:pt x="389" y="507"/>
                </a:cubicBezTo>
                <a:cubicBezTo>
                  <a:pt x="389" y="506"/>
                  <a:pt x="388" y="506"/>
                  <a:pt x="388" y="506"/>
                </a:cubicBezTo>
                <a:cubicBezTo>
                  <a:pt x="387" y="504"/>
                  <a:pt x="390" y="506"/>
                  <a:pt x="390" y="505"/>
                </a:cubicBezTo>
                <a:cubicBezTo>
                  <a:pt x="385" y="502"/>
                  <a:pt x="384" y="507"/>
                  <a:pt x="382" y="509"/>
                </a:cubicBezTo>
                <a:cubicBezTo>
                  <a:pt x="382" y="507"/>
                  <a:pt x="379" y="508"/>
                  <a:pt x="377" y="506"/>
                </a:cubicBezTo>
                <a:cubicBezTo>
                  <a:pt x="377" y="507"/>
                  <a:pt x="376" y="508"/>
                  <a:pt x="377" y="510"/>
                </a:cubicBezTo>
                <a:cubicBezTo>
                  <a:pt x="376" y="510"/>
                  <a:pt x="377" y="507"/>
                  <a:pt x="375" y="507"/>
                </a:cubicBezTo>
                <a:cubicBezTo>
                  <a:pt x="374" y="508"/>
                  <a:pt x="374" y="509"/>
                  <a:pt x="376" y="511"/>
                </a:cubicBezTo>
                <a:cubicBezTo>
                  <a:pt x="374" y="511"/>
                  <a:pt x="373" y="509"/>
                  <a:pt x="372" y="509"/>
                </a:cubicBezTo>
                <a:cubicBezTo>
                  <a:pt x="372" y="511"/>
                  <a:pt x="371" y="512"/>
                  <a:pt x="373" y="514"/>
                </a:cubicBezTo>
                <a:cubicBezTo>
                  <a:pt x="371" y="513"/>
                  <a:pt x="369" y="513"/>
                  <a:pt x="367" y="511"/>
                </a:cubicBezTo>
                <a:cubicBezTo>
                  <a:pt x="369" y="511"/>
                  <a:pt x="368" y="511"/>
                  <a:pt x="370" y="512"/>
                </a:cubicBezTo>
                <a:cubicBezTo>
                  <a:pt x="371" y="511"/>
                  <a:pt x="371" y="510"/>
                  <a:pt x="370" y="508"/>
                </a:cubicBezTo>
                <a:cubicBezTo>
                  <a:pt x="372" y="508"/>
                  <a:pt x="374" y="510"/>
                  <a:pt x="372" y="506"/>
                </a:cubicBezTo>
                <a:cubicBezTo>
                  <a:pt x="373" y="505"/>
                  <a:pt x="374" y="506"/>
                  <a:pt x="375" y="507"/>
                </a:cubicBezTo>
                <a:cubicBezTo>
                  <a:pt x="376" y="505"/>
                  <a:pt x="373" y="501"/>
                  <a:pt x="376" y="502"/>
                </a:cubicBezTo>
                <a:cubicBezTo>
                  <a:pt x="373" y="500"/>
                  <a:pt x="372" y="506"/>
                  <a:pt x="368" y="505"/>
                </a:cubicBezTo>
                <a:cubicBezTo>
                  <a:pt x="368" y="503"/>
                  <a:pt x="370" y="501"/>
                  <a:pt x="370" y="500"/>
                </a:cubicBezTo>
                <a:cubicBezTo>
                  <a:pt x="369" y="501"/>
                  <a:pt x="367" y="500"/>
                  <a:pt x="364" y="502"/>
                </a:cubicBezTo>
                <a:cubicBezTo>
                  <a:pt x="366" y="505"/>
                  <a:pt x="367" y="505"/>
                  <a:pt x="369" y="506"/>
                </a:cubicBezTo>
                <a:cubicBezTo>
                  <a:pt x="369" y="508"/>
                  <a:pt x="365" y="506"/>
                  <a:pt x="369" y="509"/>
                </a:cubicBezTo>
                <a:cubicBezTo>
                  <a:pt x="366" y="510"/>
                  <a:pt x="367" y="508"/>
                  <a:pt x="365" y="506"/>
                </a:cubicBezTo>
                <a:cubicBezTo>
                  <a:pt x="363" y="504"/>
                  <a:pt x="362" y="507"/>
                  <a:pt x="363" y="508"/>
                </a:cubicBezTo>
                <a:cubicBezTo>
                  <a:pt x="364" y="510"/>
                  <a:pt x="364" y="507"/>
                  <a:pt x="366" y="509"/>
                </a:cubicBezTo>
                <a:cubicBezTo>
                  <a:pt x="367" y="511"/>
                  <a:pt x="365" y="511"/>
                  <a:pt x="364" y="513"/>
                </a:cubicBezTo>
                <a:cubicBezTo>
                  <a:pt x="363" y="510"/>
                  <a:pt x="361" y="512"/>
                  <a:pt x="360" y="510"/>
                </a:cubicBezTo>
                <a:cubicBezTo>
                  <a:pt x="359" y="510"/>
                  <a:pt x="359" y="511"/>
                  <a:pt x="358" y="512"/>
                </a:cubicBezTo>
                <a:cubicBezTo>
                  <a:pt x="357" y="509"/>
                  <a:pt x="357" y="510"/>
                  <a:pt x="355" y="508"/>
                </a:cubicBezTo>
                <a:cubicBezTo>
                  <a:pt x="352" y="509"/>
                  <a:pt x="353" y="516"/>
                  <a:pt x="356" y="516"/>
                </a:cubicBezTo>
                <a:cubicBezTo>
                  <a:pt x="356" y="517"/>
                  <a:pt x="356" y="518"/>
                  <a:pt x="355" y="518"/>
                </a:cubicBezTo>
                <a:cubicBezTo>
                  <a:pt x="355" y="518"/>
                  <a:pt x="354" y="516"/>
                  <a:pt x="353" y="515"/>
                </a:cubicBezTo>
                <a:cubicBezTo>
                  <a:pt x="352" y="516"/>
                  <a:pt x="353" y="522"/>
                  <a:pt x="350" y="518"/>
                </a:cubicBezTo>
                <a:cubicBezTo>
                  <a:pt x="351" y="517"/>
                  <a:pt x="352" y="518"/>
                  <a:pt x="352" y="516"/>
                </a:cubicBezTo>
                <a:cubicBezTo>
                  <a:pt x="351" y="515"/>
                  <a:pt x="350" y="517"/>
                  <a:pt x="349" y="514"/>
                </a:cubicBezTo>
                <a:cubicBezTo>
                  <a:pt x="347" y="514"/>
                  <a:pt x="347" y="517"/>
                  <a:pt x="345" y="515"/>
                </a:cubicBezTo>
                <a:cubicBezTo>
                  <a:pt x="343" y="516"/>
                  <a:pt x="343" y="518"/>
                  <a:pt x="344" y="521"/>
                </a:cubicBezTo>
                <a:cubicBezTo>
                  <a:pt x="346" y="522"/>
                  <a:pt x="344" y="518"/>
                  <a:pt x="346" y="518"/>
                </a:cubicBezTo>
                <a:cubicBezTo>
                  <a:pt x="347" y="518"/>
                  <a:pt x="346" y="522"/>
                  <a:pt x="345" y="523"/>
                </a:cubicBezTo>
                <a:cubicBezTo>
                  <a:pt x="343" y="518"/>
                  <a:pt x="343" y="517"/>
                  <a:pt x="340" y="513"/>
                </a:cubicBezTo>
                <a:cubicBezTo>
                  <a:pt x="343" y="513"/>
                  <a:pt x="344" y="513"/>
                  <a:pt x="347" y="510"/>
                </a:cubicBezTo>
                <a:cubicBezTo>
                  <a:pt x="344" y="509"/>
                  <a:pt x="340" y="512"/>
                  <a:pt x="338" y="515"/>
                </a:cubicBezTo>
                <a:cubicBezTo>
                  <a:pt x="337" y="511"/>
                  <a:pt x="340" y="510"/>
                  <a:pt x="342" y="510"/>
                </a:cubicBezTo>
                <a:cubicBezTo>
                  <a:pt x="343" y="508"/>
                  <a:pt x="338" y="510"/>
                  <a:pt x="338" y="507"/>
                </a:cubicBezTo>
                <a:cubicBezTo>
                  <a:pt x="336" y="511"/>
                  <a:pt x="332" y="510"/>
                  <a:pt x="329" y="511"/>
                </a:cubicBezTo>
                <a:cubicBezTo>
                  <a:pt x="328" y="513"/>
                  <a:pt x="330" y="513"/>
                  <a:pt x="331" y="514"/>
                </a:cubicBezTo>
                <a:cubicBezTo>
                  <a:pt x="330" y="516"/>
                  <a:pt x="328" y="514"/>
                  <a:pt x="328" y="516"/>
                </a:cubicBezTo>
                <a:cubicBezTo>
                  <a:pt x="328" y="517"/>
                  <a:pt x="331" y="518"/>
                  <a:pt x="330" y="516"/>
                </a:cubicBezTo>
                <a:cubicBezTo>
                  <a:pt x="331" y="516"/>
                  <a:pt x="330" y="519"/>
                  <a:pt x="329" y="520"/>
                </a:cubicBezTo>
                <a:cubicBezTo>
                  <a:pt x="330" y="521"/>
                  <a:pt x="332" y="519"/>
                  <a:pt x="331" y="518"/>
                </a:cubicBezTo>
                <a:cubicBezTo>
                  <a:pt x="332" y="517"/>
                  <a:pt x="334" y="523"/>
                  <a:pt x="333" y="519"/>
                </a:cubicBezTo>
                <a:cubicBezTo>
                  <a:pt x="335" y="519"/>
                  <a:pt x="333" y="522"/>
                  <a:pt x="336" y="524"/>
                </a:cubicBezTo>
                <a:cubicBezTo>
                  <a:pt x="334" y="522"/>
                  <a:pt x="332" y="525"/>
                  <a:pt x="331" y="523"/>
                </a:cubicBezTo>
                <a:cubicBezTo>
                  <a:pt x="330" y="525"/>
                  <a:pt x="332" y="525"/>
                  <a:pt x="333" y="528"/>
                </a:cubicBezTo>
                <a:cubicBezTo>
                  <a:pt x="332" y="526"/>
                  <a:pt x="330" y="526"/>
                  <a:pt x="328" y="528"/>
                </a:cubicBezTo>
                <a:cubicBezTo>
                  <a:pt x="327" y="526"/>
                  <a:pt x="329" y="524"/>
                  <a:pt x="330" y="522"/>
                </a:cubicBezTo>
                <a:cubicBezTo>
                  <a:pt x="327" y="524"/>
                  <a:pt x="327" y="526"/>
                  <a:pt x="323" y="525"/>
                </a:cubicBezTo>
                <a:cubicBezTo>
                  <a:pt x="322" y="526"/>
                  <a:pt x="324" y="527"/>
                  <a:pt x="324" y="527"/>
                </a:cubicBezTo>
                <a:cubicBezTo>
                  <a:pt x="325" y="531"/>
                  <a:pt x="321" y="526"/>
                  <a:pt x="320" y="528"/>
                </a:cubicBezTo>
                <a:cubicBezTo>
                  <a:pt x="318" y="529"/>
                  <a:pt x="321" y="530"/>
                  <a:pt x="321" y="529"/>
                </a:cubicBezTo>
                <a:cubicBezTo>
                  <a:pt x="323" y="531"/>
                  <a:pt x="319" y="531"/>
                  <a:pt x="320" y="533"/>
                </a:cubicBezTo>
                <a:cubicBezTo>
                  <a:pt x="318" y="533"/>
                  <a:pt x="320" y="530"/>
                  <a:pt x="319" y="528"/>
                </a:cubicBezTo>
                <a:cubicBezTo>
                  <a:pt x="318" y="528"/>
                  <a:pt x="318" y="528"/>
                  <a:pt x="317" y="527"/>
                </a:cubicBezTo>
                <a:cubicBezTo>
                  <a:pt x="316" y="528"/>
                  <a:pt x="316" y="529"/>
                  <a:pt x="316" y="530"/>
                </a:cubicBezTo>
                <a:cubicBezTo>
                  <a:pt x="316" y="530"/>
                  <a:pt x="316" y="530"/>
                  <a:pt x="316" y="530"/>
                </a:cubicBezTo>
                <a:cubicBezTo>
                  <a:pt x="315" y="530"/>
                  <a:pt x="315" y="530"/>
                  <a:pt x="315" y="530"/>
                </a:cubicBezTo>
                <a:cubicBezTo>
                  <a:pt x="315" y="531"/>
                  <a:pt x="315" y="531"/>
                  <a:pt x="315" y="531"/>
                </a:cubicBezTo>
                <a:cubicBezTo>
                  <a:pt x="314" y="531"/>
                  <a:pt x="314" y="531"/>
                  <a:pt x="314" y="531"/>
                </a:cubicBezTo>
                <a:cubicBezTo>
                  <a:pt x="314" y="531"/>
                  <a:pt x="314" y="531"/>
                  <a:pt x="314" y="531"/>
                </a:cubicBezTo>
                <a:cubicBezTo>
                  <a:pt x="315" y="532"/>
                  <a:pt x="315" y="532"/>
                  <a:pt x="315" y="532"/>
                </a:cubicBezTo>
                <a:cubicBezTo>
                  <a:pt x="315" y="532"/>
                  <a:pt x="315" y="532"/>
                  <a:pt x="315" y="532"/>
                </a:cubicBezTo>
                <a:cubicBezTo>
                  <a:pt x="314" y="531"/>
                  <a:pt x="314" y="531"/>
                  <a:pt x="314" y="531"/>
                </a:cubicBezTo>
                <a:cubicBezTo>
                  <a:pt x="314" y="531"/>
                  <a:pt x="314" y="531"/>
                  <a:pt x="314" y="531"/>
                </a:cubicBezTo>
                <a:cubicBezTo>
                  <a:pt x="315" y="530"/>
                  <a:pt x="315" y="530"/>
                  <a:pt x="315" y="530"/>
                </a:cubicBezTo>
                <a:cubicBezTo>
                  <a:pt x="315" y="530"/>
                  <a:pt x="315" y="530"/>
                  <a:pt x="315" y="530"/>
                </a:cubicBezTo>
                <a:cubicBezTo>
                  <a:pt x="315" y="530"/>
                  <a:pt x="314" y="530"/>
                  <a:pt x="314" y="530"/>
                </a:cubicBezTo>
                <a:cubicBezTo>
                  <a:pt x="318" y="535"/>
                  <a:pt x="308" y="535"/>
                  <a:pt x="313" y="538"/>
                </a:cubicBezTo>
                <a:cubicBezTo>
                  <a:pt x="311" y="540"/>
                  <a:pt x="310" y="537"/>
                  <a:pt x="309" y="538"/>
                </a:cubicBezTo>
                <a:cubicBezTo>
                  <a:pt x="309" y="538"/>
                  <a:pt x="309" y="539"/>
                  <a:pt x="309" y="539"/>
                </a:cubicBezTo>
                <a:cubicBezTo>
                  <a:pt x="309" y="540"/>
                  <a:pt x="310" y="539"/>
                  <a:pt x="311" y="539"/>
                </a:cubicBezTo>
                <a:cubicBezTo>
                  <a:pt x="310" y="543"/>
                  <a:pt x="305" y="540"/>
                  <a:pt x="303" y="542"/>
                </a:cubicBezTo>
                <a:cubicBezTo>
                  <a:pt x="304" y="544"/>
                  <a:pt x="304" y="544"/>
                  <a:pt x="304" y="544"/>
                </a:cubicBezTo>
                <a:cubicBezTo>
                  <a:pt x="306" y="545"/>
                  <a:pt x="306" y="541"/>
                  <a:pt x="308" y="541"/>
                </a:cubicBezTo>
                <a:cubicBezTo>
                  <a:pt x="308" y="545"/>
                  <a:pt x="309" y="541"/>
                  <a:pt x="311" y="540"/>
                </a:cubicBezTo>
                <a:cubicBezTo>
                  <a:pt x="314" y="544"/>
                  <a:pt x="308" y="541"/>
                  <a:pt x="311" y="545"/>
                </a:cubicBezTo>
                <a:cubicBezTo>
                  <a:pt x="307" y="545"/>
                  <a:pt x="303" y="545"/>
                  <a:pt x="300" y="542"/>
                </a:cubicBezTo>
                <a:cubicBezTo>
                  <a:pt x="299" y="543"/>
                  <a:pt x="301" y="544"/>
                  <a:pt x="301" y="546"/>
                </a:cubicBezTo>
                <a:cubicBezTo>
                  <a:pt x="300" y="546"/>
                  <a:pt x="299" y="546"/>
                  <a:pt x="298" y="544"/>
                </a:cubicBezTo>
                <a:cubicBezTo>
                  <a:pt x="299" y="543"/>
                  <a:pt x="299" y="543"/>
                  <a:pt x="299" y="542"/>
                </a:cubicBezTo>
                <a:cubicBezTo>
                  <a:pt x="298" y="541"/>
                  <a:pt x="297" y="544"/>
                  <a:pt x="298" y="545"/>
                </a:cubicBezTo>
                <a:cubicBezTo>
                  <a:pt x="297" y="546"/>
                  <a:pt x="295" y="544"/>
                  <a:pt x="294" y="544"/>
                </a:cubicBezTo>
                <a:cubicBezTo>
                  <a:pt x="295" y="547"/>
                  <a:pt x="294" y="548"/>
                  <a:pt x="293" y="550"/>
                </a:cubicBezTo>
                <a:cubicBezTo>
                  <a:pt x="290" y="547"/>
                  <a:pt x="294" y="547"/>
                  <a:pt x="293" y="545"/>
                </a:cubicBezTo>
                <a:cubicBezTo>
                  <a:pt x="291" y="545"/>
                  <a:pt x="288" y="546"/>
                  <a:pt x="289" y="549"/>
                </a:cubicBezTo>
                <a:cubicBezTo>
                  <a:pt x="281" y="545"/>
                  <a:pt x="282" y="558"/>
                  <a:pt x="276" y="555"/>
                </a:cubicBezTo>
                <a:cubicBezTo>
                  <a:pt x="277" y="560"/>
                  <a:pt x="273" y="560"/>
                  <a:pt x="273" y="564"/>
                </a:cubicBezTo>
                <a:cubicBezTo>
                  <a:pt x="271" y="564"/>
                  <a:pt x="273" y="561"/>
                  <a:pt x="273" y="560"/>
                </a:cubicBezTo>
                <a:cubicBezTo>
                  <a:pt x="271" y="558"/>
                  <a:pt x="268" y="565"/>
                  <a:pt x="267" y="560"/>
                </a:cubicBezTo>
                <a:cubicBezTo>
                  <a:pt x="266" y="562"/>
                  <a:pt x="264" y="567"/>
                  <a:pt x="261" y="566"/>
                </a:cubicBezTo>
                <a:cubicBezTo>
                  <a:pt x="262" y="564"/>
                  <a:pt x="265" y="563"/>
                  <a:pt x="263" y="561"/>
                </a:cubicBezTo>
                <a:cubicBezTo>
                  <a:pt x="261" y="558"/>
                  <a:pt x="263" y="564"/>
                  <a:pt x="261" y="561"/>
                </a:cubicBezTo>
                <a:cubicBezTo>
                  <a:pt x="263" y="563"/>
                  <a:pt x="260" y="564"/>
                  <a:pt x="258" y="561"/>
                </a:cubicBezTo>
                <a:cubicBezTo>
                  <a:pt x="257" y="562"/>
                  <a:pt x="257" y="563"/>
                  <a:pt x="257" y="564"/>
                </a:cubicBezTo>
                <a:cubicBezTo>
                  <a:pt x="260" y="563"/>
                  <a:pt x="259" y="565"/>
                  <a:pt x="257" y="567"/>
                </a:cubicBezTo>
                <a:cubicBezTo>
                  <a:pt x="256" y="566"/>
                  <a:pt x="255" y="565"/>
                  <a:pt x="254" y="564"/>
                </a:cubicBezTo>
                <a:cubicBezTo>
                  <a:pt x="251" y="570"/>
                  <a:pt x="244" y="569"/>
                  <a:pt x="241" y="574"/>
                </a:cubicBezTo>
                <a:cubicBezTo>
                  <a:pt x="241" y="572"/>
                  <a:pt x="239" y="573"/>
                  <a:pt x="238" y="571"/>
                </a:cubicBezTo>
                <a:cubicBezTo>
                  <a:pt x="240" y="569"/>
                  <a:pt x="240" y="569"/>
                  <a:pt x="240" y="569"/>
                </a:cubicBezTo>
                <a:cubicBezTo>
                  <a:pt x="241" y="570"/>
                  <a:pt x="239" y="571"/>
                  <a:pt x="240" y="572"/>
                </a:cubicBezTo>
                <a:cubicBezTo>
                  <a:pt x="243" y="572"/>
                  <a:pt x="243" y="570"/>
                  <a:pt x="246" y="568"/>
                </a:cubicBezTo>
                <a:cubicBezTo>
                  <a:pt x="246" y="567"/>
                  <a:pt x="243" y="564"/>
                  <a:pt x="244" y="563"/>
                </a:cubicBezTo>
                <a:cubicBezTo>
                  <a:pt x="245" y="565"/>
                  <a:pt x="247" y="567"/>
                  <a:pt x="249" y="567"/>
                </a:cubicBezTo>
                <a:cubicBezTo>
                  <a:pt x="250" y="562"/>
                  <a:pt x="250" y="565"/>
                  <a:pt x="251" y="562"/>
                </a:cubicBezTo>
                <a:cubicBezTo>
                  <a:pt x="253" y="564"/>
                  <a:pt x="253" y="564"/>
                  <a:pt x="253" y="564"/>
                </a:cubicBezTo>
                <a:cubicBezTo>
                  <a:pt x="254" y="562"/>
                  <a:pt x="255" y="564"/>
                  <a:pt x="256" y="563"/>
                </a:cubicBezTo>
                <a:cubicBezTo>
                  <a:pt x="257" y="561"/>
                  <a:pt x="254" y="558"/>
                  <a:pt x="256" y="557"/>
                </a:cubicBezTo>
                <a:cubicBezTo>
                  <a:pt x="257" y="560"/>
                  <a:pt x="257" y="559"/>
                  <a:pt x="259" y="560"/>
                </a:cubicBezTo>
                <a:cubicBezTo>
                  <a:pt x="259" y="557"/>
                  <a:pt x="260" y="559"/>
                  <a:pt x="263" y="557"/>
                </a:cubicBezTo>
                <a:cubicBezTo>
                  <a:pt x="264" y="559"/>
                  <a:pt x="263" y="560"/>
                  <a:pt x="264" y="561"/>
                </a:cubicBezTo>
                <a:cubicBezTo>
                  <a:pt x="264" y="562"/>
                  <a:pt x="265" y="561"/>
                  <a:pt x="265" y="562"/>
                </a:cubicBezTo>
                <a:cubicBezTo>
                  <a:pt x="268" y="559"/>
                  <a:pt x="262" y="556"/>
                  <a:pt x="266" y="554"/>
                </a:cubicBezTo>
                <a:cubicBezTo>
                  <a:pt x="266" y="552"/>
                  <a:pt x="261" y="554"/>
                  <a:pt x="263" y="556"/>
                </a:cubicBezTo>
                <a:cubicBezTo>
                  <a:pt x="264" y="559"/>
                  <a:pt x="262" y="554"/>
                  <a:pt x="261" y="553"/>
                </a:cubicBezTo>
                <a:cubicBezTo>
                  <a:pt x="260" y="554"/>
                  <a:pt x="260" y="555"/>
                  <a:pt x="261" y="556"/>
                </a:cubicBezTo>
                <a:cubicBezTo>
                  <a:pt x="257" y="554"/>
                  <a:pt x="256" y="558"/>
                  <a:pt x="253" y="556"/>
                </a:cubicBezTo>
                <a:cubicBezTo>
                  <a:pt x="252" y="558"/>
                  <a:pt x="256" y="559"/>
                  <a:pt x="255" y="561"/>
                </a:cubicBezTo>
                <a:cubicBezTo>
                  <a:pt x="254" y="561"/>
                  <a:pt x="253" y="560"/>
                  <a:pt x="252" y="558"/>
                </a:cubicBezTo>
                <a:cubicBezTo>
                  <a:pt x="250" y="560"/>
                  <a:pt x="247" y="562"/>
                  <a:pt x="248" y="564"/>
                </a:cubicBezTo>
                <a:cubicBezTo>
                  <a:pt x="246" y="565"/>
                  <a:pt x="247" y="562"/>
                  <a:pt x="246" y="561"/>
                </a:cubicBezTo>
                <a:cubicBezTo>
                  <a:pt x="245" y="559"/>
                  <a:pt x="244" y="564"/>
                  <a:pt x="243" y="563"/>
                </a:cubicBezTo>
                <a:cubicBezTo>
                  <a:pt x="244" y="566"/>
                  <a:pt x="242" y="567"/>
                  <a:pt x="239" y="568"/>
                </a:cubicBezTo>
                <a:cubicBezTo>
                  <a:pt x="238" y="567"/>
                  <a:pt x="239" y="567"/>
                  <a:pt x="239" y="566"/>
                </a:cubicBezTo>
                <a:cubicBezTo>
                  <a:pt x="235" y="566"/>
                  <a:pt x="229" y="566"/>
                  <a:pt x="230" y="573"/>
                </a:cubicBezTo>
                <a:cubicBezTo>
                  <a:pt x="228" y="572"/>
                  <a:pt x="227" y="572"/>
                  <a:pt x="226" y="569"/>
                </a:cubicBezTo>
                <a:cubicBezTo>
                  <a:pt x="224" y="571"/>
                  <a:pt x="222" y="572"/>
                  <a:pt x="221" y="570"/>
                </a:cubicBezTo>
                <a:cubicBezTo>
                  <a:pt x="221" y="570"/>
                  <a:pt x="221" y="571"/>
                  <a:pt x="220" y="571"/>
                </a:cubicBezTo>
                <a:cubicBezTo>
                  <a:pt x="223" y="574"/>
                  <a:pt x="225" y="571"/>
                  <a:pt x="227" y="574"/>
                </a:cubicBezTo>
                <a:cubicBezTo>
                  <a:pt x="221" y="575"/>
                  <a:pt x="215" y="575"/>
                  <a:pt x="210" y="581"/>
                </a:cubicBezTo>
                <a:cubicBezTo>
                  <a:pt x="209" y="580"/>
                  <a:pt x="210" y="579"/>
                  <a:pt x="209" y="578"/>
                </a:cubicBezTo>
                <a:cubicBezTo>
                  <a:pt x="209" y="580"/>
                  <a:pt x="207" y="585"/>
                  <a:pt x="205" y="582"/>
                </a:cubicBezTo>
                <a:cubicBezTo>
                  <a:pt x="208" y="583"/>
                  <a:pt x="206" y="578"/>
                  <a:pt x="208" y="579"/>
                </a:cubicBezTo>
                <a:cubicBezTo>
                  <a:pt x="207" y="578"/>
                  <a:pt x="206" y="577"/>
                  <a:pt x="205" y="579"/>
                </a:cubicBezTo>
                <a:cubicBezTo>
                  <a:pt x="201" y="573"/>
                  <a:pt x="207" y="575"/>
                  <a:pt x="209" y="577"/>
                </a:cubicBezTo>
                <a:cubicBezTo>
                  <a:pt x="212" y="575"/>
                  <a:pt x="211" y="574"/>
                  <a:pt x="213" y="573"/>
                </a:cubicBezTo>
                <a:cubicBezTo>
                  <a:pt x="211" y="571"/>
                  <a:pt x="208" y="572"/>
                  <a:pt x="206" y="571"/>
                </a:cubicBezTo>
                <a:cubicBezTo>
                  <a:pt x="207" y="574"/>
                  <a:pt x="201" y="574"/>
                  <a:pt x="200" y="578"/>
                </a:cubicBezTo>
                <a:cubicBezTo>
                  <a:pt x="198" y="577"/>
                  <a:pt x="203" y="575"/>
                  <a:pt x="201" y="572"/>
                </a:cubicBezTo>
                <a:cubicBezTo>
                  <a:pt x="199" y="570"/>
                  <a:pt x="201" y="574"/>
                  <a:pt x="199" y="571"/>
                </a:cubicBezTo>
                <a:cubicBezTo>
                  <a:pt x="200" y="570"/>
                  <a:pt x="201" y="568"/>
                  <a:pt x="203" y="568"/>
                </a:cubicBezTo>
                <a:cubicBezTo>
                  <a:pt x="205" y="571"/>
                  <a:pt x="201" y="569"/>
                  <a:pt x="201" y="571"/>
                </a:cubicBezTo>
                <a:cubicBezTo>
                  <a:pt x="205" y="574"/>
                  <a:pt x="206" y="566"/>
                  <a:pt x="209" y="569"/>
                </a:cubicBezTo>
                <a:cubicBezTo>
                  <a:pt x="207" y="568"/>
                  <a:pt x="210" y="565"/>
                  <a:pt x="210" y="563"/>
                </a:cubicBezTo>
                <a:cubicBezTo>
                  <a:pt x="211" y="564"/>
                  <a:pt x="210" y="564"/>
                  <a:pt x="211" y="566"/>
                </a:cubicBezTo>
                <a:cubicBezTo>
                  <a:pt x="213" y="565"/>
                  <a:pt x="210" y="563"/>
                  <a:pt x="213" y="563"/>
                </a:cubicBezTo>
                <a:cubicBezTo>
                  <a:pt x="214" y="564"/>
                  <a:pt x="212" y="565"/>
                  <a:pt x="214" y="567"/>
                </a:cubicBezTo>
                <a:cubicBezTo>
                  <a:pt x="213" y="568"/>
                  <a:pt x="212" y="568"/>
                  <a:pt x="211" y="567"/>
                </a:cubicBezTo>
                <a:cubicBezTo>
                  <a:pt x="210" y="568"/>
                  <a:pt x="211" y="570"/>
                  <a:pt x="212" y="571"/>
                </a:cubicBezTo>
                <a:cubicBezTo>
                  <a:pt x="216" y="573"/>
                  <a:pt x="217" y="567"/>
                  <a:pt x="218" y="566"/>
                </a:cubicBezTo>
                <a:cubicBezTo>
                  <a:pt x="217" y="565"/>
                  <a:pt x="216" y="567"/>
                  <a:pt x="216" y="567"/>
                </a:cubicBezTo>
                <a:cubicBezTo>
                  <a:pt x="215" y="561"/>
                  <a:pt x="221" y="563"/>
                  <a:pt x="225" y="564"/>
                </a:cubicBezTo>
                <a:cubicBezTo>
                  <a:pt x="226" y="563"/>
                  <a:pt x="223" y="560"/>
                  <a:pt x="225" y="560"/>
                </a:cubicBezTo>
                <a:cubicBezTo>
                  <a:pt x="226" y="561"/>
                  <a:pt x="225" y="562"/>
                  <a:pt x="226" y="563"/>
                </a:cubicBezTo>
                <a:cubicBezTo>
                  <a:pt x="229" y="558"/>
                  <a:pt x="233" y="551"/>
                  <a:pt x="238" y="549"/>
                </a:cubicBezTo>
                <a:cubicBezTo>
                  <a:pt x="237" y="547"/>
                  <a:pt x="235" y="550"/>
                  <a:pt x="234" y="547"/>
                </a:cubicBezTo>
                <a:cubicBezTo>
                  <a:pt x="236" y="547"/>
                  <a:pt x="237" y="546"/>
                  <a:pt x="239" y="548"/>
                </a:cubicBezTo>
                <a:cubicBezTo>
                  <a:pt x="242" y="545"/>
                  <a:pt x="250" y="549"/>
                  <a:pt x="250" y="541"/>
                </a:cubicBezTo>
                <a:cubicBezTo>
                  <a:pt x="251" y="543"/>
                  <a:pt x="252" y="541"/>
                  <a:pt x="254" y="542"/>
                </a:cubicBezTo>
                <a:cubicBezTo>
                  <a:pt x="255" y="541"/>
                  <a:pt x="253" y="538"/>
                  <a:pt x="255" y="540"/>
                </a:cubicBezTo>
                <a:cubicBezTo>
                  <a:pt x="256" y="539"/>
                  <a:pt x="253" y="539"/>
                  <a:pt x="253" y="537"/>
                </a:cubicBezTo>
                <a:cubicBezTo>
                  <a:pt x="254" y="536"/>
                  <a:pt x="256" y="540"/>
                  <a:pt x="257" y="539"/>
                </a:cubicBezTo>
                <a:cubicBezTo>
                  <a:pt x="258" y="538"/>
                  <a:pt x="257" y="538"/>
                  <a:pt x="256" y="538"/>
                </a:cubicBezTo>
                <a:cubicBezTo>
                  <a:pt x="257" y="535"/>
                  <a:pt x="268" y="537"/>
                  <a:pt x="266" y="530"/>
                </a:cubicBezTo>
                <a:cubicBezTo>
                  <a:pt x="266" y="530"/>
                  <a:pt x="267" y="531"/>
                  <a:pt x="268" y="532"/>
                </a:cubicBezTo>
                <a:cubicBezTo>
                  <a:pt x="268" y="530"/>
                  <a:pt x="272" y="530"/>
                  <a:pt x="274" y="529"/>
                </a:cubicBezTo>
                <a:cubicBezTo>
                  <a:pt x="276" y="528"/>
                  <a:pt x="271" y="528"/>
                  <a:pt x="273" y="527"/>
                </a:cubicBezTo>
                <a:cubicBezTo>
                  <a:pt x="276" y="527"/>
                  <a:pt x="284" y="526"/>
                  <a:pt x="280" y="517"/>
                </a:cubicBezTo>
                <a:cubicBezTo>
                  <a:pt x="282" y="517"/>
                  <a:pt x="281" y="519"/>
                  <a:pt x="283" y="521"/>
                </a:cubicBezTo>
                <a:cubicBezTo>
                  <a:pt x="284" y="522"/>
                  <a:pt x="285" y="521"/>
                  <a:pt x="285" y="522"/>
                </a:cubicBezTo>
                <a:cubicBezTo>
                  <a:pt x="286" y="522"/>
                  <a:pt x="284" y="519"/>
                  <a:pt x="283" y="518"/>
                </a:cubicBezTo>
                <a:cubicBezTo>
                  <a:pt x="286" y="516"/>
                  <a:pt x="288" y="513"/>
                  <a:pt x="286" y="507"/>
                </a:cubicBezTo>
                <a:cubicBezTo>
                  <a:pt x="285" y="507"/>
                  <a:pt x="284" y="507"/>
                  <a:pt x="284" y="507"/>
                </a:cubicBezTo>
                <a:cubicBezTo>
                  <a:pt x="283" y="508"/>
                  <a:pt x="284" y="509"/>
                  <a:pt x="285" y="510"/>
                </a:cubicBezTo>
                <a:cubicBezTo>
                  <a:pt x="283" y="509"/>
                  <a:pt x="283" y="511"/>
                  <a:pt x="282" y="511"/>
                </a:cubicBezTo>
                <a:cubicBezTo>
                  <a:pt x="282" y="512"/>
                  <a:pt x="282" y="513"/>
                  <a:pt x="284" y="512"/>
                </a:cubicBezTo>
                <a:cubicBezTo>
                  <a:pt x="284" y="515"/>
                  <a:pt x="284" y="517"/>
                  <a:pt x="282" y="517"/>
                </a:cubicBezTo>
                <a:cubicBezTo>
                  <a:pt x="282" y="515"/>
                  <a:pt x="283" y="514"/>
                  <a:pt x="280" y="512"/>
                </a:cubicBezTo>
                <a:cubicBezTo>
                  <a:pt x="282" y="511"/>
                  <a:pt x="282" y="509"/>
                  <a:pt x="283" y="508"/>
                </a:cubicBezTo>
                <a:cubicBezTo>
                  <a:pt x="281" y="506"/>
                  <a:pt x="280" y="508"/>
                  <a:pt x="279" y="508"/>
                </a:cubicBezTo>
                <a:cubicBezTo>
                  <a:pt x="280" y="505"/>
                  <a:pt x="277" y="506"/>
                  <a:pt x="276" y="504"/>
                </a:cubicBezTo>
                <a:cubicBezTo>
                  <a:pt x="276" y="508"/>
                  <a:pt x="277" y="506"/>
                  <a:pt x="274" y="507"/>
                </a:cubicBezTo>
                <a:cubicBezTo>
                  <a:pt x="276" y="509"/>
                  <a:pt x="278" y="508"/>
                  <a:pt x="280" y="509"/>
                </a:cubicBezTo>
                <a:cubicBezTo>
                  <a:pt x="280" y="510"/>
                  <a:pt x="278" y="511"/>
                  <a:pt x="278" y="512"/>
                </a:cubicBezTo>
                <a:cubicBezTo>
                  <a:pt x="277" y="510"/>
                  <a:pt x="276" y="512"/>
                  <a:pt x="275" y="511"/>
                </a:cubicBezTo>
                <a:cubicBezTo>
                  <a:pt x="275" y="510"/>
                  <a:pt x="276" y="510"/>
                  <a:pt x="275" y="508"/>
                </a:cubicBezTo>
                <a:cubicBezTo>
                  <a:pt x="273" y="507"/>
                  <a:pt x="271" y="511"/>
                  <a:pt x="269" y="512"/>
                </a:cubicBezTo>
                <a:cubicBezTo>
                  <a:pt x="269" y="510"/>
                  <a:pt x="269" y="510"/>
                  <a:pt x="269" y="509"/>
                </a:cubicBezTo>
                <a:cubicBezTo>
                  <a:pt x="267" y="512"/>
                  <a:pt x="264" y="510"/>
                  <a:pt x="267" y="514"/>
                </a:cubicBezTo>
                <a:cubicBezTo>
                  <a:pt x="265" y="514"/>
                  <a:pt x="264" y="513"/>
                  <a:pt x="262" y="514"/>
                </a:cubicBezTo>
                <a:cubicBezTo>
                  <a:pt x="262" y="514"/>
                  <a:pt x="263" y="514"/>
                  <a:pt x="264" y="516"/>
                </a:cubicBezTo>
                <a:cubicBezTo>
                  <a:pt x="262" y="515"/>
                  <a:pt x="260" y="515"/>
                  <a:pt x="258" y="513"/>
                </a:cubicBezTo>
                <a:cubicBezTo>
                  <a:pt x="257" y="516"/>
                  <a:pt x="257" y="523"/>
                  <a:pt x="252" y="520"/>
                </a:cubicBezTo>
                <a:cubicBezTo>
                  <a:pt x="251" y="520"/>
                  <a:pt x="251" y="522"/>
                  <a:pt x="252" y="523"/>
                </a:cubicBezTo>
                <a:cubicBezTo>
                  <a:pt x="250" y="522"/>
                  <a:pt x="249" y="524"/>
                  <a:pt x="246" y="526"/>
                </a:cubicBezTo>
                <a:cubicBezTo>
                  <a:pt x="244" y="523"/>
                  <a:pt x="246" y="522"/>
                  <a:pt x="248" y="521"/>
                </a:cubicBezTo>
                <a:cubicBezTo>
                  <a:pt x="245" y="519"/>
                  <a:pt x="246" y="523"/>
                  <a:pt x="244" y="522"/>
                </a:cubicBezTo>
                <a:cubicBezTo>
                  <a:pt x="243" y="522"/>
                  <a:pt x="243" y="525"/>
                  <a:pt x="245" y="525"/>
                </a:cubicBezTo>
                <a:cubicBezTo>
                  <a:pt x="245" y="527"/>
                  <a:pt x="241" y="527"/>
                  <a:pt x="240" y="524"/>
                </a:cubicBezTo>
                <a:cubicBezTo>
                  <a:pt x="238" y="526"/>
                  <a:pt x="235" y="525"/>
                  <a:pt x="235" y="529"/>
                </a:cubicBezTo>
                <a:cubicBezTo>
                  <a:pt x="236" y="531"/>
                  <a:pt x="235" y="526"/>
                  <a:pt x="237" y="529"/>
                </a:cubicBezTo>
                <a:cubicBezTo>
                  <a:pt x="236" y="532"/>
                  <a:pt x="233" y="530"/>
                  <a:pt x="231" y="532"/>
                </a:cubicBezTo>
                <a:cubicBezTo>
                  <a:pt x="231" y="532"/>
                  <a:pt x="232" y="532"/>
                  <a:pt x="233" y="534"/>
                </a:cubicBezTo>
                <a:cubicBezTo>
                  <a:pt x="221" y="535"/>
                  <a:pt x="217" y="545"/>
                  <a:pt x="206" y="545"/>
                </a:cubicBezTo>
                <a:cubicBezTo>
                  <a:pt x="205" y="552"/>
                  <a:pt x="197" y="551"/>
                  <a:pt x="194" y="555"/>
                </a:cubicBezTo>
                <a:cubicBezTo>
                  <a:pt x="195" y="550"/>
                  <a:pt x="200" y="552"/>
                  <a:pt x="199" y="546"/>
                </a:cubicBezTo>
                <a:cubicBezTo>
                  <a:pt x="201" y="547"/>
                  <a:pt x="200" y="549"/>
                  <a:pt x="202" y="549"/>
                </a:cubicBezTo>
                <a:cubicBezTo>
                  <a:pt x="200" y="545"/>
                  <a:pt x="206" y="544"/>
                  <a:pt x="206" y="541"/>
                </a:cubicBezTo>
                <a:cubicBezTo>
                  <a:pt x="208" y="541"/>
                  <a:pt x="207" y="545"/>
                  <a:pt x="209" y="545"/>
                </a:cubicBezTo>
                <a:cubicBezTo>
                  <a:pt x="209" y="544"/>
                  <a:pt x="209" y="541"/>
                  <a:pt x="211" y="542"/>
                </a:cubicBezTo>
                <a:cubicBezTo>
                  <a:pt x="208" y="540"/>
                  <a:pt x="211" y="541"/>
                  <a:pt x="210" y="538"/>
                </a:cubicBezTo>
                <a:cubicBezTo>
                  <a:pt x="211" y="538"/>
                  <a:pt x="212" y="538"/>
                  <a:pt x="213" y="540"/>
                </a:cubicBezTo>
                <a:cubicBezTo>
                  <a:pt x="213" y="537"/>
                  <a:pt x="216" y="541"/>
                  <a:pt x="218" y="538"/>
                </a:cubicBezTo>
                <a:cubicBezTo>
                  <a:pt x="219" y="537"/>
                  <a:pt x="216" y="537"/>
                  <a:pt x="215" y="537"/>
                </a:cubicBezTo>
                <a:cubicBezTo>
                  <a:pt x="215" y="535"/>
                  <a:pt x="218" y="537"/>
                  <a:pt x="217" y="534"/>
                </a:cubicBezTo>
                <a:cubicBezTo>
                  <a:pt x="221" y="532"/>
                  <a:pt x="225" y="533"/>
                  <a:pt x="226" y="526"/>
                </a:cubicBezTo>
                <a:cubicBezTo>
                  <a:pt x="228" y="529"/>
                  <a:pt x="228" y="529"/>
                  <a:pt x="228" y="529"/>
                </a:cubicBezTo>
                <a:cubicBezTo>
                  <a:pt x="228" y="527"/>
                  <a:pt x="229" y="528"/>
                  <a:pt x="231" y="528"/>
                </a:cubicBezTo>
                <a:cubicBezTo>
                  <a:pt x="231" y="526"/>
                  <a:pt x="228" y="526"/>
                  <a:pt x="227" y="525"/>
                </a:cubicBezTo>
                <a:cubicBezTo>
                  <a:pt x="227" y="524"/>
                  <a:pt x="228" y="522"/>
                  <a:pt x="225" y="520"/>
                </a:cubicBezTo>
                <a:cubicBezTo>
                  <a:pt x="226" y="519"/>
                  <a:pt x="231" y="522"/>
                  <a:pt x="229" y="518"/>
                </a:cubicBezTo>
                <a:cubicBezTo>
                  <a:pt x="231" y="518"/>
                  <a:pt x="231" y="522"/>
                  <a:pt x="231" y="523"/>
                </a:cubicBezTo>
                <a:cubicBezTo>
                  <a:pt x="234" y="524"/>
                  <a:pt x="234" y="521"/>
                  <a:pt x="232" y="517"/>
                </a:cubicBezTo>
                <a:cubicBezTo>
                  <a:pt x="233" y="516"/>
                  <a:pt x="234" y="516"/>
                  <a:pt x="234" y="514"/>
                </a:cubicBezTo>
                <a:cubicBezTo>
                  <a:pt x="236" y="514"/>
                  <a:pt x="235" y="517"/>
                  <a:pt x="233" y="517"/>
                </a:cubicBezTo>
                <a:cubicBezTo>
                  <a:pt x="235" y="525"/>
                  <a:pt x="243" y="520"/>
                  <a:pt x="241" y="515"/>
                </a:cubicBezTo>
                <a:cubicBezTo>
                  <a:pt x="243" y="513"/>
                  <a:pt x="242" y="519"/>
                  <a:pt x="244" y="516"/>
                </a:cubicBezTo>
                <a:cubicBezTo>
                  <a:pt x="245" y="517"/>
                  <a:pt x="244" y="517"/>
                  <a:pt x="243" y="518"/>
                </a:cubicBezTo>
                <a:cubicBezTo>
                  <a:pt x="247" y="520"/>
                  <a:pt x="244" y="513"/>
                  <a:pt x="247" y="515"/>
                </a:cubicBezTo>
                <a:cubicBezTo>
                  <a:pt x="247" y="514"/>
                  <a:pt x="246" y="514"/>
                  <a:pt x="246" y="512"/>
                </a:cubicBezTo>
                <a:cubicBezTo>
                  <a:pt x="250" y="512"/>
                  <a:pt x="248" y="509"/>
                  <a:pt x="252" y="509"/>
                </a:cubicBezTo>
                <a:cubicBezTo>
                  <a:pt x="250" y="506"/>
                  <a:pt x="253" y="507"/>
                  <a:pt x="253" y="503"/>
                </a:cubicBezTo>
                <a:cubicBezTo>
                  <a:pt x="255" y="504"/>
                  <a:pt x="253" y="504"/>
                  <a:pt x="254" y="506"/>
                </a:cubicBezTo>
                <a:cubicBezTo>
                  <a:pt x="256" y="507"/>
                  <a:pt x="257" y="503"/>
                  <a:pt x="255" y="501"/>
                </a:cubicBezTo>
                <a:cubicBezTo>
                  <a:pt x="258" y="500"/>
                  <a:pt x="257" y="503"/>
                  <a:pt x="259" y="503"/>
                </a:cubicBezTo>
                <a:cubicBezTo>
                  <a:pt x="261" y="501"/>
                  <a:pt x="258" y="499"/>
                  <a:pt x="261" y="500"/>
                </a:cubicBezTo>
                <a:cubicBezTo>
                  <a:pt x="262" y="497"/>
                  <a:pt x="258" y="497"/>
                  <a:pt x="257" y="496"/>
                </a:cubicBezTo>
                <a:cubicBezTo>
                  <a:pt x="258" y="494"/>
                  <a:pt x="259" y="494"/>
                  <a:pt x="260" y="494"/>
                </a:cubicBezTo>
                <a:cubicBezTo>
                  <a:pt x="260" y="492"/>
                  <a:pt x="262" y="491"/>
                  <a:pt x="261" y="489"/>
                </a:cubicBezTo>
                <a:cubicBezTo>
                  <a:pt x="260" y="487"/>
                  <a:pt x="261" y="491"/>
                  <a:pt x="259" y="491"/>
                </a:cubicBezTo>
                <a:cubicBezTo>
                  <a:pt x="258" y="486"/>
                  <a:pt x="259" y="489"/>
                  <a:pt x="256" y="487"/>
                </a:cubicBezTo>
                <a:cubicBezTo>
                  <a:pt x="260" y="486"/>
                  <a:pt x="261" y="484"/>
                  <a:pt x="265" y="486"/>
                </a:cubicBezTo>
                <a:cubicBezTo>
                  <a:pt x="265" y="482"/>
                  <a:pt x="267" y="479"/>
                  <a:pt x="269" y="477"/>
                </a:cubicBezTo>
                <a:cubicBezTo>
                  <a:pt x="271" y="482"/>
                  <a:pt x="264" y="482"/>
                  <a:pt x="267" y="486"/>
                </a:cubicBezTo>
                <a:cubicBezTo>
                  <a:pt x="270" y="486"/>
                  <a:pt x="273" y="486"/>
                  <a:pt x="275" y="489"/>
                </a:cubicBezTo>
                <a:cubicBezTo>
                  <a:pt x="273" y="491"/>
                  <a:pt x="269" y="488"/>
                  <a:pt x="266" y="490"/>
                </a:cubicBezTo>
                <a:cubicBezTo>
                  <a:pt x="268" y="492"/>
                  <a:pt x="270" y="490"/>
                  <a:pt x="272" y="491"/>
                </a:cubicBezTo>
                <a:cubicBezTo>
                  <a:pt x="271" y="494"/>
                  <a:pt x="263" y="493"/>
                  <a:pt x="262" y="497"/>
                </a:cubicBezTo>
                <a:cubicBezTo>
                  <a:pt x="263" y="498"/>
                  <a:pt x="267" y="500"/>
                  <a:pt x="267" y="503"/>
                </a:cubicBezTo>
                <a:cubicBezTo>
                  <a:pt x="270" y="504"/>
                  <a:pt x="271" y="500"/>
                  <a:pt x="274" y="498"/>
                </a:cubicBezTo>
                <a:cubicBezTo>
                  <a:pt x="273" y="497"/>
                  <a:pt x="272" y="497"/>
                  <a:pt x="271" y="496"/>
                </a:cubicBezTo>
                <a:cubicBezTo>
                  <a:pt x="273" y="495"/>
                  <a:pt x="274" y="496"/>
                  <a:pt x="272" y="493"/>
                </a:cubicBezTo>
                <a:cubicBezTo>
                  <a:pt x="273" y="494"/>
                  <a:pt x="274" y="494"/>
                  <a:pt x="276" y="493"/>
                </a:cubicBezTo>
                <a:cubicBezTo>
                  <a:pt x="277" y="493"/>
                  <a:pt x="274" y="492"/>
                  <a:pt x="274" y="493"/>
                </a:cubicBezTo>
                <a:cubicBezTo>
                  <a:pt x="278" y="491"/>
                  <a:pt x="282" y="490"/>
                  <a:pt x="287" y="486"/>
                </a:cubicBezTo>
                <a:cubicBezTo>
                  <a:pt x="287" y="486"/>
                  <a:pt x="286" y="485"/>
                  <a:pt x="287" y="484"/>
                </a:cubicBezTo>
                <a:cubicBezTo>
                  <a:pt x="286" y="483"/>
                  <a:pt x="284" y="484"/>
                  <a:pt x="283" y="485"/>
                </a:cubicBezTo>
                <a:cubicBezTo>
                  <a:pt x="285" y="482"/>
                  <a:pt x="282" y="481"/>
                  <a:pt x="280" y="482"/>
                </a:cubicBezTo>
                <a:cubicBezTo>
                  <a:pt x="280" y="483"/>
                  <a:pt x="283" y="485"/>
                  <a:pt x="281" y="487"/>
                </a:cubicBezTo>
                <a:cubicBezTo>
                  <a:pt x="280" y="487"/>
                  <a:pt x="280" y="483"/>
                  <a:pt x="278" y="482"/>
                </a:cubicBezTo>
                <a:cubicBezTo>
                  <a:pt x="276" y="484"/>
                  <a:pt x="279" y="486"/>
                  <a:pt x="279" y="487"/>
                </a:cubicBezTo>
                <a:cubicBezTo>
                  <a:pt x="275" y="487"/>
                  <a:pt x="274" y="480"/>
                  <a:pt x="271" y="484"/>
                </a:cubicBezTo>
                <a:cubicBezTo>
                  <a:pt x="269" y="482"/>
                  <a:pt x="272" y="482"/>
                  <a:pt x="273" y="480"/>
                </a:cubicBezTo>
                <a:cubicBezTo>
                  <a:pt x="274" y="481"/>
                  <a:pt x="274" y="482"/>
                  <a:pt x="275" y="483"/>
                </a:cubicBezTo>
                <a:cubicBezTo>
                  <a:pt x="281" y="481"/>
                  <a:pt x="274" y="473"/>
                  <a:pt x="271" y="479"/>
                </a:cubicBezTo>
                <a:cubicBezTo>
                  <a:pt x="271" y="478"/>
                  <a:pt x="271" y="477"/>
                  <a:pt x="270" y="477"/>
                </a:cubicBezTo>
                <a:cubicBezTo>
                  <a:pt x="270" y="477"/>
                  <a:pt x="273" y="474"/>
                  <a:pt x="275" y="476"/>
                </a:cubicBezTo>
                <a:cubicBezTo>
                  <a:pt x="276" y="474"/>
                  <a:pt x="272" y="474"/>
                  <a:pt x="273" y="472"/>
                </a:cubicBezTo>
                <a:cubicBezTo>
                  <a:pt x="270" y="476"/>
                  <a:pt x="267" y="473"/>
                  <a:pt x="264" y="476"/>
                </a:cubicBezTo>
                <a:cubicBezTo>
                  <a:pt x="265" y="478"/>
                  <a:pt x="263" y="481"/>
                  <a:pt x="264" y="480"/>
                </a:cubicBezTo>
                <a:cubicBezTo>
                  <a:pt x="262" y="482"/>
                  <a:pt x="258" y="483"/>
                  <a:pt x="256" y="485"/>
                </a:cubicBezTo>
                <a:cubicBezTo>
                  <a:pt x="256" y="482"/>
                  <a:pt x="257" y="481"/>
                  <a:pt x="254" y="480"/>
                </a:cubicBezTo>
                <a:cubicBezTo>
                  <a:pt x="255" y="478"/>
                  <a:pt x="257" y="479"/>
                  <a:pt x="256" y="481"/>
                </a:cubicBezTo>
                <a:cubicBezTo>
                  <a:pt x="257" y="479"/>
                  <a:pt x="259" y="478"/>
                  <a:pt x="259" y="481"/>
                </a:cubicBezTo>
                <a:cubicBezTo>
                  <a:pt x="261" y="481"/>
                  <a:pt x="258" y="478"/>
                  <a:pt x="260" y="477"/>
                </a:cubicBezTo>
                <a:cubicBezTo>
                  <a:pt x="258" y="475"/>
                  <a:pt x="257" y="480"/>
                  <a:pt x="256" y="478"/>
                </a:cubicBezTo>
                <a:cubicBezTo>
                  <a:pt x="253" y="476"/>
                  <a:pt x="257" y="476"/>
                  <a:pt x="256" y="475"/>
                </a:cubicBezTo>
                <a:cubicBezTo>
                  <a:pt x="255" y="473"/>
                  <a:pt x="255" y="475"/>
                  <a:pt x="254" y="473"/>
                </a:cubicBezTo>
                <a:cubicBezTo>
                  <a:pt x="255" y="475"/>
                  <a:pt x="253" y="478"/>
                  <a:pt x="250" y="478"/>
                </a:cubicBezTo>
                <a:cubicBezTo>
                  <a:pt x="254" y="479"/>
                  <a:pt x="252" y="480"/>
                  <a:pt x="251" y="483"/>
                </a:cubicBezTo>
                <a:cubicBezTo>
                  <a:pt x="249" y="477"/>
                  <a:pt x="243" y="483"/>
                  <a:pt x="245" y="488"/>
                </a:cubicBezTo>
                <a:cubicBezTo>
                  <a:pt x="244" y="490"/>
                  <a:pt x="242" y="487"/>
                  <a:pt x="241" y="489"/>
                </a:cubicBezTo>
                <a:cubicBezTo>
                  <a:pt x="239" y="487"/>
                  <a:pt x="242" y="487"/>
                  <a:pt x="241" y="485"/>
                </a:cubicBezTo>
                <a:cubicBezTo>
                  <a:pt x="239" y="484"/>
                  <a:pt x="240" y="487"/>
                  <a:pt x="238" y="487"/>
                </a:cubicBezTo>
                <a:cubicBezTo>
                  <a:pt x="238" y="488"/>
                  <a:pt x="240" y="489"/>
                  <a:pt x="239" y="490"/>
                </a:cubicBezTo>
                <a:cubicBezTo>
                  <a:pt x="240" y="490"/>
                  <a:pt x="242" y="491"/>
                  <a:pt x="243" y="490"/>
                </a:cubicBezTo>
                <a:cubicBezTo>
                  <a:pt x="244" y="492"/>
                  <a:pt x="244" y="493"/>
                  <a:pt x="246" y="495"/>
                </a:cubicBezTo>
                <a:cubicBezTo>
                  <a:pt x="247" y="496"/>
                  <a:pt x="248" y="496"/>
                  <a:pt x="249" y="495"/>
                </a:cubicBezTo>
                <a:cubicBezTo>
                  <a:pt x="244" y="493"/>
                  <a:pt x="252" y="493"/>
                  <a:pt x="251" y="491"/>
                </a:cubicBezTo>
                <a:cubicBezTo>
                  <a:pt x="252" y="494"/>
                  <a:pt x="255" y="492"/>
                  <a:pt x="256" y="491"/>
                </a:cubicBezTo>
                <a:cubicBezTo>
                  <a:pt x="255" y="489"/>
                  <a:pt x="254" y="490"/>
                  <a:pt x="253" y="488"/>
                </a:cubicBezTo>
                <a:cubicBezTo>
                  <a:pt x="256" y="487"/>
                  <a:pt x="256" y="490"/>
                  <a:pt x="258" y="492"/>
                </a:cubicBezTo>
                <a:cubicBezTo>
                  <a:pt x="257" y="493"/>
                  <a:pt x="256" y="494"/>
                  <a:pt x="254" y="494"/>
                </a:cubicBezTo>
                <a:cubicBezTo>
                  <a:pt x="255" y="496"/>
                  <a:pt x="256" y="497"/>
                  <a:pt x="257" y="497"/>
                </a:cubicBezTo>
                <a:cubicBezTo>
                  <a:pt x="259" y="499"/>
                  <a:pt x="256" y="499"/>
                  <a:pt x="257" y="500"/>
                </a:cubicBezTo>
                <a:cubicBezTo>
                  <a:pt x="255" y="500"/>
                  <a:pt x="257" y="498"/>
                  <a:pt x="255" y="496"/>
                </a:cubicBezTo>
                <a:cubicBezTo>
                  <a:pt x="255" y="496"/>
                  <a:pt x="256" y="497"/>
                  <a:pt x="256" y="498"/>
                </a:cubicBezTo>
                <a:cubicBezTo>
                  <a:pt x="255" y="496"/>
                  <a:pt x="251" y="497"/>
                  <a:pt x="254" y="500"/>
                </a:cubicBezTo>
                <a:cubicBezTo>
                  <a:pt x="253" y="501"/>
                  <a:pt x="252" y="500"/>
                  <a:pt x="251" y="498"/>
                </a:cubicBezTo>
                <a:cubicBezTo>
                  <a:pt x="249" y="500"/>
                  <a:pt x="249" y="503"/>
                  <a:pt x="246" y="501"/>
                </a:cubicBezTo>
                <a:cubicBezTo>
                  <a:pt x="246" y="502"/>
                  <a:pt x="247" y="502"/>
                  <a:pt x="247" y="503"/>
                </a:cubicBezTo>
                <a:cubicBezTo>
                  <a:pt x="243" y="502"/>
                  <a:pt x="239" y="506"/>
                  <a:pt x="238" y="510"/>
                </a:cubicBezTo>
                <a:cubicBezTo>
                  <a:pt x="234" y="511"/>
                  <a:pt x="233" y="513"/>
                  <a:pt x="227" y="514"/>
                </a:cubicBezTo>
                <a:cubicBezTo>
                  <a:pt x="227" y="516"/>
                  <a:pt x="228" y="515"/>
                  <a:pt x="229" y="517"/>
                </a:cubicBezTo>
                <a:cubicBezTo>
                  <a:pt x="226" y="515"/>
                  <a:pt x="226" y="519"/>
                  <a:pt x="223" y="516"/>
                </a:cubicBezTo>
                <a:cubicBezTo>
                  <a:pt x="223" y="516"/>
                  <a:pt x="223" y="517"/>
                  <a:pt x="222" y="518"/>
                </a:cubicBezTo>
                <a:cubicBezTo>
                  <a:pt x="222" y="518"/>
                  <a:pt x="223" y="521"/>
                  <a:pt x="223" y="520"/>
                </a:cubicBezTo>
                <a:cubicBezTo>
                  <a:pt x="223" y="523"/>
                  <a:pt x="220" y="518"/>
                  <a:pt x="220" y="517"/>
                </a:cubicBezTo>
                <a:cubicBezTo>
                  <a:pt x="220" y="517"/>
                  <a:pt x="222" y="513"/>
                  <a:pt x="224" y="516"/>
                </a:cubicBezTo>
                <a:cubicBezTo>
                  <a:pt x="225" y="514"/>
                  <a:pt x="227" y="513"/>
                  <a:pt x="227" y="510"/>
                </a:cubicBezTo>
                <a:cubicBezTo>
                  <a:pt x="228" y="510"/>
                  <a:pt x="229" y="511"/>
                  <a:pt x="230" y="513"/>
                </a:cubicBezTo>
                <a:cubicBezTo>
                  <a:pt x="232" y="508"/>
                  <a:pt x="237" y="508"/>
                  <a:pt x="237" y="502"/>
                </a:cubicBezTo>
                <a:cubicBezTo>
                  <a:pt x="235" y="502"/>
                  <a:pt x="232" y="505"/>
                  <a:pt x="229" y="507"/>
                </a:cubicBezTo>
                <a:cubicBezTo>
                  <a:pt x="228" y="504"/>
                  <a:pt x="233" y="503"/>
                  <a:pt x="233" y="501"/>
                </a:cubicBezTo>
                <a:cubicBezTo>
                  <a:pt x="232" y="500"/>
                  <a:pt x="230" y="503"/>
                  <a:pt x="230" y="499"/>
                </a:cubicBezTo>
                <a:cubicBezTo>
                  <a:pt x="228" y="501"/>
                  <a:pt x="229" y="501"/>
                  <a:pt x="226" y="500"/>
                </a:cubicBezTo>
                <a:cubicBezTo>
                  <a:pt x="230" y="499"/>
                  <a:pt x="229" y="491"/>
                  <a:pt x="224" y="493"/>
                </a:cubicBezTo>
                <a:cubicBezTo>
                  <a:pt x="223" y="494"/>
                  <a:pt x="226" y="495"/>
                  <a:pt x="225" y="497"/>
                </a:cubicBezTo>
                <a:cubicBezTo>
                  <a:pt x="225" y="497"/>
                  <a:pt x="224" y="496"/>
                  <a:pt x="223" y="495"/>
                </a:cubicBezTo>
                <a:cubicBezTo>
                  <a:pt x="223" y="499"/>
                  <a:pt x="219" y="495"/>
                  <a:pt x="220" y="499"/>
                </a:cubicBezTo>
                <a:cubicBezTo>
                  <a:pt x="218" y="499"/>
                  <a:pt x="218" y="496"/>
                  <a:pt x="216" y="493"/>
                </a:cubicBezTo>
                <a:cubicBezTo>
                  <a:pt x="217" y="495"/>
                  <a:pt x="221" y="498"/>
                  <a:pt x="221" y="494"/>
                </a:cubicBezTo>
                <a:cubicBezTo>
                  <a:pt x="221" y="494"/>
                  <a:pt x="217" y="493"/>
                  <a:pt x="220" y="491"/>
                </a:cubicBezTo>
                <a:cubicBezTo>
                  <a:pt x="218" y="490"/>
                  <a:pt x="217" y="493"/>
                  <a:pt x="216" y="490"/>
                </a:cubicBezTo>
                <a:cubicBezTo>
                  <a:pt x="217" y="488"/>
                  <a:pt x="218" y="490"/>
                  <a:pt x="218" y="488"/>
                </a:cubicBezTo>
                <a:cubicBezTo>
                  <a:pt x="218" y="487"/>
                  <a:pt x="217" y="487"/>
                  <a:pt x="216" y="487"/>
                </a:cubicBezTo>
                <a:cubicBezTo>
                  <a:pt x="216" y="487"/>
                  <a:pt x="219" y="485"/>
                  <a:pt x="218" y="483"/>
                </a:cubicBezTo>
                <a:cubicBezTo>
                  <a:pt x="219" y="484"/>
                  <a:pt x="219" y="486"/>
                  <a:pt x="221" y="486"/>
                </a:cubicBezTo>
                <a:cubicBezTo>
                  <a:pt x="221" y="484"/>
                  <a:pt x="223" y="484"/>
                  <a:pt x="224" y="486"/>
                </a:cubicBezTo>
                <a:cubicBezTo>
                  <a:pt x="225" y="485"/>
                  <a:pt x="225" y="484"/>
                  <a:pt x="223" y="482"/>
                </a:cubicBezTo>
                <a:cubicBezTo>
                  <a:pt x="227" y="483"/>
                  <a:pt x="227" y="479"/>
                  <a:pt x="230" y="481"/>
                </a:cubicBezTo>
                <a:cubicBezTo>
                  <a:pt x="231" y="482"/>
                  <a:pt x="228" y="482"/>
                  <a:pt x="228" y="483"/>
                </a:cubicBezTo>
                <a:cubicBezTo>
                  <a:pt x="232" y="489"/>
                  <a:pt x="230" y="478"/>
                  <a:pt x="233" y="480"/>
                </a:cubicBezTo>
                <a:cubicBezTo>
                  <a:pt x="234" y="481"/>
                  <a:pt x="232" y="482"/>
                  <a:pt x="233" y="483"/>
                </a:cubicBezTo>
                <a:cubicBezTo>
                  <a:pt x="234" y="484"/>
                  <a:pt x="235" y="483"/>
                  <a:pt x="236" y="483"/>
                </a:cubicBezTo>
                <a:cubicBezTo>
                  <a:pt x="237" y="482"/>
                  <a:pt x="235" y="481"/>
                  <a:pt x="236" y="480"/>
                </a:cubicBezTo>
                <a:cubicBezTo>
                  <a:pt x="235" y="479"/>
                  <a:pt x="235" y="480"/>
                  <a:pt x="235" y="481"/>
                </a:cubicBezTo>
                <a:cubicBezTo>
                  <a:pt x="232" y="481"/>
                  <a:pt x="236" y="479"/>
                  <a:pt x="235" y="478"/>
                </a:cubicBezTo>
                <a:cubicBezTo>
                  <a:pt x="235" y="478"/>
                  <a:pt x="238" y="480"/>
                  <a:pt x="236" y="481"/>
                </a:cubicBezTo>
                <a:cubicBezTo>
                  <a:pt x="238" y="483"/>
                  <a:pt x="239" y="482"/>
                  <a:pt x="240" y="485"/>
                </a:cubicBezTo>
                <a:cubicBezTo>
                  <a:pt x="242" y="484"/>
                  <a:pt x="241" y="482"/>
                  <a:pt x="243" y="481"/>
                </a:cubicBezTo>
                <a:cubicBezTo>
                  <a:pt x="241" y="479"/>
                  <a:pt x="242" y="483"/>
                  <a:pt x="240" y="482"/>
                </a:cubicBezTo>
                <a:cubicBezTo>
                  <a:pt x="239" y="481"/>
                  <a:pt x="240" y="480"/>
                  <a:pt x="241" y="480"/>
                </a:cubicBezTo>
                <a:cubicBezTo>
                  <a:pt x="242" y="479"/>
                  <a:pt x="239" y="477"/>
                  <a:pt x="241" y="476"/>
                </a:cubicBezTo>
                <a:cubicBezTo>
                  <a:pt x="242" y="478"/>
                  <a:pt x="242" y="479"/>
                  <a:pt x="242" y="480"/>
                </a:cubicBezTo>
                <a:cubicBezTo>
                  <a:pt x="244" y="483"/>
                  <a:pt x="246" y="480"/>
                  <a:pt x="249" y="478"/>
                </a:cubicBezTo>
                <a:cubicBezTo>
                  <a:pt x="248" y="477"/>
                  <a:pt x="247" y="474"/>
                  <a:pt x="245" y="473"/>
                </a:cubicBezTo>
                <a:cubicBezTo>
                  <a:pt x="246" y="472"/>
                  <a:pt x="248" y="474"/>
                  <a:pt x="248" y="476"/>
                </a:cubicBezTo>
                <a:cubicBezTo>
                  <a:pt x="251" y="478"/>
                  <a:pt x="251" y="474"/>
                  <a:pt x="251" y="473"/>
                </a:cubicBezTo>
                <a:cubicBezTo>
                  <a:pt x="249" y="473"/>
                  <a:pt x="249" y="471"/>
                  <a:pt x="248" y="471"/>
                </a:cubicBezTo>
                <a:cubicBezTo>
                  <a:pt x="249" y="469"/>
                  <a:pt x="250" y="474"/>
                  <a:pt x="253" y="472"/>
                </a:cubicBezTo>
                <a:cubicBezTo>
                  <a:pt x="254" y="469"/>
                  <a:pt x="249" y="467"/>
                  <a:pt x="251" y="464"/>
                </a:cubicBezTo>
                <a:cubicBezTo>
                  <a:pt x="250" y="463"/>
                  <a:pt x="248" y="466"/>
                  <a:pt x="249" y="467"/>
                </a:cubicBezTo>
                <a:cubicBezTo>
                  <a:pt x="248" y="467"/>
                  <a:pt x="248" y="467"/>
                  <a:pt x="247" y="465"/>
                </a:cubicBezTo>
                <a:cubicBezTo>
                  <a:pt x="246" y="465"/>
                  <a:pt x="247" y="466"/>
                  <a:pt x="247" y="467"/>
                </a:cubicBezTo>
                <a:cubicBezTo>
                  <a:pt x="246" y="468"/>
                  <a:pt x="246" y="467"/>
                  <a:pt x="246" y="465"/>
                </a:cubicBezTo>
                <a:cubicBezTo>
                  <a:pt x="241" y="466"/>
                  <a:pt x="239" y="468"/>
                  <a:pt x="236" y="468"/>
                </a:cubicBezTo>
                <a:cubicBezTo>
                  <a:pt x="234" y="467"/>
                  <a:pt x="235" y="466"/>
                  <a:pt x="234" y="465"/>
                </a:cubicBezTo>
                <a:cubicBezTo>
                  <a:pt x="238" y="466"/>
                  <a:pt x="237" y="461"/>
                  <a:pt x="241" y="461"/>
                </a:cubicBezTo>
                <a:cubicBezTo>
                  <a:pt x="235" y="456"/>
                  <a:pt x="227" y="458"/>
                  <a:pt x="223" y="461"/>
                </a:cubicBezTo>
                <a:cubicBezTo>
                  <a:pt x="224" y="463"/>
                  <a:pt x="224" y="463"/>
                  <a:pt x="225" y="466"/>
                </a:cubicBezTo>
                <a:cubicBezTo>
                  <a:pt x="224" y="466"/>
                  <a:pt x="223" y="465"/>
                  <a:pt x="224" y="465"/>
                </a:cubicBezTo>
                <a:cubicBezTo>
                  <a:pt x="221" y="463"/>
                  <a:pt x="222" y="466"/>
                  <a:pt x="220" y="464"/>
                </a:cubicBezTo>
                <a:cubicBezTo>
                  <a:pt x="220" y="463"/>
                  <a:pt x="221" y="462"/>
                  <a:pt x="222" y="462"/>
                </a:cubicBezTo>
                <a:cubicBezTo>
                  <a:pt x="219" y="463"/>
                  <a:pt x="213" y="460"/>
                  <a:pt x="215" y="465"/>
                </a:cubicBezTo>
                <a:cubicBezTo>
                  <a:pt x="213" y="464"/>
                  <a:pt x="214" y="462"/>
                  <a:pt x="212" y="460"/>
                </a:cubicBezTo>
                <a:cubicBezTo>
                  <a:pt x="208" y="465"/>
                  <a:pt x="208" y="465"/>
                  <a:pt x="202" y="468"/>
                </a:cubicBezTo>
                <a:cubicBezTo>
                  <a:pt x="202" y="466"/>
                  <a:pt x="201" y="463"/>
                  <a:pt x="200" y="466"/>
                </a:cubicBezTo>
                <a:cubicBezTo>
                  <a:pt x="197" y="464"/>
                  <a:pt x="201" y="464"/>
                  <a:pt x="201" y="461"/>
                </a:cubicBezTo>
                <a:cubicBezTo>
                  <a:pt x="200" y="461"/>
                  <a:pt x="197" y="464"/>
                  <a:pt x="198" y="466"/>
                </a:cubicBezTo>
                <a:cubicBezTo>
                  <a:pt x="196" y="465"/>
                  <a:pt x="195" y="465"/>
                  <a:pt x="194" y="463"/>
                </a:cubicBezTo>
                <a:cubicBezTo>
                  <a:pt x="194" y="465"/>
                  <a:pt x="192" y="466"/>
                  <a:pt x="193" y="468"/>
                </a:cubicBezTo>
                <a:cubicBezTo>
                  <a:pt x="191" y="468"/>
                  <a:pt x="191" y="470"/>
                  <a:pt x="188" y="470"/>
                </a:cubicBezTo>
                <a:cubicBezTo>
                  <a:pt x="187" y="468"/>
                  <a:pt x="187" y="464"/>
                  <a:pt x="185" y="467"/>
                </a:cubicBezTo>
                <a:cubicBezTo>
                  <a:pt x="184" y="465"/>
                  <a:pt x="185" y="465"/>
                  <a:pt x="183" y="463"/>
                </a:cubicBezTo>
                <a:cubicBezTo>
                  <a:pt x="185" y="463"/>
                  <a:pt x="189" y="462"/>
                  <a:pt x="188" y="458"/>
                </a:cubicBezTo>
                <a:cubicBezTo>
                  <a:pt x="195" y="461"/>
                  <a:pt x="196" y="460"/>
                  <a:pt x="200" y="453"/>
                </a:cubicBezTo>
                <a:cubicBezTo>
                  <a:pt x="201" y="455"/>
                  <a:pt x="200" y="455"/>
                  <a:pt x="201" y="456"/>
                </a:cubicBezTo>
                <a:cubicBezTo>
                  <a:pt x="201" y="456"/>
                  <a:pt x="201" y="456"/>
                  <a:pt x="201" y="456"/>
                </a:cubicBezTo>
                <a:cubicBezTo>
                  <a:pt x="202" y="456"/>
                  <a:pt x="201" y="454"/>
                  <a:pt x="200" y="452"/>
                </a:cubicBezTo>
                <a:cubicBezTo>
                  <a:pt x="201" y="452"/>
                  <a:pt x="202" y="455"/>
                  <a:pt x="203" y="454"/>
                </a:cubicBezTo>
                <a:cubicBezTo>
                  <a:pt x="204" y="452"/>
                  <a:pt x="203" y="453"/>
                  <a:pt x="202" y="451"/>
                </a:cubicBezTo>
                <a:cubicBezTo>
                  <a:pt x="206" y="454"/>
                  <a:pt x="205" y="447"/>
                  <a:pt x="209" y="452"/>
                </a:cubicBezTo>
                <a:cubicBezTo>
                  <a:pt x="212" y="450"/>
                  <a:pt x="211" y="448"/>
                  <a:pt x="213" y="446"/>
                </a:cubicBezTo>
                <a:cubicBezTo>
                  <a:pt x="214" y="447"/>
                  <a:pt x="215" y="448"/>
                  <a:pt x="216" y="448"/>
                </a:cubicBezTo>
                <a:cubicBezTo>
                  <a:pt x="215" y="445"/>
                  <a:pt x="212" y="445"/>
                  <a:pt x="212" y="442"/>
                </a:cubicBezTo>
                <a:cubicBezTo>
                  <a:pt x="213" y="441"/>
                  <a:pt x="214" y="444"/>
                  <a:pt x="215" y="442"/>
                </a:cubicBezTo>
                <a:cubicBezTo>
                  <a:pt x="215" y="444"/>
                  <a:pt x="216" y="447"/>
                  <a:pt x="218" y="445"/>
                </a:cubicBezTo>
                <a:cubicBezTo>
                  <a:pt x="216" y="443"/>
                  <a:pt x="214" y="442"/>
                  <a:pt x="216" y="439"/>
                </a:cubicBezTo>
                <a:cubicBezTo>
                  <a:pt x="218" y="444"/>
                  <a:pt x="220" y="441"/>
                  <a:pt x="220" y="439"/>
                </a:cubicBezTo>
                <a:cubicBezTo>
                  <a:pt x="221" y="438"/>
                  <a:pt x="222" y="442"/>
                  <a:pt x="224" y="441"/>
                </a:cubicBezTo>
                <a:cubicBezTo>
                  <a:pt x="223" y="437"/>
                  <a:pt x="218" y="436"/>
                  <a:pt x="217" y="440"/>
                </a:cubicBezTo>
                <a:cubicBezTo>
                  <a:pt x="216" y="435"/>
                  <a:pt x="220" y="437"/>
                  <a:pt x="220" y="435"/>
                </a:cubicBezTo>
                <a:cubicBezTo>
                  <a:pt x="221" y="435"/>
                  <a:pt x="224" y="440"/>
                  <a:pt x="226" y="440"/>
                </a:cubicBezTo>
                <a:cubicBezTo>
                  <a:pt x="227" y="438"/>
                  <a:pt x="227" y="437"/>
                  <a:pt x="225" y="434"/>
                </a:cubicBezTo>
                <a:cubicBezTo>
                  <a:pt x="224" y="436"/>
                  <a:pt x="226" y="437"/>
                  <a:pt x="225" y="438"/>
                </a:cubicBezTo>
                <a:cubicBezTo>
                  <a:pt x="221" y="436"/>
                  <a:pt x="226" y="432"/>
                  <a:pt x="222" y="433"/>
                </a:cubicBezTo>
                <a:cubicBezTo>
                  <a:pt x="222" y="431"/>
                  <a:pt x="225" y="431"/>
                  <a:pt x="226" y="429"/>
                </a:cubicBezTo>
                <a:cubicBezTo>
                  <a:pt x="227" y="431"/>
                  <a:pt x="224" y="433"/>
                  <a:pt x="228" y="435"/>
                </a:cubicBezTo>
                <a:cubicBezTo>
                  <a:pt x="230" y="435"/>
                  <a:pt x="230" y="433"/>
                  <a:pt x="229" y="431"/>
                </a:cubicBezTo>
                <a:cubicBezTo>
                  <a:pt x="231" y="433"/>
                  <a:pt x="234" y="430"/>
                  <a:pt x="231" y="427"/>
                </a:cubicBezTo>
                <a:cubicBezTo>
                  <a:pt x="234" y="426"/>
                  <a:pt x="237" y="424"/>
                  <a:pt x="235" y="421"/>
                </a:cubicBezTo>
                <a:cubicBezTo>
                  <a:pt x="235" y="420"/>
                  <a:pt x="236" y="423"/>
                  <a:pt x="237" y="422"/>
                </a:cubicBezTo>
                <a:cubicBezTo>
                  <a:pt x="235" y="426"/>
                  <a:pt x="240" y="428"/>
                  <a:pt x="243" y="431"/>
                </a:cubicBezTo>
                <a:cubicBezTo>
                  <a:pt x="244" y="428"/>
                  <a:pt x="242" y="427"/>
                  <a:pt x="240" y="424"/>
                </a:cubicBezTo>
                <a:cubicBezTo>
                  <a:pt x="242" y="425"/>
                  <a:pt x="245" y="423"/>
                  <a:pt x="247" y="424"/>
                </a:cubicBezTo>
                <a:cubicBezTo>
                  <a:pt x="247" y="423"/>
                  <a:pt x="248" y="422"/>
                  <a:pt x="249" y="421"/>
                </a:cubicBezTo>
                <a:cubicBezTo>
                  <a:pt x="249" y="420"/>
                  <a:pt x="249" y="420"/>
                  <a:pt x="249" y="420"/>
                </a:cubicBezTo>
                <a:cubicBezTo>
                  <a:pt x="249" y="420"/>
                  <a:pt x="249" y="420"/>
                  <a:pt x="249" y="420"/>
                </a:cubicBezTo>
                <a:cubicBezTo>
                  <a:pt x="249" y="419"/>
                  <a:pt x="249" y="419"/>
                  <a:pt x="249" y="419"/>
                </a:cubicBezTo>
                <a:cubicBezTo>
                  <a:pt x="250" y="417"/>
                  <a:pt x="250" y="417"/>
                  <a:pt x="250" y="417"/>
                </a:cubicBezTo>
                <a:cubicBezTo>
                  <a:pt x="250" y="417"/>
                  <a:pt x="250" y="417"/>
                  <a:pt x="250" y="417"/>
                </a:cubicBezTo>
                <a:cubicBezTo>
                  <a:pt x="251" y="418"/>
                  <a:pt x="251" y="418"/>
                  <a:pt x="251" y="418"/>
                </a:cubicBezTo>
                <a:cubicBezTo>
                  <a:pt x="252" y="417"/>
                  <a:pt x="253" y="419"/>
                  <a:pt x="254" y="418"/>
                </a:cubicBezTo>
                <a:cubicBezTo>
                  <a:pt x="256" y="417"/>
                  <a:pt x="257" y="416"/>
                  <a:pt x="258" y="414"/>
                </a:cubicBezTo>
                <a:cubicBezTo>
                  <a:pt x="257" y="412"/>
                  <a:pt x="255" y="414"/>
                  <a:pt x="254" y="412"/>
                </a:cubicBezTo>
                <a:cubicBezTo>
                  <a:pt x="255" y="412"/>
                  <a:pt x="256" y="412"/>
                  <a:pt x="256" y="411"/>
                </a:cubicBezTo>
                <a:cubicBezTo>
                  <a:pt x="256" y="410"/>
                  <a:pt x="257" y="412"/>
                  <a:pt x="258" y="412"/>
                </a:cubicBezTo>
                <a:cubicBezTo>
                  <a:pt x="260" y="411"/>
                  <a:pt x="259" y="408"/>
                  <a:pt x="261" y="406"/>
                </a:cubicBezTo>
                <a:cubicBezTo>
                  <a:pt x="261" y="407"/>
                  <a:pt x="260" y="408"/>
                  <a:pt x="261" y="409"/>
                </a:cubicBezTo>
                <a:cubicBezTo>
                  <a:pt x="269" y="403"/>
                  <a:pt x="274" y="402"/>
                  <a:pt x="283" y="396"/>
                </a:cubicBezTo>
                <a:cubicBezTo>
                  <a:pt x="281" y="396"/>
                  <a:pt x="279" y="397"/>
                  <a:pt x="277" y="397"/>
                </a:cubicBezTo>
                <a:cubicBezTo>
                  <a:pt x="277" y="389"/>
                  <a:pt x="286" y="394"/>
                  <a:pt x="287" y="388"/>
                </a:cubicBezTo>
                <a:cubicBezTo>
                  <a:pt x="285" y="387"/>
                  <a:pt x="285" y="388"/>
                  <a:pt x="284" y="385"/>
                </a:cubicBezTo>
                <a:cubicBezTo>
                  <a:pt x="289" y="383"/>
                  <a:pt x="295" y="384"/>
                  <a:pt x="293" y="376"/>
                </a:cubicBezTo>
                <a:cubicBezTo>
                  <a:pt x="290" y="378"/>
                  <a:pt x="287" y="381"/>
                  <a:pt x="283" y="374"/>
                </a:cubicBezTo>
                <a:cubicBezTo>
                  <a:pt x="284" y="373"/>
                  <a:pt x="284" y="373"/>
                  <a:pt x="285" y="373"/>
                </a:cubicBezTo>
                <a:cubicBezTo>
                  <a:pt x="283" y="369"/>
                  <a:pt x="281" y="368"/>
                  <a:pt x="279" y="368"/>
                </a:cubicBezTo>
                <a:cubicBezTo>
                  <a:pt x="277" y="369"/>
                  <a:pt x="281" y="370"/>
                  <a:pt x="280" y="371"/>
                </a:cubicBezTo>
                <a:cubicBezTo>
                  <a:pt x="274" y="365"/>
                  <a:pt x="265" y="367"/>
                  <a:pt x="268" y="378"/>
                </a:cubicBezTo>
                <a:cubicBezTo>
                  <a:pt x="264" y="376"/>
                  <a:pt x="267" y="372"/>
                  <a:pt x="268" y="370"/>
                </a:cubicBezTo>
                <a:cubicBezTo>
                  <a:pt x="265" y="367"/>
                  <a:pt x="263" y="369"/>
                  <a:pt x="260" y="367"/>
                </a:cubicBezTo>
                <a:cubicBezTo>
                  <a:pt x="260" y="370"/>
                  <a:pt x="258" y="370"/>
                  <a:pt x="260" y="372"/>
                </a:cubicBezTo>
                <a:cubicBezTo>
                  <a:pt x="258" y="372"/>
                  <a:pt x="257" y="368"/>
                  <a:pt x="256" y="368"/>
                </a:cubicBezTo>
                <a:cubicBezTo>
                  <a:pt x="255" y="369"/>
                  <a:pt x="257" y="371"/>
                  <a:pt x="255" y="372"/>
                </a:cubicBezTo>
                <a:cubicBezTo>
                  <a:pt x="251" y="368"/>
                  <a:pt x="251" y="373"/>
                  <a:pt x="250" y="376"/>
                </a:cubicBezTo>
                <a:cubicBezTo>
                  <a:pt x="244" y="374"/>
                  <a:pt x="241" y="379"/>
                  <a:pt x="237" y="377"/>
                </a:cubicBezTo>
                <a:cubicBezTo>
                  <a:pt x="236" y="379"/>
                  <a:pt x="237" y="381"/>
                  <a:pt x="235" y="383"/>
                </a:cubicBezTo>
                <a:cubicBezTo>
                  <a:pt x="234" y="381"/>
                  <a:pt x="233" y="383"/>
                  <a:pt x="232" y="380"/>
                </a:cubicBezTo>
                <a:cubicBezTo>
                  <a:pt x="231" y="381"/>
                  <a:pt x="231" y="381"/>
                  <a:pt x="230" y="382"/>
                </a:cubicBezTo>
                <a:cubicBezTo>
                  <a:pt x="230" y="382"/>
                  <a:pt x="230" y="382"/>
                  <a:pt x="230" y="382"/>
                </a:cubicBezTo>
                <a:cubicBezTo>
                  <a:pt x="231" y="383"/>
                  <a:pt x="231" y="383"/>
                  <a:pt x="231" y="383"/>
                </a:cubicBezTo>
                <a:cubicBezTo>
                  <a:pt x="231" y="383"/>
                  <a:pt x="231" y="383"/>
                  <a:pt x="231" y="383"/>
                </a:cubicBezTo>
                <a:cubicBezTo>
                  <a:pt x="228" y="384"/>
                  <a:pt x="228" y="384"/>
                  <a:pt x="228" y="384"/>
                </a:cubicBezTo>
                <a:cubicBezTo>
                  <a:pt x="227" y="383"/>
                  <a:pt x="227" y="383"/>
                  <a:pt x="227" y="383"/>
                </a:cubicBezTo>
                <a:cubicBezTo>
                  <a:pt x="227" y="383"/>
                  <a:pt x="227" y="383"/>
                  <a:pt x="227" y="383"/>
                </a:cubicBezTo>
                <a:cubicBezTo>
                  <a:pt x="227" y="383"/>
                  <a:pt x="227" y="383"/>
                  <a:pt x="227" y="383"/>
                </a:cubicBezTo>
                <a:cubicBezTo>
                  <a:pt x="226" y="384"/>
                  <a:pt x="225" y="385"/>
                  <a:pt x="225" y="385"/>
                </a:cubicBezTo>
                <a:cubicBezTo>
                  <a:pt x="224" y="386"/>
                  <a:pt x="222" y="388"/>
                  <a:pt x="220" y="389"/>
                </a:cubicBezTo>
                <a:cubicBezTo>
                  <a:pt x="219" y="387"/>
                  <a:pt x="221" y="387"/>
                  <a:pt x="222" y="386"/>
                </a:cubicBezTo>
                <a:cubicBezTo>
                  <a:pt x="219" y="386"/>
                  <a:pt x="217" y="384"/>
                  <a:pt x="214" y="384"/>
                </a:cubicBezTo>
                <a:cubicBezTo>
                  <a:pt x="214" y="385"/>
                  <a:pt x="214" y="386"/>
                  <a:pt x="214" y="387"/>
                </a:cubicBezTo>
                <a:cubicBezTo>
                  <a:pt x="213" y="387"/>
                  <a:pt x="212" y="387"/>
                  <a:pt x="210" y="385"/>
                </a:cubicBezTo>
                <a:cubicBezTo>
                  <a:pt x="209" y="382"/>
                  <a:pt x="214" y="384"/>
                  <a:pt x="212" y="382"/>
                </a:cubicBezTo>
                <a:cubicBezTo>
                  <a:pt x="215" y="381"/>
                  <a:pt x="219" y="377"/>
                  <a:pt x="216" y="372"/>
                </a:cubicBezTo>
                <a:cubicBezTo>
                  <a:pt x="215" y="369"/>
                  <a:pt x="218" y="373"/>
                  <a:pt x="217" y="374"/>
                </a:cubicBezTo>
                <a:cubicBezTo>
                  <a:pt x="218" y="372"/>
                  <a:pt x="218" y="372"/>
                  <a:pt x="219" y="373"/>
                </a:cubicBezTo>
                <a:cubicBezTo>
                  <a:pt x="220" y="373"/>
                  <a:pt x="220" y="372"/>
                  <a:pt x="221" y="372"/>
                </a:cubicBezTo>
                <a:cubicBezTo>
                  <a:pt x="221" y="372"/>
                  <a:pt x="221" y="372"/>
                  <a:pt x="221" y="372"/>
                </a:cubicBezTo>
                <a:cubicBezTo>
                  <a:pt x="222" y="372"/>
                  <a:pt x="222" y="371"/>
                  <a:pt x="223" y="370"/>
                </a:cubicBezTo>
                <a:cubicBezTo>
                  <a:pt x="223" y="370"/>
                  <a:pt x="223" y="370"/>
                  <a:pt x="223" y="370"/>
                </a:cubicBezTo>
                <a:cubicBezTo>
                  <a:pt x="223" y="371"/>
                  <a:pt x="223" y="371"/>
                  <a:pt x="223" y="371"/>
                </a:cubicBezTo>
                <a:cubicBezTo>
                  <a:pt x="224" y="371"/>
                  <a:pt x="224" y="371"/>
                  <a:pt x="224" y="371"/>
                </a:cubicBezTo>
                <a:cubicBezTo>
                  <a:pt x="224" y="371"/>
                  <a:pt x="225" y="370"/>
                  <a:pt x="225" y="370"/>
                </a:cubicBezTo>
                <a:cubicBezTo>
                  <a:pt x="226" y="369"/>
                  <a:pt x="223" y="367"/>
                  <a:pt x="225" y="366"/>
                </a:cubicBezTo>
                <a:cubicBezTo>
                  <a:pt x="225" y="365"/>
                  <a:pt x="224" y="365"/>
                  <a:pt x="223" y="364"/>
                </a:cubicBezTo>
                <a:cubicBezTo>
                  <a:pt x="225" y="363"/>
                  <a:pt x="230" y="361"/>
                  <a:pt x="229" y="357"/>
                </a:cubicBezTo>
                <a:cubicBezTo>
                  <a:pt x="232" y="357"/>
                  <a:pt x="234" y="352"/>
                  <a:pt x="239" y="354"/>
                </a:cubicBezTo>
                <a:cubicBezTo>
                  <a:pt x="238" y="348"/>
                  <a:pt x="247" y="351"/>
                  <a:pt x="246" y="346"/>
                </a:cubicBezTo>
                <a:cubicBezTo>
                  <a:pt x="247" y="346"/>
                  <a:pt x="248" y="348"/>
                  <a:pt x="249" y="349"/>
                </a:cubicBezTo>
                <a:cubicBezTo>
                  <a:pt x="248" y="347"/>
                  <a:pt x="249" y="346"/>
                  <a:pt x="251" y="348"/>
                </a:cubicBezTo>
                <a:cubicBezTo>
                  <a:pt x="254" y="344"/>
                  <a:pt x="264" y="344"/>
                  <a:pt x="264" y="338"/>
                </a:cubicBezTo>
                <a:cubicBezTo>
                  <a:pt x="267" y="340"/>
                  <a:pt x="272" y="337"/>
                  <a:pt x="272" y="334"/>
                </a:cubicBezTo>
                <a:cubicBezTo>
                  <a:pt x="272" y="333"/>
                  <a:pt x="271" y="333"/>
                  <a:pt x="270" y="332"/>
                </a:cubicBezTo>
                <a:cubicBezTo>
                  <a:pt x="274" y="325"/>
                  <a:pt x="282" y="327"/>
                  <a:pt x="280" y="317"/>
                </a:cubicBezTo>
                <a:cubicBezTo>
                  <a:pt x="277" y="315"/>
                  <a:pt x="280" y="320"/>
                  <a:pt x="277" y="321"/>
                </a:cubicBezTo>
                <a:cubicBezTo>
                  <a:pt x="276" y="310"/>
                  <a:pt x="292" y="311"/>
                  <a:pt x="293" y="302"/>
                </a:cubicBezTo>
                <a:cubicBezTo>
                  <a:pt x="300" y="305"/>
                  <a:pt x="297" y="293"/>
                  <a:pt x="302" y="297"/>
                </a:cubicBezTo>
                <a:cubicBezTo>
                  <a:pt x="303" y="297"/>
                  <a:pt x="303" y="296"/>
                  <a:pt x="303" y="295"/>
                </a:cubicBezTo>
                <a:cubicBezTo>
                  <a:pt x="304" y="295"/>
                  <a:pt x="306" y="295"/>
                  <a:pt x="307" y="296"/>
                </a:cubicBezTo>
                <a:cubicBezTo>
                  <a:pt x="307" y="295"/>
                  <a:pt x="307" y="294"/>
                  <a:pt x="307" y="294"/>
                </a:cubicBezTo>
                <a:cubicBezTo>
                  <a:pt x="307" y="292"/>
                  <a:pt x="309" y="292"/>
                  <a:pt x="311" y="293"/>
                </a:cubicBezTo>
                <a:cubicBezTo>
                  <a:pt x="316" y="289"/>
                  <a:pt x="319" y="284"/>
                  <a:pt x="326" y="282"/>
                </a:cubicBezTo>
                <a:cubicBezTo>
                  <a:pt x="327" y="276"/>
                  <a:pt x="336" y="275"/>
                  <a:pt x="341" y="273"/>
                </a:cubicBezTo>
                <a:cubicBezTo>
                  <a:pt x="345" y="268"/>
                  <a:pt x="350" y="265"/>
                  <a:pt x="355" y="262"/>
                </a:cubicBezTo>
                <a:cubicBezTo>
                  <a:pt x="360" y="259"/>
                  <a:pt x="364" y="257"/>
                  <a:pt x="366" y="252"/>
                </a:cubicBezTo>
                <a:cubicBezTo>
                  <a:pt x="367" y="254"/>
                  <a:pt x="368" y="253"/>
                  <a:pt x="369" y="255"/>
                </a:cubicBezTo>
                <a:cubicBezTo>
                  <a:pt x="370" y="255"/>
                  <a:pt x="369" y="253"/>
                  <a:pt x="368" y="251"/>
                </a:cubicBezTo>
                <a:cubicBezTo>
                  <a:pt x="370" y="250"/>
                  <a:pt x="370" y="252"/>
                  <a:pt x="372" y="253"/>
                </a:cubicBezTo>
                <a:cubicBezTo>
                  <a:pt x="370" y="250"/>
                  <a:pt x="372" y="251"/>
                  <a:pt x="374" y="251"/>
                </a:cubicBezTo>
                <a:cubicBezTo>
                  <a:pt x="372" y="247"/>
                  <a:pt x="371" y="251"/>
                  <a:pt x="370" y="248"/>
                </a:cubicBezTo>
                <a:cubicBezTo>
                  <a:pt x="372" y="248"/>
                  <a:pt x="377" y="247"/>
                  <a:pt x="378" y="250"/>
                </a:cubicBezTo>
                <a:cubicBezTo>
                  <a:pt x="380" y="249"/>
                  <a:pt x="379" y="247"/>
                  <a:pt x="377" y="246"/>
                </a:cubicBezTo>
                <a:cubicBezTo>
                  <a:pt x="383" y="242"/>
                  <a:pt x="387" y="246"/>
                  <a:pt x="391" y="239"/>
                </a:cubicBezTo>
                <a:cubicBezTo>
                  <a:pt x="391" y="240"/>
                  <a:pt x="392" y="240"/>
                  <a:pt x="393" y="241"/>
                </a:cubicBezTo>
                <a:cubicBezTo>
                  <a:pt x="394" y="240"/>
                  <a:pt x="395" y="238"/>
                  <a:pt x="394" y="236"/>
                </a:cubicBezTo>
                <a:cubicBezTo>
                  <a:pt x="395" y="235"/>
                  <a:pt x="396" y="238"/>
                  <a:pt x="398" y="237"/>
                </a:cubicBezTo>
                <a:cubicBezTo>
                  <a:pt x="400" y="235"/>
                  <a:pt x="397" y="231"/>
                  <a:pt x="400" y="230"/>
                </a:cubicBezTo>
                <a:cubicBezTo>
                  <a:pt x="401" y="235"/>
                  <a:pt x="404" y="229"/>
                  <a:pt x="406" y="230"/>
                </a:cubicBezTo>
                <a:cubicBezTo>
                  <a:pt x="408" y="229"/>
                  <a:pt x="406" y="226"/>
                  <a:pt x="408" y="225"/>
                </a:cubicBezTo>
                <a:cubicBezTo>
                  <a:pt x="409" y="227"/>
                  <a:pt x="407" y="227"/>
                  <a:pt x="408" y="228"/>
                </a:cubicBezTo>
                <a:cubicBezTo>
                  <a:pt x="413" y="226"/>
                  <a:pt x="414" y="223"/>
                  <a:pt x="419" y="221"/>
                </a:cubicBezTo>
                <a:cubicBezTo>
                  <a:pt x="422" y="220"/>
                  <a:pt x="424" y="216"/>
                  <a:pt x="426" y="216"/>
                </a:cubicBezTo>
                <a:cubicBezTo>
                  <a:pt x="427" y="216"/>
                  <a:pt x="429" y="218"/>
                  <a:pt x="431" y="217"/>
                </a:cubicBezTo>
                <a:cubicBezTo>
                  <a:pt x="434" y="216"/>
                  <a:pt x="436" y="210"/>
                  <a:pt x="439" y="213"/>
                </a:cubicBezTo>
                <a:cubicBezTo>
                  <a:pt x="443" y="208"/>
                  <a:pt x="448" y="206"/>
                  <a:pt x="454" y="202"/>
                </a:cubicBezTo>
                <a:cubicBezTo>
                  <a:pt x="452" y="199"/>
                  <a:pt x="459" y="198"/>
                  <a:pt x="461" y="198"/>
                </a:cubicBezTo>
                <a:cubicBezTo>
                  <a:pt x="462" y="196"/>
                  <a:pt x="461" y="197"/>
                  <a:pt x="459" y="195"/>
                </a:cubicBezTo>
                <a:cubicBezTo>
                  <a:pt x="461" y="195"/>
                  <a:pt x="463" y="196"/>
                  <a:pt x="465" y="194"/>
                </a:cubicBezTo>
                <a:cubicBezTo>
                  <a:pt x="466" y="192"/>
                  <a:pt x="464" y="192"/>
                  <a:pt x="463" y="190"/>
                </a:cubicBezTo>
                <a:cubicBezTo>
                  <a:pt x="464" y="189"/>
                  <a:pt x="465" y="190"/>
                  <a:pt x="465" y="191"/>
                </a:cubicBezTo>
                <a:cubicBezTo>
                  <a:pt x="471" y="191"/>
                  <a:pt x="472" y="180"/>
                  <a:pt x="479" y="182"/>
                </a:cubicBezTo>
                <a:cubicBezTo>
                  <a:pt x="479" y="178"/>
                  <a:pt x="487" y="180"/>
                  <a:pt x="485" y="173"/>
                </a:cubicBezTo>
                <a:cubicBezTo>
                  <a:pt x="486" y="174"/>
                  <a:pt x="487" y="173"/>
                  <a:pt x="489" y="175"/>
                </a:cubicBezTo>
                <a:cubicBezTo>
                  <a:pt x="490" y="174"/>
                  <a:pt x="488" y="172"/>
                  <a:pt x="489" y="171"/>
                </a:cubicBezTo>
                <a:cubicBezTo>
                  <a:pt x="492" y="176"/>
                  <a:pt x="494" y="168"/>
                  <a:pt x="496" y="166"/>
                </a:cubicBezTo>
                <a:cubicBezTo>
                  <a:pt x="498" y="165"/>
                  <a:pt x="503" y="167"/>
                  <a:pt x="502" y="162"/>
                </a:cubicBezTo>
                <a:cubicBezTo>
                  <a:pt x="507" y="165"/>
                  <a:pt x="508" y="159"/>
                  <a:pt x="511" y="156"/>
                </a:cubicBezTo>
                <a:cubicBezTo>
                  <a:pt x="512" y="155"/>
                  <a:pt x="511" y="154"/>
                  <a:pt x="510" y="153"/>
                </a:cubicBezTo>
                <a:cubicBezTo>
                  <a:pt x="517" y="152"/>
                  <a:pt x="519" y="146"/>
                  <a:pt x="522" y="142"/>
                </a:cubicBezTo>
                <a:cubicBezTo>
                  <a:pt x="523" y="141"/>
                  <a:pt x="525" y="142"/>
                  <a:pt x="527" y="144"/>
                </a:cubicBezTo>
                <a:cubicBezTo>
                  <a:pt x="530" y="143"/>
                  <a:pt x="528" y="140"/>
                  <a:pt x="530" y="139"/>
                </a:cubicBezTo>
                <a:cubicBezTo>
                  <a:pt x="532" y="142"/>
                  <a:pt x="533" y="136"/>
                  <a:pt x="535" y="139"/>
                </a:cubicBezTo>
                <a:cubicBezTo>
                  <a:pt x="535" y="135"/>
                  <a:pt x="539" y="134"/>
                  <a:pt x="541" y="133"/>
                </a:cubicBezTo>
                <a:cubicBezTo>
                  <a:pt x="539" y="134"/>
                  <a:pt x="545" y="134"/>
                  <a:pt x="546" y="133"/>
                </a:cubicBezTo>
                <a:cubicBezTo>
                  <a:pt x="547" y="132"/>
                  <a:pt x="547" y="130"/>
                  <a:pt x="548" y="129"/>
                </a:cubicBezTo>
                <a:cubicBezTo>
                  <a:pt x="550" y="128"/>
                  <a:pt x="553" y="129"/>
                  <a:pt x="555" y="128"/>
                </a:cubicBezTo>
                <a:cubicBezTo>
                  <a:pt x="558" y="127"/>
                  <a:pt x="563" y="125"/>
                  <a:pt x="566" y="121"/>
                </a:cubicBezTo>
                <a:cubicBezTo>
                  <a:pt x="568" y="122"/>
                  <a:pt x="568" y="122"/>
                  <a:pt x="569" y="124"/>
                </a:cubicBezTo>
                <a:cubicBezTo>
                  <a:pt x="569" y="116"/>
                  <a:pt x="575" y="121"/>
                  <a:pt x="578" y="117"/>
                </a:cubicBezTo>
                <a:cubicBezTo>
                  <a:pt x="576" y="116"/>
                  <a:pt x="575" y="117"/>
                  <a:pt x="573" y="114"/>
                </a:cubicBezTo>
                <a:cubicBezTo>
                  <a:pt x="579" y="119"/>
                  <a:pt x="583" y="110"/>
                  <a:pt x="587" y="108"/>
                </a:cubicBezTo>
                <a:cubicBezTo>
                  <a:pt x="585" y="105"/>
                  <a:pt x="583" y="111"/>
                  <a:pt x="580" y="106"/>
                </a:cubicBezTo>
                <a:cubicBezTo>
                  <a:pt x="581" y="111"/>
                  <a:pt x="576" y="110"/>
                  <a:pt x="574" y="113"/>
                </a:cubicBezTo>
                <a:cubicBezTo>
                  <a:pt x="578" y="103"/>
                  <a:pt x="589" y="96"/>
                  <a:pt x="594" y="90"/>
                </a:cubicBezTo>
                <a:cubicBezTo>
                  <a:pt x="587" y="86"/>
                  <a:pt x="583" y="101"/>
                  <a:pt x="576" y="95"/>
                </a:cubicBezTo>
                <a:cubicBezTo>
                  <a:pt x="574" y="99"/>
                  <a:pt x="574" y="99"/>
                  <a:pt x="573" y="102"/>
                </a:cubicBezTo>
                <a:cubicBezTo>
                  <a:pt x="572" y="99"/>
                  <a:pt x="571" y="98"/>
                  <a:pt x="569" y="98"/>
                </a:cubicBezTo>
                <a:cubicBezTo>
                  <a:pt x="570" y="106"/>
                  <a:pt x="559" y="104"/>
                  <a:pt x="561" y="111"/>
                </a:cubicBezTo>
                <a:cubicBezTo>
                  <a:pt x="558" y="107"/>
                  <a:pt x="557" y="113"/>
                  <a:pt x="556" y="113"/>
                </a:cubicBezTo>
                <a:cubicBezTo>
                  <a:pt x="555" y="111"/>
                  <a:pt x="557" y="111"/>
                  <a:pt x="556" y="110"/>
                </a:cubicBezTo>
                <a:cubicBezTo>
                  <a:pt x="553" y="106"/>
                  <a:pt x="549" y="114"/>
                  <a:pt x="551" y="115"/>
                </a:cubicBezTo>
                <a:cubicBezTo>
                  <a:pt x="546" y="113"/>
                  <a:pt x="544" y="119"/>
                  <a:pt x="542" y="123"/>
                </a:cubicBezTo>
                <a:cubicBezTo>
                  <a:pt x="539" y="122"/>
                  <a:pt x="528" y="125"/>
                  <a:pt x="529" y="131"/>
                </a:cubicBezTo>
                <a:cubicBezTo>
                  <a:pt x="529" y="132"/>
                  <a:pt x="528" y="131"/>
                  <a:pt x="527" y="129"/>
                </a:cubicBezTo>
                <a:cubicBezTo>
                  <a:pt x="522" y="133"/>
                  <a:pt x="520" y="136"/>
                  <a:pt x="513" y="137"/>
                </a:cubicBezTo>
                <a:cubicBezTo>
                  <a:pt x="516" y="132"/>
                  <a:pt x="522" y="133"/>
                  <a:pt x="521" y="126"/>
                </a:cubicBezTo>
                <a:cubicBezTo>
                  <a:pt x="521" y="126"/>
                  <a:pt x="520" y="127"/>
                  <a:pt x="519" y="125"/>
                </a:cubicBezTo>
                <a:cubicBezTo>
                  <a:pt x="518" y="127"/>
                  <a:pt x="518" y="127"/>
                  <a:pt x="515" y="127"/>
                </a:cubicBezTo>
                <a:cubicBezTo>
                  <a:pt x="515" y="130"/>
                  <a:pt x="513" y="133"/>
                  <a:pt x="510" y="132"/>
                </a:cubicBezTo>
                <a:cubicBezTo>
                  <a:pt x="511" y="137"/>
                  <a:pt x="507" y="137"/>
                  <a:pt x="507" y="141"/>
                </a:cubicBezTo>
                <a:cubicBezTo>
                  <a:pt x="508" y="137"/>
                  <a:pt x="505" y="140"/>
                  <a:pt x="503" y="140"/>
                </a:cubicBezTo>
                <a:cubicBezTo>
                  <a:pt x="508" y="130"/>
                  <a:pt x="517" y="126"/>
                  <a:pt x="521" y="119"/>
                </a:cubicBezTo>
                <a:cubicBezTo>
                  <a:pt x="523" y="119"/>
                  <a:pt x="527" y="121"/>
                  <a:pt x="525" y="117"/>
                </a:cubicBezTo>
                <a:cubicBezTo>
                  <a:pt x="527" y="117"/>
                  <a:pt x="529" y="119"/>
                  <a:pt x="531" y="119"/>
                </a:cubicBezTo>
                <a:cubicBezTo>
                  <a:pt x="529" y="118"/>
                  <a:pt x="530" y="117"/>
                  <a:pt x="530" y="114"/>
                </a:cubicBezTo>
                <a:cubicBezTo>
                  <a:pt x="531" y="114"/>
                  <a:pt x="532" y="116"/>
                  <a:pt x="533" y="115"/>
                </a:cubicBezTo>
                <a:cubicBezTo>
                  <a:pt x="536" y="115"/>
                  <a:pt x="532" y="111"/>
                  <a:pt x="534" y="110"/>
                </a:cubicBezTo>
                <a:cubicBezTo>
                  <a:pt x="535" y="112"/>
                  <a:pt x="535" y="112"/>
                  <a:pt x="536" y="111"/>
                </a:cubicBezTo>
                <a:cubicBezTo>
                  <a:pt x="537" y="103"/>
                  <a:pt x="549" y="103"/>
                  <a:pt x="551" y="98"/>
                </a:cubicBezTo>
                <a:cubicBezTo>
                  <a:pt x="557" y="99"/>
                  <a:pt x="558" y="91"/>
                  <a:pt x="565" y="89"/>
                </a:cubicBezTo>
                <a:cubicBezTo>
                  <a:pt x="566" y="86"/>
                  <a:pt x="569" y="82"/>
                  <a:pt x="571" y="84"/>
                </a:cubicBezTo>
                <a:cubicBezTo>
                  <a:pt x="572" y="83"/>
                  <a:pt x="572" y="82"/>
                  <a:pt x="572" y="80"/>
                </a:cubicBezTo>
                <a:cubicBezTo>
                  <a:pt x="572" y="80"/>
                  <a:pt x="571" y="80"/>
                  <a:pt x="570" y="79"/>
                </a:cubicBezTo>
                <a:cubicBezTo>
                  <a:pt x="573" y="81"/>
                  <a:pt x="572" y="78"/>
                  <a:pt x="574" y="77"/>
                </a:cubicBezTo>
                <a:cubicBezTo>
                  <a:pt x="580" y="74"/>
                  <a:pt x="588" y="68"/>
                  <a:pt x="595" y="65"/>
                </a:cubicBezTo>
                <a:cubicBezTo>
                  <a:pt x="596" y="67"/>
                  <a:pt x="595" y="67"/>
                  <a:pt x="594" y="67"/>
                </a:cubicBezTo>
                <a:cubicBezTo>
                  <a:pt x="594" y="68"/>
                  <a:pt x="594" y="69"/>
                  <a:pt x="594" y="69"/>
                </a:cubicBezTo>
                <a:cubicBezTo>
                  <a:pt x="595" y="70"/>
                  <a:pt x="596" y="69"/>
                  <a:pt x="595" y="69"/>
                </a:cubicBezTo>
                <a:cubicBezTo>
                  <a:pt x="597" y="68"/>
                  <a:pt x="596" y="71"/>
                  <a:pt x="597" y="71"/>
                </a:cubicBezTo>
                <a:cubicBezTo>
                  <a:pt x="596" y="62"/>
                  <a:pt x="605" y="65"/>
                  <a:pt x="609" y="62"/>
                </a:cubicBezTo>
                <a:cubicBezTo>
                  <a:pt x="609" y="62"/>
                  <a:pt x="608" y="62"/>
                  <a:pt x="608" y="62"/>
                </a:cubicBezTo>
                <a:cubicBezTo>
                  <a:pt x="611" y="55"/>
                  <a:pt x="617" y="49"/>
                  <a:pt x="621" y="51"/>
                </a:cubicBezTo>
                <a:cubicBezTo>
                  <a:pt x="623" y="50"/>
                  <a:pt x="619" y="47"/>
                  <a:pt x="621" y="46"/>
                </a:cubicBezTo>
                <a:cubicBezTo>
                  <a:pt x="621" y="50"/>
                  <a:pt x="624" y="47"/>
                  <a:pt x="626" y="50"/>
                </a:cubicBezTo>
                <a:cubicBezTo>
                  <a:pt x="626" y="47"/>
                  <a:pt x="628" y="46"/>
                  <a:pt x="631" y="49"/>
                </a:cubicBezTo>
                <a:cubicBezTo>
                  <a:pt x="630" y="49"/>
                  <a:pt x="630" y="49"/>
                  <a:pt x="629" y="48"/>
                </a:cubicBezTo>
                <a:cubicBezTo>
                  <a:pt x="629" y="51"/>
                  <a:pt x="632" y="50"/>
                  <a:pt x="633" y="51"/>
                </a:cubicBezTo>
                <a:cubicBezTo>
                  <a:pt x="633" y="47"/>
                  <a:pt x="634" y="46"/>
                  <a:pt x="636" y="44"/>
                </a:cubicBezTo>
                <a:cubicBezTo>
                  <a:pt x="637" y="46"/>
                  <a:pt x="636" y="47"/>
                  <a:pt x="634" y="46"/>
                </a:cubicBezTo>
                <a:cubicBezTo>
                  <a:pt x="635" y="49"/>
                  <a:pt x="635" y="50"/>
                  <a:pt x="638" y="52"/>
                </a:cubicBezTo>
                <a:cubicBezTo>
                  <a:pt x="637" y="48"/>
                  <a:pt x="640" y="52"/>
                  <a:pt x="641" y="49"/>
                </a:cubicBezTo>
                <a:cubicBezTo>
                  <a:pt x="641" y="50"/>
                  <a:pt x="642" y="50"/>
                  <a:pt x="642" y="50"/>
                </a:cubicBezTo>
                <a:cubicBezTo>
                  <a:pt x="643" y="54"/>
                  <a:pt x="645" y="57"/>
                  <a:pt x="644" y="59"/>
                </a:cubicBezTo>
                <a:cubicBezTo>
                  <a:pt x="645" y="59"/>
                  <a:pt x="645" y="60"/>
                  <a:pt x="646" y="61"/>
                </a:cubicBezTo>
                <a:cubicBezTo>
                  <a:pt x="647" y="61"/>
                  <a:pt x="647" y="60"/>
                  <a:pt x="648" y="59"/>
                </a:cubicBezTo>
                <a:cubicBezTo>
                  <a:pt x="649" y="61"/>
                  <a:pt x="650" y="61"/>
                  <a:pt x="651" y="60"/>
                </a:cubicBezTo>
                <a:cubicBezTo>
                  <a:pt x="651" y="62"/>
                  <a:pt x="653" y="64"/>
                  <a:pt x="655" y="66"/>
                </a:cubicBezTo>
                <a:cubicBezTo>
                  <a:pt x="654" y="65"/>
                  <a:pt x="653" y="66"/>
                  <a:pt x="653" y="67"/>
                </a:cubicBezTo>
                <a:cubicBezTo>
                  <a:pt x="655" y="68"/>
                  <a:pt x="656" y="72"/>
                  <a:pt x="655" y="74"/>
                </a:cubicBezTo>
                <a:cubicBezTo>
                  <a:pt x="657" y="76"/>
                  <a:pt x="656" y="72"/>
                  <a:pt x="658" y="72"/>
                </a:cubicBezTo>
                <a:cubicBezTo>
                  <a:pt x="661" y="77"/>
                  <a:pt x="661" y="77"/>
                  <a:pt x="661" y="77"/>
                </a:cubicBezTo>
                <a:cubicBezTo>
                  <a:pt x="658" y="77"/>
                  <a:pt x="660" y="80"/>
                  <a:pt x="657" y="80"/>
                </a:cubicBezTo>
                <a:cubicBezTo>
                  <a:pt x="657" y="82"/>
                  <a:pt x="658" y="84"/>
                  <a:pt x="658" y="86"/>
                </a:cubicBezTo>
                <a:cubicBezTo>
                  <a:pt x="656" y="85"/>
                  <a:pt x="657" y="87"/>
                  <a:pt x="656" y="88"/>
                </a:cubicBezTo>
                <a:cubicBezTo>
                  <a:pt x="654" y="86"/>
                  <a:pt x="651" y="88"/>
                  <a:pt x="651" y="89"/>
                </a:cubicBezTo>
                <a:cubicBezTo>
                  <a:pt x="652" y="90"/>
                  <a:pt x="653" y="91"/>
                  <a:pt x="654" y="90"/>
                </a:cubicBezTo>
                <a:cubicBezTo>
                  <a:pt x="655" y="94"/>
                  <a:pt x="657" y="94"/>
                  <a:pt x="660" y="94"/>
                </a:cubicBezTo>
                <a:cubicBezTo>
                  <a:pt x="661" y="93"/>
                  <a:pt x="660" y="91"/>
                  <a:pt x="660" y="90"/>
                </a:cubicBezTo>
                <a:cubicBezTo>
                  <a:pt x="664" y="95"/>
                  <a:pt x="666" y="88"/>
                  <a:pt x="670" y="91"/>
                </a:cubicBezTo>
                <a:cubicBezTo>
                  <a:pt x="670" y="89"/>
                  <a:pt x="669" y="82"/>
                  <a:pt x="666" y="84"/>
                </a:cubicBezTo>
                <a:cubicBezTo>
                  <a:pt x="665" y="81"/>
                  <a:pt x="669" y="81"/>
                  <a:pt x="670" y="81"/>
                </a:cubicBezTo>
                <a:cubicBezTo>
                  <a:pt x="672" y="83"/>
                  <a:pt x="669" y="83"/>
                  <a:pt x="670" y="85"/>
                </a:cubicBezTo>
                <a:cubicBezTo>
                  <a:pt x="671" y="87"/>
                  <a:pt x="674" y="86"/>
                  <a:pt x="672" y="88"/>
                </a:cubicBezTo>
                <a:cubicBezTo>
                  <a:pt x="674" y="88"/>
                  <a:pt x="675" y="89"/>
                  <a:pt x="676" y="88"/>
                </a:cubicBezTo>
                <a:cubicBezTo>
                  <a:pt x="676" y="89"/>
                  <a:pt x="676" y="90"/>
                  <a:pt x="677" y="90"/>
                </a:cubicBezTo>
                <a:cubicBezTo>
                  <a:pt x="677" y="91"/>
                  <a:pt x="676" y="95"/>
                  <a:pt x="677" y="95"/>
                </a:cubicBezTo>
                <a:cubicBezTo>
                  <a:pt x="676" y="98"/>
                  <a:pt x="673" y="98"/>
                  <a:pt x="671" y="101"/>
                </a:cubicBezTo>
                <a:cubicBezTo>
                  <a:pt x="673" y="103"/>
                  <a:pt x="674" y="101"/>
                  <a:pt x="674" y="99"/>
                </a:cubicBezTo>
                <a:cubicBezTo>
                  <a:pt x="676" y="103"/>
                  <a:pt x="677" y="101"/>
                  <a:pt x="679" y="104"/>
                </a:cubicBezTo>
                <a:cubicBezTo>
                  <a:pt x="679" y="105"/>
                  <a:pt x="675" y="107"/>
                  <a:pt x="677" y="108"/>
                </a:cubicBezTo>
                <a:cubicBezTo>
                  <a:pt x="675" y="108"/>
                  <a:pt x="674" y="108"/>
                  <a:pt x="671" y="111"/>
                </a:cubicBezTo>
                <a:cubicBezTo>
                  <a:pt x="674" y="117"/>
                  <a:pt x="669" y="117"/>
                  <a:pt x="669" y="122"/>
                </a:cubicBezTo>
                <a:cubicBezTo>
                  <a:pt x="672" y="123"/>
                  <a:pt x="670" y="119"/>
                  <a:pt x="673" y="119"/>
                </a:cubicBezTo>
                <a:cubicBezTo>
                  <a:pt x="675" y="121"/>
                  <a:pt x="671" y="120"/>
                  <a:pt x="673" y="123"/>
                </a:cubicBezTo>
                <a:cubicBezTo>
                  <a:pt x="672" y="121"/>
                  <a:pt x="672" y="123"/>
                  <a:pt x="674" y="126"/>
                </a:cubicBezTo>
                <a:cubicBezTo>
                  <a:pt x="673" y="126"/>
                  <a:pt x="672" y="125"/>
                  <a:pt x="672" y="123"/>
                </a:cubicBezTo>
                <a:cubicBezTo>
                  <a:pt x="670" y="125"/>
                  <a:pt x="669" y="126"/>
                  <a:pt x="671" y="129"/>
                </a:cubicBezTo>
                <a:cubicBezTo>
                  <a:pt x="667" y="129"/>
                  <a:pt x="668" y="134"/>
                  <a:pt x="667" y="136"/>
                </a:cubicBezTo>
                <a:cubicBezTo>
                  <a:pt x="669" y="137"/>
                  <a:pt x="677" y="139"/>
                  <a:pt x="676" y="136"/>
                </a:cubicBezTo>
                <a:cubicBezTo>
                  <a:pt x="679" y="136"/>
                  <a:pt x="677" y="140"/>
                  <a:pt x="679" y="142"/>
                </a:cubicBezTo>
                <a:cubicBezTo>
                  <a:pt x="681" y="143"/>
                  <a:pt x="683" y="146"/>
                  <a:pt x="685" y="145"/>
                </a:cubicBezTo>
                <a:cubicBezTo>
                  <a:pt x="686" y="145"/>
                  <a:pt x="685" y="144"/>
                  <a:pt x="685" y="145"/>
                </a:cubicBezTo>
                <a:cubicBezTo>
                  <a:pt x="684" y="142"/>
                  <a:pt x="687" y="145"/>
                  <a:pt x="687" y="143"/>
                </a:cubicBezTo>
                <a:cubicBezTo>
                  <a:pt x="688" y="142"/>
                  <a:pt x="686" y="141"/>
                  <a:pt x="685" y="141"/>
                </a:cubicBezTo>
                <a:cubicBezTo>
                  <a:pt x="685" y="140"/>
                  <a:pt x="689" y="139"/>
                  <a:pt x="690" y="140"/>
                </a:cubicBezTo>
                <a:cubicBezTo>
                  <a:pt x="691" y="135"/>
                  <a:pt x="699" y="130"/>
                  <a:pt x="698" y="126"/>
                </a:cubicBezTo>
                <a:cubicBezTo>
                  <a:pt x="697" y="124"/>
                  <a:pt x="701" y="127"/>
                  <a:pt x="702" y="127"/>
                </a:cubicBezTo>
                <a:cubicBezTo>
                  <a:pt x="702" y="127"/>
                  <a:pt x="702" y="126"/>
                  <a:pt x="702" y="126"/>
                </a:cubicBezTo>
                <a:cubicBezTo>
                  <a:pt x="702" y="123"/>
                  <a:pt x="699" y="126"/>
                  <a:pt x="701" y="124"/>
                </a:cubicBezTo>
                <a:cubicBezTo>
                  <a:pt x="701" y="124"/>
                  <a:pt x="701" y="123"/>
                  <a:pt x="701" y="122"/>
                </a:cubicBezTo>
                <a:cubicBezTo>
                  <a:pt x="705" y="128"/>
                  <a:pt x="710" y="117"/>
                  <a:pt x="712" y="114"/>
                </a:cubicBezTo>
                <a:cubicBezTo>
                  <a:pt x="715" y="115"/>
                  <a:pt x="719" y="115"/>
                  <a:pt x="718" y="111"/>
                </a:cubicBezTo>
                <a:cubicBezTo>
                  <a:pt x="720" y="109"/>
                  <a:pt x="719" y="111"/>
                  <a:pt x="720" y="113"/>
                </a:cubicBezTo>
                <a:cubicBezTo>
                  <a:pt x="720" y="110"/>
                  <a:pt x="720" y="111"/>
                  <a:pt x="722" y="109"/>
                </a:cubicBezTo>
                <a:cubicBezTo>
                  <a:pt x="719" y="108"/>
                  <a:pt x="718" y="106"/>
                  <a:pt x="715" y="104"/>
                </a:cubicBezTo>
                <a:cubicBezTo>
                  <a:pt x="715" y="106"/>
                  <a:pt x="713" y="104"/>
                  <a:pt x="712" y="106"/>
                </a:cubicBezTo>
                <a:cubicBezTo>
                  <a:pt x="713" y="102"/>
                  <a:pt x="715" y="100"/>
                  <a:pt x="718" y="98"/>
                </a:cubicBezTo>
                <a:cubicBezTo>
                  <a:pt x="720" y="99"/>
                  <a:pt x="722" y="100"/>
                  <a:pt x="722" y="102"/>
                </a:cubicBezTo>
                <a:cubicBezTo>
                  <a:pt x="723" y="101"/>
                  <a:pt x="721" y="97"/>
                  <a:pt x="720" y="98"/>
                </a:cubicBezTo>
                <a:cubicBezTo>
                  <a:pt x="719" y="96"/>
                  <a:pt x="726" y="97"/>
                  <a:pt x="723" y="98"/>
                </a:cubicBezTo>
                <a:cubicBezTo>
                  <a:pt x="725" y="100"/>
                  <a:pt x="724" y="96"/>
                  <a:pt x="726" y="96"/>
                </a:cubicBezTo>
                <a:cubicBezTo>
                  <a:pt x="729" y="100"/>
                  <a:pt x="732" y="102"/>
                  <a:pt x="737" y="101"/>
                </a:cubicBezTo>
                <a:cubicBezTo>
                  <a:pt x="738" y="105"/>
                  <a:pt x="728" y="104"/>
                  <a:pt x="728" y="106"/>
                </a:cubicBezTo>
                <a:cubicBezTo>
                  <a:pt x="730" y="106"/>
                  <a:pt x="733" y="108"/>
                  <a:pt x="735" y="106"/>
                </a:cubicBezTo>
                <a:cubicBezTo>
                  <a:pt x="737" y="109"/>
                  <a:pt x="735" y="111"/>
                  <a:pt x="733" y="111"/>
                </a:cubicBezTo>
                <a:cubicBezTo>
                  <a:pt x="735" y="114"/>
                  <a:pt x="736" y="111"/>
                  <a:pt x="740" y="112"/>
                </a:cubicBezTo>
                <a:cubicBezTo>
                  <a:pt x="740" y="114"/>
                  <a:pt x="736" y="116"/>
                  <a:pt x="734" y="114"/>
                </a:cubicBezTo>
                <a:cubicBezTo>
                  <a:pt x="732" y="116"/>
                  <a:pt x="736" y="120"/>
                  <a:pt x="732" y="120"/>
                </a:cubicBezTo>
                <a:cubicBezTo>
                  <a:pt x="734" y="120"/>
                  <a:pt x="737" y="122"/>
                  <a:pt x="739" y="121"/>
                </a:cubicBezTo>
                <a:cubicBezTo>
                  <a:pt x="739" y="122"/>
                  <a:pt x="739" y="123"/>
                  <a:pt x="740" y="123"/>
                </a:cubicBezTo>
                <a:cubicBezTo>
                  <a:pt x="741" y="124"/>
                  <a:pt x="738" y="124"/>
                  <a:pt x="739" y="126"/>
                </a:cubicBezTo>
                <a:cubicBezTo>
                  <a:pt x="741" y="129"/>
                  <a:pt x="743" y="128"/>
                  <a:pt x="745" y="130"/>
                </a:cubicBezTo>
                <a:cubicBezTo>
                  <a:pt x="748" y="126"/>
                  <a:pt x="753" y="126"/>
                  <a:pt x="757" y="122"/>
                </a:cubicBezTo>
                <a:cubicBezTo>
                  <a:pt x="757" y="124"/>
                  <a:pt x="760" y="124"/>
                  <a:pt x="761" y="125"/>
                </a:cubicBezTo>
                <a:cubicBezTo>
                  <a:pt x="758" y="123"/>
                  <a:pt x="761" y="124"/>
                  <a:pt x="758" y="120"/>
                </a:cubicBezTo>
                <a:cubicBezTo>
                  <a:pt x="760" y="122"/>
                  <a:pt x="762" y="121"/>
                  <a:pt x="763" y="120"/>
                </a:cubicBezTo>
                <a:cubicBezTo>
                  <a:pt x="765" y="121"/>
                  <a:pt x="764" y="124"/>
                  <a:pt x="765" y="124"/>
                </a:cubicBezTo>
                <a:cubicBezTo>
                  <a:pt x="766" y="125"/>
                  <a:pt x="764" y="125"/>
                  <a:pt x="765" y="126"/>
                </a:cubicBezTo>
                <a:cubicBezTo>
                  <a:pt x="766" y="130"/>
                  <a:pt x="767" y="125"/>
                  <a:pt x="768" y="127"/>
                </a:cubicBezTo>
                <a:cubicBezTo>
                  <a:pt x="770" y="129"/>
                  <a:pt x="767" y="130"/>
                  <a:pt x="766" y="129"/>
                </a:cubicBezTo>
                <a:cubicBezTo>
                  <a:pt x="765" y="131"/>
                  <a:pt x="771" y="136"/>
                  <a:pt x="768" y="138"/>
                </a:cubicBezTo>
                <a:cubicBezTo>
                  <a:pt x="767" y="135"/>
                  <a:pt x="767" y="135"/>
                  <a:pt x="767" y="135"/>
                </a:cubicBezTo>
                <a:cubicBezTo>
                  <a:pt x="764" y="137"/>
                  <a:pt x="769" y="139"/>
                  <a:pt x="768" y="141"/>
                </a:cubicBezTo>
                <a:cubicBezTo>
                  <a:pt x="770" y="143"/>
                  <a:pt x="768" y="139"/>
                  <a:pt x="769" y="139"/>
                </a:cubicBezTo>
                <a:cubicBezTo>
                  <a:pt x="772" y="142"/>
                  <a:pt x="767" y="143"/>
                  <a:pt x="769" y="146"/>
                </a:cubicBezTo>
                <a:cubicBezTo>
                  <a:pt x="771" y="147"/>
                  <a:pt x="772" y="147"/>
                  <a:pt x="774" y="147"/>
                </a:cubicBezTo>
                <a:cubicBezTo>
                  <a:pt x="776" y="150"/>
                  <a:pt x="783" y="159"/>
                  <a:pt x="785" y="152"/>
                </a:cubicBezTo>
                <a:cubicBezTo>
                  <a:pt x="783" y="151"/>
                  <a:pt x="782" y="150"/>
                  <a:pt x="781" y="151"/>
                </a:cubicBezTo>
                <a:cubicBezTo>
                  <a:pt x="781" y="149"/>
                  <a:pt x="784" y="149"/>
                  <a:pt x="786" y="148"/>
                </a:cubicBezTo>
                <a:cubicBezTo>
                  <a:pt x="785" y="151"/>
                  <a:pt x="790" y="154"/>
                  <a:pt x="790" y="157"/>
                </a:cubicBezTo>
                <a:cubicBezTo>
                  <a:pt x="789" y="157"/>
                  <a:pt x="787" y="157"/>
                  <a:pt x="786" y="157"/>
                </a:cubicBezTo>
                <a:cubicBezTo>
                  <a:pt x="785" y="158"/>
                  <a:pt x="784" y="159"/>
                  <a:pt x="785" y="161"/>
                </a:cubicBezTo>
                <a:cubicBezTo>
                  <a:pt x="787" y="161"/>
                  <a:pt x="789" y="160"/>
                  <a:pt x="790" y="158"/>
                </a:cubicBezTo>
                <a:cubicBezTo>
                  <a:pt x="791" y="163"/>
                  <a:pt x="787" y="161"/>
                  <a:pt x="785" y="163"/>
                </a:cubicBezTo>
                <a:cubicBezTo>
                  <a:pt x="785" y="164"/>
                  <a:pt x="786" y="165"/>
                  <a:pt x="786" y="164"/>
                </a:cubicBezTo>
                <a:cubicBezTo>
                  <a:pt x="788" y="166"/>
                  <a:pt x="782" y="163"/>
                  <a:pt x="781" y="163"/>
                </a:cubicBezTo>
                <a:cubicBezTo>
                  <a:pt x="780" y="166"/>
                  <a:pt x="783" y="169"/>
                  <a:pt x="781" y="170"/>
                </a:cubicBezTo>
                <a:cubicBezTo>
                  <a:pt x="783" y="171"/>
                  <a:pt x="785" y="172"/>
                  <a:pt x="787" y="170"/>
                </a:cubicBezTo>
                <a:cubicBezTo>
                  <a:pt x="787" y="173"/>
                  <a:pt x="784" y="171"/>
                  <a:pt x="783" y="173"/>
                </a:cubicBezTo>
                <a:cubicBezTo>
                  <a:pt x="784" y="175"/>
                  <a:pt x="785" y="177"/>
                  <a:pt x="785" y="179"/>
                </a:cubicBezTo>
                <a:cubicBezTo>
                  <a:pt x="785" y="179"/>
                  <a:pt x="785" y="179"/>
                  <a:pt x="786" y="180"/>
                </a:cubicBezTo>
                <a:cubicBezTo>
                  <a:pt x="787" y="177"/>
                  <a:pt x="791" y="169"/>
                  <a:pt x="790" y="171"/>
                </a:cubicBezTo>
                <a:cubicBezTo>
                  <a:pt x="791" y="173"/>
                  <a:pt x="791" y="172"/>
                  <a:pt x="792" y="173"/>
                </a:cubicBezTo>
                <a:cubicBezTo>
                  <a:pt x="793" y="172"/>
                  <a:pt x="793" y="169"/>
                  <a:pt x="795" y="168"/>
                </a:cubicBezTo>
                <a:cubicBezTo>
                  <a:pt x="797" y="170"/>
                  <a:pt x="796" y="171"/>
                  <a:pt x="797" y="173"/>
                </a:cubicBezTo>
                <a:cubicBezTo>
                  <a:pt x="799" y="173"/>
                  <a:pt x="798" y="171"/>
                  <a:pt x="797" y="171"/>
                </a:cubicBezTo>
                <a:cubicBezTo>
                  <a:pt x="798" y="170"/>
                  <a:pt x="803" y="170"/>
                  <a:pt x="803" y="167"/>
                </a:cubicBezTo>
                <a:cubicBezTo>
                  <a:pt x="801" y="166"/>
                  <a:pt x="800" y="164"/>
                  <a:pt x="799" y="166"/>
                </a:cubicBezTo>
                <a:cubicBezTo>
                  <a:pt x="798" y="167"/>
                  <a:pt x="800" y="166"/>
                  <a:pt x="801" y="169"/>
                </a:cubicBezTo>
                <a:cubicBezTo>
                  <a:pt x="799" y="170"/>
                  <a:pt x="798" y="166"/>
                  <a:pt x="797" y="165"/>
                </a:cubicBezTo>
                <a:cubicBezTo>
                  <a:pt x="798" y="164"/>
                  <a:pt x="799" y="164"/>
                  <a:pt x="798" y="163"/>
                </a:cubicBezTo>
                <a:cubicBezTo>
                  <a:pt x="799" y="162"/>
                  <a:pt x="800" y="165"/>
                  <a:pt x="801" y="164"/>
                </a:cubicBezTo>
                <a:cubicBezTo>
                  <a:pt x="801" y="162"/>
                  <a:pt x="800" y="161"/>
                  <a:pt x="799" y="158"/>
                </a:cubicBezTo>
                <a:cubicBezTo>
                  <a:pt x="799" y="158"/>
                  <a:pt x="800" y="160"/>
                  <a:pt x="801" y="161"/>
                </a:cubicBezTo>
                <a:cubicBezTo>
                  <a:pt x="803" y="159"/>
                  <a:pt x="803" y="159"/>
                  <a:pt x="803" y="159"/>
                </a:cubicBezTo>
                <a:cubicBezTo>
                  <a:pt x="804" y="157"/>
                  <a:pt x="801" y="152"/>
                  <a:pt x="805" y="154"/>
                </a:cubicBezTo>
                <a:cubicBezTo>
                  <a:pt x="805" y="155"/>
                  <a:pt x="803" y="155"/>
                  <a:pt x="804" y="156"/>
                </a:cubicBezTo>
                <a:cubicBezTo>
                  <a:pt x="806" y="156"/>
                  <a:pt x="807" y="157"/>
                  <a:pt x="809" y="157"/>
                </a:cubicBezTo>
                <a:cubicBezTo>
                  <a:pt x="808" y="159"/>
                  <a:pt x="809" y="158"/>
                  <a:pt x="807" y="162"/>
                </a:cubicBezTo>
                <a:cubicBezTo>
                  <a:pt x="809" y="165"/>
                  <a:pt x="811" y="165"/>
                  <a:pt x="812" y="163"/>
                </a:cubicBezTo>
                <a:cubicBezTo>
                  <a:pt x="809" y="161"/>
                  <a:pt x="811" y="160"/>
                  <a:pt x="813" y="162"/>
                </a:cubicBezTo>
                <a:cubicBezTo>
                  <a:pt x="815" y="161"/>
                  <a:pt x="814" y="158"/>
                  <a:pt x="817" y="156"/>
                </a:cubicBezTo>
                <a:cubicBezTo>
                  <a:pt x="818" y="158"/>
                  <a:pt x="817" y="158"/>
                  <a:pt x="816" y="159"/>
                </a:cubicBezTo>
                <a:cubicBezTo>
                  <a:pt x="817" y="160"/>
                  <a:pt x="818" y="159"/>
                  <a:pt x="819" y="160"/>
                </a:cubicBezTo>
                <a:cubicBezTo>
                  <a:pt x="820" y="155"/>
                  <a:pt x="825" y="153"/>
                  <a:pt x="826" y="149"/>
                </a:cubicBezTo>
                <a:cubicBezTo>
                  <a:pt x="827" y="149"/>
                  <a:pt x="828" y="151"/>
                  <a:pt x="830" y="149"/>
                </a:cubicBezTo>
                <a:cubicBezTo>
                  <a:pt x="831" y="151"/>
                  <a:pt x="830" y="153"/>
                  <a:pt x="829" y="153"/>
                </a:cubicBezTo>
                <a:cubicBezTo>
                  <a:pt x="830" y="155"/>
                  <a:pt x="831" y="155"/>
                  <a:pt x="832" y="154"/>
                </a:cubicBezTo>
                <a:cubicBezTo>
                  <a:pt x="834" y="153"/>
                  <a:pt x="831" y="155"/>
                  <a:pt x="830" y="156"/>
                </a:cubicBezTo>
                <a:cubicBezTo>
                  <a:pt x="836" y="160"/>
                  <a:pt x="839" y="150"/>
                  <a:pt x="833" y="147"/>
                </a:cubicBezTo>
                <a:cubicBezTo>
                  <a:pt x="833" y="146"/>
                  <a:pt x="834" y="146"/>
                  <a:pt x="834" y="145"/>
                </a:cubicBezTo>
                <a:cubicBezTo>
                  <a:pt x="833" y="145"/>
                  <a:pt x="832" y="145"/>
                  <a:pt x="832" y="145"/>
                </a:cubicBezTo>
                <a:cubicBezTo>
                  <a:pt x="830" y="141"/>
                  <a:pt x="834" y="141"/>
                  <a:pt x="835" y="138"/>
                </a:cubicBezTo>
                <a:cubicBezTo>
                  <a:pt x="835" y="142"/>
                  <a:pt x="838" y="141"/>
                  <a:pt x="840" y="140"/>
                </a:cubicBezTo>
                <a:cubicBezTo>
                  <a:pt x="841" y="139"/>
                  <a:pt x="839" y="137"/>
                  <a:pt x="839" y="136"/>
                </a:cubicBezTo>
                <a:cubicBezTo>
                  <a:pt x="841" y="136"/>
                  <a:pt x="841" y="135"/>
                  <a:pt x="842" y="133"/>
                </a:cubicBezTo>
                <a:cubicBezTo>
                  <a:pt x="845" y="136"/>
                  <a:pt x="846" y="138"/>
                  <a:pt x="847" y="136"/>
                </a:cubicBezTo>
                <a:cubicBezTo>
                  <a:pt x="848" y="139"/>
                  <a:pt x="851" y="142"/>
                  <a:pt x="848" y="142"/>
                </a:cubicBezTo>
                <a:cubicBezTo>
                  <a:pt x="852" y="140"/>
                  <a:pt x="858" y="141"/>
                  <a:pt x="864" y="148"/>
                </a:cubicBezTo>
                <a:cubicBezTo>
                  <a:pt x="866" y="149"/>
                  <a:pt x="867" y="147"/>
                  <a:pt x="867" y="145"/>
                </a:cubicBezTo>
                <a:cubicBezTo>
                  <a:pt x="869" y="151"/>
                  <a:pt x="862" y="150"/>
                  <a:pt x="869" y="157"/>
                </a:cubicBezTo>
                <a:cubicBezTo>
                  <a:pt x="870" y="156"/>
                  <a:pt x="867" y="154"/>
                  <a:pt x="869" y="154"/>
                </a:cubicBezTo>
                <a:cubicBezTo>
                  <a:pt x="872" y="159"/>
                  <a:pt x="871" y="150"/>
                  <a:pt x="867" y="153"/>
                </a:cubicBezTo>
                <a:cubicBezTo>
                  <a:pt x="866" y="148"/>
                  <a:pt x="874" y="153"/>
                  <a:pt x="873" y="156"/>
                </a:cubicBezTo>
                <a:cubicBezTo>
                  <a:pt x="874" y="158"/>
                  <a:pt x="874" y="156"/>
                  <a:pt x="875" y="155"/>
                </a:cubicBezTo>
                <a:cubicBezTo>
                  <a:pt x="876" y="157"/>
                  <a:pt x="875" y="160"/>
                  <a:pt x="873" y="159"/>
                </a:cubicBezTo>
                <a:cubicBezTo>
                  <a:pt x="874" y="160"/>
                  <a:pt x="875" y="161"/>
                  <a:pt x="875" y="161"/>
                </a:cubicBezTo>
                <a:cubicBezTo>
                  <a:pt x="875" y="164"/>
                  <a:pt x="872" y="161"/>
                  <a:pt x="870" y="163"/>
                </a:cubicBezTo>
                <a:cubicBezTo>
                  <a:pt x="871" y="163"/>
                  <a:pt x="872" y="164"/>
                  <a:pt x="873" y="164"/>
                </a:cubicBezTo>
                <a:cubicBezTo>
                  <a:pt x="873" y="167"/>
                  <a:pt x="868" y="165"/>
                  <a:pt x="869" y="164"/>
                </a:cubicBezTo>
                <a:cubicBezTo>
                  <a:pt x="869" y="165"/>
                  <a:pt x="868" y="166"/>
                  <a:pt x="868" y="167"/>
                </a:cubicBezTo>
                <a:cubicBezTo>
                  <a:pt x="868" y="168"/>
                  <a:pt x="869" y="168"/>
                  <a:pt x="870" y="169"/>
                </a:cubicBezTo>
                <a:cubicBezTo>
                  <a:pt x="868" y="169"/>
                  <a:pt x="868" y="168"/>
                  <a:pt x="866" y="169"/>
                </a:cubicBezTo>
                <a:cubicBezTo>
                  <a:pt x="865" y="166"/>
                  <a:pt x="864" y="164"/>
                  <a:pt x="861" y="166"/>
                </a:cubicBezTo>
                <a:cubicBezTo>
                  <a:pt x="860" y="164"/>
                  <a:pt x="862" y="164"/>
                  <a:pt x="861" y="163"/>
                </a:cubicBezTo>
                <a:cubicBezTo>
                  <a:pt x="860" y="162"/>
                  <a:pt x="859" y="163"/>
                  <a:pt x="859" y="164"/>
                </a:cubicBezTo>
                <a:cubicBezTo>
                  <a:pt x="857" y="164"/>
                  <a:pt x="862" y="167"/>
                  <a:pt x="859" y="168"/>
                </a:cubicBezTo>
                <a:cubicBezTo>
                  <a:pt x="859" y="165"/>
                  <a:pt x="857" y="166"/>
                  <a:pt x="857" y="163"/>
                </a:cubicBezTo>
                <a:cubicBezTo>
                  <a:pt x="859" y="162"/>
                  <a:pt x="860" y="162"/>
                  <a:pt x="859" y="160"/>
                </a:cubicBezTo>
                <a:cubicBezTo>
                  <a:pt x="857" y="158"/>
                  <a:pt x="858" y="163"/>
                  <a:pt x="855" y="161"/>
                </a:cubicBezTo>
                <a:cubicBezTo>
                  <a:pt x="854" y="162"/>
                  <a:pt x="854" y="166"/>
                  <a:pt x="856" y="165"/>
                </a:cubicBezTo>
                <a:cubicBezTo>
                  <a:pt x="853" y="167"/>
                  <a:pt x="851" y="171"/>
                  <a:pt x="846" y="174"/>
                </a:cubicBezTo>
                <a:cubicBezTo>
                  <a:pt x="845" y="175"/>
                  <a:pt x="846" y="175"/>
                  <a:pt x="847" y="177"/>
                </a:cubicBezTo>
                <a:cubicBezTo>
                  <a:pt x="846" y="178"/>
                  <a:pt x="843" y="177"/>
                  <a:pt x="843" y="180"/>
                </a:cubicBezTo>
                <a:cubicBezTo>
                  <a:pt x="846" y="180"/>
                  <a:pt x="846" y="186"/>
                  <a:pt x="847" y="183"/>
                </a:cubicBezTo>
                <a:cubicBezTo>
                  <a:pt x="849" y="184"/>
                  <a:pt x="846" y="185"/>
                  <a:pt x="845" y="187"/>
                </a:cubicBezTo>
                <a:cubicBezTo>
                  <a:pt x="847" y="189"/>
                  <a:pt x="848" y="186"/>
                  <a:pt x="849" y="185"/>
                </a:cubicBezTo>
                <a:cubicBezTo>
                  <a:pt x="850" y="187"/>
                  <a:pt x="851" y="187"/>
                  <a:pt x="851" y="186"/>
                </a:cubicBezTo>
                <a:cubicBezTo>
                  <a:pt x="850" y="188"/>
                  <a:pt x="849" y="189"/>
                  <a:pt x="851" y="193"/>
                </a:cubicBezTo>
                <a:cubicBezTo>
                  <a:pt x="851" y="193"/>
                  <a:pt x="852" y="193"/>
                  <a:pt x="852" y="194"/>
                </a:cubicBezTo>
                <a:cubicBezTo>
                  <a:pt x="853" y="192"/>
                  <a:pt x="853" y="190"/>
                  <a:pt x="854" y="188"/>
                </a:cubicBezTo>
                <a:cubicBezTo>
                  <a:pt x="857" y="191"/>
                  <a:pt x="865" y="191"/>
                  <a:pt x="861" y="184"/>
                </a:cubicBezTo>
                <a:cubicBezTo>
                  <a:pt x="864" y="185"/>
                  <a:pt x="866" y="186"/>
                  <a:pt x="868" y="188"/>
                </a:cubicBezTo>
                <a:cubicBezTo>
                  <a:pt x="867" y="182"/>
                  <a:pt x="874" y="185"/>
                  <a:pt x="873" y="180"/>
                </a:cubicBezTo>
                <a:cubicBezTo>
                  <a:pt x="871" y="185"/>
                  <a:pt x="880" y="189"/>
                  <a:pt x="877" y="194"/>
                </a:cubicBezTo>
                <a:cubicBezTo>
                  <a:pt x="880" y="196"/>
                  <a:pt x="880" y="199"/>
                  <a:pt x="883" y="202"/>
                </a:cubicBezTo>
                <a:cubicBezTo>
                  <a:pt x="881" y="204"/>
                  <a:pt x="879" y="204"/>
                  <a:pt x="876" y="203"/>
                </a:cubicBezTo>
                <a:cubicBezTo>
                  <a:pt x="876" y="204"/>
                  <a:pt x="877" y="205"/>
                  <a:pt x="877" y="206"/>
                </a:cubicBezTo>
                <a:cubicBezTo>
                  <a:pt x="875" y="207"/>
                  <a:pt x="872" y="208"/>
                  <a:pt x="869" y="206"/>
                </a:cubicBezTo>
                <a:cubicBezTo>
                  <a:pt x="869" y="208"/>
                  <a:pt x="870" y="210"/>
                  <a:pt x="867" y="211"/>
                </a:cubicBezTo>
                <a:cubicBezTo>
                  <a:pt x="868" y="214"/>
                  <a:pt x="871" y="213"/>
                  <a:pt x="870" y="215"/>
                </a:cubicBezTo>
                <a:cubicBezTo>
                  <a:pt x="872" y="216"/>
                  <a:pt x="873" y="216"/>
                  <a:pt x="876" y="215"/>
                </a:cubicBezTo>
                <a:cubicBezTo>
                  <a:pt x="874" y="218"/>
                  <a:pt x="878" y="217"/>
                  <a:pt x="880" y="222"/>
                </a:cubicBezTo>
                <a:cubicBezTo>
                  <a:pt x="880" y="218"/>
                  <a:pt x="883" y="219"/>
                  <a:pt x="886" y="217"/>
                </a:cubicBezTo>
                <a:cubicBezTo>
                  <a:pt x="886" y="221"/>
                  <a:pt x="880" y="219"/>
                  <a:pt x="882" y="224"/>
                </a:cubicBezTo>
                <a:cubicBezTo>
                  <a:pt x="881" y="223"/>
                  <a:pt x="879" y="225"/>
                  <a:pt x="878" y="226"/>
                </a:cubicBezTo>
                <a:cubicBezTo>
                  <a:pt x="878" y="238"/>
                  <a:pt x="889" y="231"/>
                  <a:pt x="895" y="236"/>
                </a:cubicBezTo>
                <a:cubicBezTo>
                  <a:pt x="895" y="235"/>
                  <a:pt x="895" y="235"/>
                  <a:pt x="896" y="234"/>
                </a:cubicBezTo>
                <a:cubicBezTo>
                  <a:pt x="897" y="235"/>
                  <a:pt x="897" y="235"/>
                  <a:pt x="898" y="235"/>
                </a:cubicBezTo>
                <a:cubicBezTo>
                  <a:pt x="900" y="237"/>
                  <a:pt x="896" y="237"/>
                  <a:pt x="899" y="239"/>
                </a:cubicBezTo>
                <a:cubicBezTo>
                  <a:pt x="900" y="238"/>
                  <a:pt x="900" y="239"/>
                  <a:pt x="902" y="241"/>
                </a:cubicBezTo>
                <a:cubicBezTo>
                  <a:pt x="905" y="237"/>
                  <a:pt x="908" y="234"/>
                  <a:pt x="913" y="238"/>
                </a:cubicBezTo>
                <a:cubicBezTo>
                  <a:pt x="913" y="238"/>
                  <a:pt x="914" y="237"/>
                  <a:pt x="914" y="236"/>
                </a:cubicBezTo>
                <a:cubicBezTo>
                  <a:pt x="916" y="240"/>
                  <a:pt x="918" y="238"/>
                  <a:pt x="920" y="240"/>
                </a:cubicBezTo>
                <a:cubicBezTo>
                  <a:pt x="925" y="248"/>
                  <a:pt x="923" y="252"/>
                  <a:pt x="925" y="259"/>
                </a:cubicBezTo>
                <a:cubicBezTo>
                  <a:pt x="931" y="259"/>
                  <a:pt x="930" y="253"/>
                  <a:pt x="935" y="250"/>
                </a:cubicBezTo>
                <a:cubicBezTo>
                  <a:pt x="933" y="247"/>
                  <a:pt x="930" y="247"/>
                  <a:pt x="929" y="246"/>
                </a:cubicBezTo>
                <a:cubicBezTo>
                  <a:pt x="929" y="245"/>
                  <a:pt x="932" y="247"/>
                  <a:pt x="931" y="244"/>
                </a:cubicBezTo>
                <a:cubicBezTo>
                  <a:pt x="934" y="247"/>
                  <a:pt x="937" y="247"/>
                  <a:pt x="940" y="244"/>
                </a:cubicBezTo>
                <a:cubicBezTo>
                  <a:pt x="942" y="245"/>
                  <a:pt x="941" y="246"/>
                  <a:pt x="944" y="248"/>
                </a:cubicBezTo>
                <a:cubicBezTo>
                  <a:pt x="950" y="242"/>
                  <a:pt x="957" y="242"/>
                  <a:pt x="966" y="244"/>
                </a:cubicBezTo>
                <a:cubicBezTo>
                  <a:pt x="976" y="238"/>
                  <a:pt x="992" y="256"/>
                  <a:pt x="991" y="269"/>
                </a:cubicBezTo>
                <a:cubicBezTo>
                  <a:pt x="990" y="268"/>
                  <a:pt x="988" y="267"/>
                  <a:pt x="987" y="265"/>
                </a:cubicBezTo>
                <a:cubicBezTo>
                  <a:pt x="985" y="267"/>
                  <a:pt x="982" y="266"/>
                  <a:pt x="980" y="267"/>
                </a:cubicBezTo>
                <a:cubicBezTo>
                  <a:pt x="979" y="275"/>
                  <a:pt x="971" y="274"/>
                  <a:pt x="967" y="279"/>
                </a:cubicBezTo>
                <a:cubicBezTo>
                  <a:pt x="967" y="278"/>
                  <a:pt x="967" y="278"/>
                  <a:pt x="967" y="277"/>
                </a:cubicBezTo>
                <a:cubicBezTo>
                  <a:pt x="962" y="279"/>
                  <a:pt x="960" y="283"/>
                  <a:pt x="957" y="282"/>
                </a:cubicBezTo>
                <a:cubicBezTo>
                  <a:pt x="957" y="283"/>
                  <a:pt x="957" y="285"/>
                  <a:pt x="956" y="286"/>
                </a:cubicBezTo>
                <a:cubicBezTo>
                  <a:pt x="955" y="287"/>
                  <a:pt x="954" y="285"/>
                  <a:pt x="953" y="284"/>
                </a:cubicBezTo>
                <a:cubicBezTo>
                  <a:pt x="953" y="288"/>
                  <a:pt x="943" y="288"/>
                  <a:pt x="948" y="294"/>
                </a:cubicBezTo>
                <a:cubicBezTo>
                  <a:pt x="945" y="293"/>
                  <a:pt x="945" y="294"/>
                  <a:pt x="943" y="296"/>
                </a:cubicBezTo>
                <a:cubicBezTo>
                  <a:pt x="941" y="291"/>
                  <a:pt x="944" y="292"/>
                  <a:pt x="944" y="289"/>
                </a:cubicBezTo>
                <a:cubicBezTo>
                  <a:pt x="945" y="279"/>
                  <a:pt x="937" y="272"/>
                  <a:pt x="928" y="268"/>
                </a:cubicBezTo>
                <a:cubicBezTo>
                  <a:pt x="926" y="270"/>
                  <a:pt x="924" y="269"/>
                  <a:pt x="922" y="270"/>
                </a:cubicBezTo>
                <a:cubicBezTo>
                  <a:pt x="921" y="271"/>
                  <a:pt x="922" y="273"/>
                  <a:pt x="923" y="275"/>
                </a:cubicBezTo>
                <a:cubicBezTo>
                  <a:pt x="924" y="267"/>
                  <a:pt x="934" y="275"/>
                  <a:pt x="935" y="282"/>
                </a:cubicBezTo>
                <a:cubicBezTo>
                  <a:pt x="934" y="283"/>
                  <a:pt x="933" y="281"/>
                  <a:pt x="932" y="283"/>
                </a:cubicBezTo>
                <a:cubicBezTo>
                  <a:pt x="931" y="283"/>
                  <a:pt x="932" y="285"/>
                  <a:pt x="931" y="285"/>
                </a:cubicBezTo>
                <a:cubicBezTo>
                  <a:pt x="934" y="286"/>
                  <a:pt x="934" y="287"/>
                  <a:pt x="937" y="290"/>
                </a:cubicBezTo>
                <a:cubicBezTo>
                  <a:pt x="936" y="290"/>
                  <a:pt x="936" y="291"/>
                  <a:pt x="935" y="292"/>
                </a:cubicBezTo>
                <a:cubicBezTo>
                  <a:pt x="943" y="293"/>
                  <a:pt x="939" y="301"/>
                  <a:pt x="941" y="306"/>
                </a:cubicBezTo>
                <a:cubicBezTo>
                  <a:pt x="940" y="305"/>
                  <a:pt x="938" y="307"/>
                  <a:pt x="940" y="309"/>
                </a:cubicBezTo>
                <a:cubicBezTo>
                  <a:pt x="942" y="311"/>
                  <a:pt x="941" y="307"/>
                  <a:pt x="943" y="307"/>
                </a:cubicBezTo>
                <a:cubicBezTo>
                  <a:pt x="944" y="308"/>
                  <a:pt x="943" y="309"/>
                  <a:pt x="944" y="310"/>
                </a:cubicBezTo>
                <a:cubicBezTo>
                  <a:pt x="943" y="309"/>
                  <a:pt x="942" y="311"/>
                  <a:pt x="940" y="312"/>
                </a:cubicBezTo>
                <a:cubicBezTo>
                  <a:pt x="942" y="314"/>
                  <a:pt x="943" y="313"/>
                  <a:pt x="945" y="316"/>
                </a:cubicBezTo>
                <a:cubicBezTo>
                  <a:pt x="945" y="317"/>
                  <a:pt x="944" y="318"/>
                  <a:pt x="943" y="319"/>
                </a:cubicBezTo>
                <a:cubicBezTo>
                  <a:pt x="945" y="320"/>
                  <a:pt x="945" y="321"/>
                  <a:pt x="946" y="323"/>
                </a:cubicBezTo>
                <a:cubicBezTo>
                  <a:pt x="947" y="325"/>
                  <a:pt x="949" y="324"/>
                  <a:pt x="950" y="324"/>
                </a:cubicBezTo>
                <a:cubicBezTo>
                  <a:pt x="954" y="330"/>
                  <a:pt x="954" y="332"/>
                  <a:pt x="958" y="336"/>
                </a:cubicBezTo>
                <a:cubicBezTo>
                  <a:pt x="958" y="338"/>
                  <a:pt x="957" y="338"/>
                  <a:pt x="957" y="340"/>
                </a:cubicBezTo>
                <a:cubicBezTo>
                  <a:pt x="958" y="341"/>
                  <a:pt x="959" y="341"/>
                  <a:pt x="960" y="340"/>
                </a:cubicBezTo>
                <a:cubicBezTo>
                  <a:pt x="961" y="341"/>
                  <a:pt x="958" y="342"/>
                  <a:pt x="960" y="344"/>
                </a:cubicBezTo>
                <a:cubicBezTo>
                  <a:pt x="959" y="344"/>
                  <a:pt x="958" y="344"/>
                  <a:pt x="958" y="346"/>
                </a:cubicBezTo>
                <a:cubicBezTo>
                  <a:pt x="959" y="343"/>
                  <a:pt x="967" y="353"/>
                  <a:pt x="962" y="354"/>
                </a:cubicBezTo>
                <a:cubicBezTo>
                  <a:pt x="960" y="351"/>
                  <a:pt x="961" y="349"/>
                  <a:pt x="957" y="347"/>
                </a:cubicBezTo>
                <a:cubicBezTo>
                  <a:pt x="958" y="351"/>
                  <a:pt x="957" y="353"/>
                  <a:pt x="958" y="356"/>
                </a:cubicBezTo>
                <a:cubicBezTo>
                  <a:pt x="961" y="355"/>
                  <a:pt x="966" y="360"/>
                  <a:pt x="962" y="363"/>
                </a:cubicBezTo>
                <a:cubicBezTo>
                  <a:pt x="964" y="365"/>
                  <a:pt x="966" y="365"/>
                  <a:pt x="967" y="366"/>
                </a:cubicBezTo>
                <a:cubicBezTo>
                  <a:pt x="968" y="367"/>
                  <a:pt x="967" y="368"/>
                  <a:pt x="966" y="368"/>
                </a:cubicBezTo>
                <a:cubicBezTo>
                  <a:pt x="967" y="370"/>
                  <a:pt x="968" y="369"/>
                  <a:pt x="969" y="369"/>
                </a:cubicBezTo>
                <a:cubicBezTo>
                  <a:pt x="970" y="371"/>
                  <a:pt x="969" y="371"/>
                  <a:pt x="970" y="373"/>
                </a:cubicBezTo>
                <a:cubicBezTo>
                  <a:pt x="972" y="374"/>
                  <a:pt x="970" y="371"/>
                  <a:pt x="972" y="370"/>
                </a:cubicBezTo>
                <a:cubicBezTo>
                  <a:pt x="972" y="375"/>
                  <a:pt x="976" y="381"/>
                  <a:pt x="978" y="387"/>
                </a:cubicBezTo>
                <a:cubicBezTo>
                  <a:pt x="977" y="387"/>
                  <a:pt x="977" y="389"/>
                  <a:pt x="976" y="389"/>
                </a:cubicBezTo>
                <a:cubicBezTo>
                  <a:pt x="977" y="392"/>
                  <a:pt x="978" y="392"/>
                  <a:pt x="979" y="392"/>
                </a:cubicBezTo>
                <a:cubicBezTo>
                  <a:pt x="979" y="396"/>
                  <a:pt x="983" y="398"/>
                  <a:pt x="982" y="402"/>
                </a:cubicBezTo>
                <a:cubicBezTo>
                  <a:pt x="981" y="402"/>
                  <a:pt x="980" y="399"/>
                  <a:pt x="980" y="397"/>
                </a:cubicBezTo>
                <a:cubicBezTo>
                  <a:pt x="978" y="398"/>
                  <a:pt x="978" y="400"/>
                  <a:pt x="979" y="401"/>
                </a:cubicBezTo>
                <a:cubicBezTo>
                  <a:pt x="975" y="399"/>
                  <a:pt x="978" y="395"/>
                  <a:pt x="977" y="393"/>
                </a:cubicBezTo>
                <a:cubicBezTo>
                  <a:pt x="974" y="393"/>
                  <a:pt x="969" y="387"/>
                  <a:pt x="968" y="383"/>
                </a:cubicBezTo>
                <a:cubicBezTo>
                  <a:pt x="966" y="382"/>
                  <a:pt x="964" y="384"/>
                  <a:pt x="962" y="384"/>
                </a:cubicBezTo>
                <a:cubicBezTo>
                  <a:pt x="962" y="385"/>
                  <a:pt x="962" y="384"/>
                  <a:pt x="963" y="384"/>
                </a:cubicBezTo>
                <a:cubicBezTo>
                  <a:pt x="965" y="387"/>
                  <a:pt x="963" y="388"/>
                  <a:pt x="965" y="391"/>
                </a:cubicBezTo>
                <a:cubicBezTo>
                  <a:pt x="964" y="392"/>
                  <a:pt x="964" y="391"/>
                  <a:pt x="963" y="391"/>
                </a:cubicBezTo>
                <a:cubicBezTo>
                  <a:pt x="962" y="393"/>
                  <a:pt x="966" y="395"/>
                  <a:pt x="966" y="396"/>
                </a:cubicBezTo>
                <a:cubicBezTo>
                  <a:pt x="965" y="396"/>
                  <a:pt x="962" y="394"/>
                  <a:pt x="965" y="398"/>
                </a:cubicBezTo>
                <a:cubicBezTo>
                  <a:pt x="962" y="402"/>
                  <a:pt x="956" y="398"/>
                  <a:pt x="956" y="403"/>
                </a:cubicBezTo>
                <a:cubicBezTo>
                  <a:pt x="955" y="400"/>
                  <a:pt x="952" y="398"/>
                  <a:pt x="952" y="401"/>
                </a:cubicBezTo>
                <a:cubicBezTo>
                  <a:pt x="951" y="398"/>
                  <a:pt x="951" y="399"/>
                  <a:pt x="949" y="397"/>
                </a:cubicBezTo>
                <a:cubicBezTo>
                  <a:pt x="950" y="395"/>
                  <a:pt x="953" y="397"/>
                  <a:pt x="952" y="393"/>
                </a:cubicBezTo>
                <a:cubicBezTo>
                  <a:pt x="950" y="392"/>
                  <a:pt x="949" y="397"/>
                  <a:pt x="947" y="393"/>
                </a:cubicBezTo>
                <a:cubicBezTo>
                  <a:pt x="945" y="394"/>
                  <a:pt x="946" y="396"/>
                  <a:pt x="944" y="398"/>
                </a:cubicBezTo>
                <a:cubicBezTo>
                  <a:pt x="946" y="400"/>
                  <a:pt x="948" y="401"/>
                  <a:pt x="950" y="402"/>
                </a:cubicBezTo>
                <a:cubicBezTo>
                  <a:pt x="950" y="403"/>
                  <a:pt x="945" y="401"/>
                  <a:pt x="945" y="405"/>
                </a:cubicBezTo>
                <a:cubicBezTo>
                  <a:pt x="948" y="407"/>
                  <a:pt x="947" y="404"/>
                  <a:pt x="948" y="404"/>
                </a:cubicBezTo>
                <a:cubicBezTo>
                  <a:pt x="950" y="404"/>
                  <a:pt x="950" y="407"/>
                  <a:pt x="952" y="407"/>
                </a:cubicBezTo>
                <a:cubicBezTo>
                  <a:pt x="953" y="411"/>
                  <a:pt x="949" y="406"/>
                  <a:pt x="948" y="406"/>
                </a:cubicBezTo>
                <a:cubicBezTo>
                  <a:pt x="947" y="406"/>
                  <a:pt x="951" y="409"/>
                  <a:pt x="949" y="409"/>
                </a:cubicBezTo>
                <a:cubicBezTo>
                  <a:pt x="952" y="411"/>
                  <a:pt x="952" y="410"/>
                  <a:pt x="955" y="412"/>
                </a:cubicBezTo>
                <a:cubicBezTo>
                  <a:pt x="954" y="413"/>
                  <a:pt x="956" y="418"/>
                  <a:pt x="954" y="416"/>
                </a:cubicBezTo>
                <a:cubicBezTo>
                  <a:pt x="953" y="418"/>
                  <a:pt x="954" y="417"/>
                  <a:pt x="956" y="420"/>
                </a:cubicBezTo>
                <a:cubicBezTo>
                  <a:pt x="956" y="419"/>
                  <a:pt x="957" y="419"/>
                  <a:pt x="958" y="418"/>
                </a:cubicBezTo>
                <a:cubicBezTo>
                  <a:pt x="959" y="424"/>
                  <a:pt x="953" y="418"/>
                  <a:pt x="952" y="421"/>
                </a:cubicBezTo>
                <a:cubicBezTo>
                  <a:pt x="953" y="423"/>
                  <a:pt x="954" y="423"/>
                  <a:pt x="956" y="422"/>
                </a:cubicBezTo>
                <a:cubicBezTo>
                  <a:pt x="956" y="424"/>
                  <a:pt x="958" y="424"/>
                  <a:pt x="958" y="426"/>
                </a:cubicBezTo>
                <a:cubicBezTo>
                  <a:pt x="957" y="426"/>
                  <a:pt x="956" y="423"/>
                  <a:pt x="955" y="424"/>
                </a:cubicBezTo>
                <a:cubicBezTo>
                  <a:pt x="952" y="424"/>
                  <a:pt x="956" y="427"/>
                  <a:pt x="954" y="428"/>
                </a:cubicBezTo>
                <a:cubicBezTo>
                  <a:pt x="953" y="426"/>
                  <a:pt x="951" y="426"/>
                  <a:pt x="951" y="424"/>
                </a:cubicBezTo>
                <a:cubicBezTo>
                  <a:pt x="948" y="427"/>
                  <a:pt x="946" y="422"/>
                  <a:pt x="943" y="425"/>
                </a:cubicBezTo>
                <a:cubicBezTo>
                  <a:pt x="946" y="427"/>
                  <a:pt x="948" y="429"/>
                  <a:pt x="951" y="430"/>
                </a:cubicBezTo>
                <a:cubicBezTo>
                  <a:pt x="951" y="429"/>
                  <a:pt x="950" y="428"/>
                  <a:pt x="949" y="427"/>
                </a:cubicBezTo>
                <a:cubicBezTo>
                  <a:pt x="950" y="427"/>
                  <a:pt x="951" y="427"/>
                  <a:pt x="952" y="427"/>
                </a:cubicBezTo>
                <a:cubicBezTo>
                  <a:pt x="953" y="429"/>
                  <a:pt x="950" y="429"/>
                  <a:pt x="952" y="431"/>
                </a:cubicBezTo>
                <a:cubicBezTo>
                  <a:pt x="952" y="429"/>
                  <a:pt x="955" y="434"/>
                  <a:pt x="957" y="433"/>
                </a:cubicBezTo>
                <a:cubicBezTo>
                  <a:pt x="958" y="436"/>
                  <a:pt x="958" y="437"/>
                  <a:pt x="961" y="440"/>
                </a:cubicBezTo>
                <a:cubicBezTo>
                  <a:pt x="959" y="439"/>
                  <a:pt x="957" y="440"/>
                  <a:pt x="956" y="439"/>
                </a:cubicBezTo>
                <a:cubicBezTo>
                  <a:pt x="955" y="437"/>
                  <a:pt x="957" y="437"/>
                  <a:pt x="956" y="435"/>
                </a:cubicBezTo>
                <a:cubicBezTo>
                  <a:pt x="954" y="435"/>
                  <a:pt x="953" y="435"/>
                  <a:pt x="953" y="432"/>
                </a:cubicBezTo>
                <a:cubicBezTo>
                  <a:pt x="952" y="431"/>
                  <a:pt x="950" y="435"/>
                  <a:pt x="950" y="431"/>
                </a:cubicBezTo>
                <a:cubicBezTo>
                  <a:pt x="948" y="432"/>
                  <a:pt x="947" y="433"/>
                  <a:pt x="945" y="433"/>
                </a:cubicBezTo>
                <a:cubicBezTo>
                  <a:pt x="944" y="429"/>
                  <a:pt x="940" y="423"/>
                  <a:pt x="936" y="423"/>
                </a:cubicBezTo>
                <a:cubicBezTo>
                  <a:pt x="938" y="421"/>
                  <a:pt x="939" y="420"/>
                  <a:pt x="937" y="416"/>
                </a:cubicBezTo>
                <a:cubicBezTo>
                  <a:pt x="937" y="416"/>
                  <a:pt x="936" y="416"/>
                  <a:pt x="935" y="417"/>
                </a:cubicBezTo>
                <a:cubicBezTo>
                  <a:pt x="934" y="415"/>
                  <a:pt x="934" y="414"/>
                  <a:pt x="933" y="413"/>
                </a:cubicBezTo>
                <a:cubicBezTo>
                  <a:pt x="936" y="413"/>
                  <a:pt x="936" y="411"/>
                  <a:pt x="938" y="411"/>
                </a:cubicBezTo>
                <a:cubicBezTo>
                  <a:pt x="939" y="412"/>
                  <a:pt x="938" y="413"/>
                  <a:pt x="939" y="414"/>
                </a:cubicBezTo>
                <a:cubicBezTo>
                  <a:pt x="943" y="417"/>
                  <a:pt x="943" y="410"/>
                  <a:pt x="944" y="407"/>
                </a:cubicBezTo>
                <a:cubicBezTo>
                  <a:pt x="942" y="408"/>
                  <a:pt x="939" y="406"/>
                  <a:pt x="936" y="407"/>
                </a:cubicBezTo>
                <a:cubicBezTo>
                  <a:pt x="934" y="405"/>
                  <a:pt x="937" y="407"/>
                  <a:pt x="938" y="405"/>
                </a:cubicBezTo>
                <a:cubicBezTo>
                  <a:pt x="936" y="403"/>
                  <a:pt x="935" y="404"/>
                  <a:pt x="933" y="403"/>
                </a:cubicBezTo>
                <a:cubicBezTo>
                  <a:pt x="932" y="405"/>
                  <a:pt x="934" y="405"/>
                  <a:pt x="934" y="407"/>
                </a:cubicBezTo>
                <a:cubicBezTo>
                  <a:pt x="931" y="407"/>
                  <a:pt x="928" y="405"/>
                  <a:pt x="925" y="401"/>
                </a:cubicBezTo>
                <a:cubicBezTo>
                  <a:pt x="924" y="403"/>
                  <a:pt x="923" y="403"/>
                  <a:pt x="921" y="404"/>
                </a:cubicBezTo>
                <a:cubicBezTo>
                  <a:pt x="921" y="401"/>
                  <a:pt x="918" y="399"/>
                  <a:pt x="916" y="396"/>
                </a:cubicBezTo>
                <a:cubicBezTo>
                  <a:pt x="915" y="397"/>
                  <a:pt x="917" y="400"/>
                  <a:pt x="915" y="401"/>
                </a:cubicBezTo>
                <a:cubicBezTo>
                  <a:pt x="917" y="403"/>
                  <a:pt x="917" y="407"/>
                  <a:pt x="920" y="407"/>
                </a:cubicBezTo>
                <a:cubicBezTo>
                  <a:pt x="920" y="408"/>
                  <a:pt x="920" y="409"/>
                  <a:pt x="919" y="410"/>
                </a:cubicBezTo>
                <a:cubicBezTo>
                  <a:pt x="917" y="407"/>
                  <a:pt x="916" y="406"/>
                  <a:pt x="914" y="405"/>
                </a:cubicBezTo>
                <a:cubicBezTo>
                  <a:pt x="913" y="407"/>
                  <a:pt x="912" y="409"/>
                  <a:pt x="910" y="409"/>
                </a:cubicBezTo>
                <a:cubicBezTo>
                  <a:pt x="911" y="412"/>
                  <a:pt x="912" y="411"/>
                  <a:pt x="913" y="410"/>
                </a:cubicBezTo>
                <a:cubicBezTo>
                  <a:pt x="913" y="411"/>
                  <a:pt x="914" y="414"/>
                  <a:pt x="916" y="413"/>
                </a:cubicBezTo>
                <a:cubicBezTo>
                  <a:pt x="913" y="413"/>
                  <a:pt x="913" y="419"/>
                  <a:pt x="909" y="416"/>
                </a:cubicBezTo>
                <a:cubicBezTo>
                  <a:pt x="909" y="416"/>
                  <a:pt x="912" y="420"/>
                  <a:pt x="913" y="420"/>
                </a:cubicBezTo>
                <a:cubicBezTo>
                  <a:pt x="913" y="422"/>
                  <a:pt x="911" y="424"/>
                  <a:pt x="910" y="426"/>
                </a:cubicBezTo>
                <a:cubicBezTo>
                  <a:pt x="911" y="427"/>
                  <a:pt x="912" y="426"/>
                  <a:pt x="913" y="428"/>
                </a:cubicBezTo>
                <a:cubicBezTo>
                  <a:pt x="911" y="429"/>
                  <a:pt x="911" y="430"/>
                  <a:pt x="909" y="430"/>
                </a:cubicBezTo>
                <a:cubicBezTo>
                  <a:pt x="908" y="434"/>
                  <a:pt x="913" y="433"/>
                  <a:pt x="915" y="436"/>
                </a:cubicBezTo>
                <a:cubicBezTo>
                  <a:pt x="916" y="435"/>
                  <a:pt x="916" y="435"/>
                  <a:pt x="917" y="433"/>
                </a:cubicBezTo>
                <a:cubicBezTo>
                  <a:pt x="920" y="433"/>
                  <a:pt x="916" y="437"/>
                  <a:pt x="919" y="437"/>
                </a:cubicBezTo>
                <a:cubicBezTo>
                  <a:pt x="919" y="438"/>
                  <a:pt x="919" y="440"/>
                  <a:pt x="918" y="441"/>
                </a:cubicBezTo>
                <a:cubicBezTo>
                  <a:pt x="919" y="441"/>
                  <a:pt x="921" y="443"/>
                  <a:pt x="922" y="441"/>
                </a:cubicBezTo>
                <a:cubicBezTo>
                  <a:pt x="924" y="444"/>
                  <a:pt x="924" y="445"/>
                  <a:pt x="923" y="447"/>
                </a:cubicBezTo>
                <a:cubicBezTo>
                  <a:pt x="928" y="448"/>
                  <a:pt x="924" y="443"/>
                  <a:pt x="925" y="441"/>
                </a:cubicBezTo>
                <a:cubicBezTo>
                  <a:pt x="925" y="441"/>
                  <a:pt x="931" y="446"/>
                  <a:pt x="927" y="447"/>
                </a:cubicBezTo>
                <a:cubicBezTo>
                  <a:pt x="930" y="445"/>
                  <a:pt x="933" y="444"/>
                  <a:pt x="933" y="441"/>
                </a:cubicBezTo>
                <a:cubicBezTo>
                  <a:pt x="935" y="444"/>
                  <a:pt x="936" y="443"/>
                  <a:pt x="939" y="444"/>
                </a:cubicBezTo>
                <a:cubicBezTo>
                  <a:pt x="937" y="445"/>
                  <a:pt x="937" y="445"/>
                  <a:pt x="936" y="447"/>
                </a:cubicBezTo>
                <a:cubicBezTo>
                  <a:pt x="934" y="445"/>
                  <a:pt x="934" y="445"/>
                  <a:pt x="934" y="445"/>
                </a:cubicBezTo>
                <a:cubicBezTo>
                  <a:pt x="932" y="447"/>
                  <a:pt x="934" y="448"/>
                  <a:pt x="930" y="448"/>
                </a:cubicBezTo>
                <a:cubicBezTo>
                  <a:pt x="933" y="450"/>
                  <a:pt x="936" y="448"/>
                  <a:pt x="939" y="446"/>
                </a:cubicBezTo>
                <a:cubicBezTo>
                  <a:pt x="939" y="445"/>
                  <a:pt x="940" y="446"/>
                  <a:pt x="940" y="447"/>
                </a:cubicBezTo>
                <a:cubicBezTo>
                  <a:pt x="940" y="447"/>
                  <a:pt x="941" y="448"/>
                  <a:pt x="941" y="448"/>
                </a:cubicBezTo>
                <a:cubicBezTo>
                  <a:pt x="940" y="449"/>
                  <a:pt x="940" y="448"/>
                  <a:pt x="939" y="449"/>
                </a:cubicBezTo>
                <a:cubicBezTo>
                  <a:pt x="940" y="450"/>
                  <a:pt x="941" y="450"/>
                  <a:pt x="942" y="450"/>
                </a:cubicBezTo>
                <a:cubicBezTo>
                  <a:pt x="943" y="452"/>
                  <a:pt x="943" y="453"/>
                  <a:pt x="943" y="454"/>
                </a:cubicBezTo>
                <a:cubicBezTo>
                  <a:pt x="940" y="453"/>
                  <a:pt x="940" y="455"/>
                  <a:pt x="937" y="455"/>
                </a:cubicBezTo>
                <a:cubicBezTo>
                  <a:pt x="935" y="453"/>
                  <a:pt x="939" y="452"/>
                  <a:pt x="938" y="451"/>
                </a:cubicBezTo>
                <a:cubicBezTo>
                  <a:pt x="936" y="450"/>
                  <a:pt x="935" y="454"/>
                  <a:pt x="933" y="455"/>
                </a:cubicBezTo>
                <a:cubicBezTo>
                  <a:pt x="934" y="456"/>
                  <a:pt x="935" y="458"/>
                  <a:pt x="936" y="459"/>
                </a:cubicBezTo>
                <a:cubicBezTo>
                  <a:pt x="936" y="459"/>
                  <a:pt x="940" y="460"/>
                  <a:pt x="938" y="461"/>
                </a:cubicBezTo>
                <a:cubicBezTo>
                  <a:pt x="940" y="464"/>
                  <a:pt x="939" y="460"/>
                  <a:pt x="940" y="460"/>
                </a:cubicBezTo>
                <a:cubicBezTo>
                  <a:pt x="941" y="460"/>
                  <a:pt x="942" y="462"/>
                  <a:pt x="942" y="464"/>
                </a:cubicBezTo>
                <a:cubicBezTo>
                  <a:pt x="946" y="466"/>
                  <a:pt x="946" y="459"/>
                  <a:pt x="943" y="455"/>
                </a:cubicBezTo>
                <a:cubicBezTo>
                  <a:pt x="945" y="457"/>
                  <a:pt x="945" y="456"/>
                  <a:pt x="947" y="456"/>
                </a:cubicBezTo>
                <a:cubicBezTo>
                  <a:pt x="949" y="458"/>
                  <a:pt x="946" y="458"/>
                  <a:pt x="945" y="459"/>
                </a:cubicBezTo>
                <a:cubicBezTo>
                  <a:pt x="947" y="460"/>
                  <a:pt x="948" y="463"/>
                  <a:pt x="949" y="462"/>
                </a:cubicBezTo>
                <a:cubicBezTo>
                  <a:pt x="950" y="466"/>
                  <a:pt x="952" y="470"/>
                  <a:pt x="956" y="473"/>
                </a:cubicBezTo>
                <a:cubicBezTo>
                  <a:pt x="955" y="473"/>
                  <a:pt x="953" y="472"/>
                  <a:pt x="951" y="471"/>
                </a:cubicBezTo>
                <a:cubicBezTo>
                  <a:pt x="949" y="473"/>
                  <a:pt x="952" y="474"/>
                  <a:pt x="954" y="476"/>
                </a:cubicBezTo>
                <a:cubicBezTo>
                  <a:pt x="952" y="477"/>
                  <a:pt x="950" y="476"/>
                  <a:pt x="949" y="476"/>
                </a:cubicBezTo>
                <a:cubicBezTo>
                  <a:pt x="947" y="474"/>
                  <a:pt x="950" y="474"/>
                  <a:pt x="950" y="472"/>
                </a:cubicBezTo>
                <a:cubicBezTo>
                  <a:pt x="949" y="471"/>
                  <a:pt x="948" y="471"/>
                  <a:pt x="947" y="470"/>
                </a:cubicBezTo>
                <a:cubicBezTo>
                  <a:pt x="947" y="472"/>
                  <a:pt x="948" y="475"/>
                  <a:pt x="948" y="477"/>
                </a:cubicBezTo>
                <a:cubicBezTo>
                  <a:pt x="946" y="476"/>
                  <a:pt x="946" y="473"/>
                  <a:pt x="944" y="471"/>
                </a:cubicBezTo>
                <a:cubicBezTo>
                  <a:pt x="942" y="471"/>
                  <a:pt x="945" y="473"/>
                  <a:pt x="943" y="474"/>
                </a:cubicBezTo>
                <a:cubicBezTo>
                  <a:pt x="941" y="470"/>
                  <a:pt x="936" y="469"/>
                  <a:pt x="933" y="469"/>
                </a:cubicBezTo>
                <a:cubicBezTo>
                  <a:pt x="933" y="468"/>
                  <a:pt x="935" y="467"/>
                  <a:pt x="933" y="465"/>
                </a:cubicBezTo>
                <a:cubicBezTo>
                  <a:pt x="931" y="462"/>
                  <a:pt x="928" y="463"/>
                  <a:pt x="926" y="463"/>
                </a:cubicBezTo>
                <a:cubicBezTo>
                  <a:pt x="924" y="460"/>
                  <a:pt x="929" y="462"/>
                  <a:pt x="928" y="459"/>
                </a:cubicBezTo>
                <a:cubicBezTo>
                  <a:pt x="928" y="461"/>
                  <a:pt x="930" y="462"/>
                  <a:pt x="932" y="460"/>
                </a:cubicBezTo>
                <a:cubicBezTo>
                  <a:pt x="928" y="459"/>
                  <a:pt x="924" y="457"/>
                  <a:pt x="920" y="455"/>
                </a:cubicBezTo>
                <a:cubicBezTo>
                  <a:pt x="918" y="451"/>
                  <a:pt x="920" y="449"/>
                  <a:pt x="922" y="447"/>
                </a:cubicBezTo>
                <a:cubicBezTo>
                  <a:pt x="923" y="447"/>
                  <a:pt x="922" y="446"/>
                  <a:pt x="922" y="445"/>
                </a:cubicBezTo>
                <a:cubicBezTo>
                  <a:pt x="921" y="444"/>
                  <a:pt x="919" y="446"/>
                  <a:pt x="920" y="448"/>
                </a:cubicBezTo>
                <a:cubicBezTo>
                  <a:pt x="918" y="445"/>
                  <a:pt x="916" y="446"/>
                  <a:pt x="915" y="446"/>
                </a:cubicBezTo>
                <a:cubicBezTo>
                  <a:pt x="914" y="445"/>
                  <a:pt x="914" y="445"/>
                  <a:pt x="915" y="444"/>
                </a:cubicBezTo>
                <a:cubicBezTo>
                  <a:pt x="914" y="444"/>
                  <a:pt x="914" y="443"/>
                  <a:pt x="913" y="444"/>
                </a:cubicBezTo>
                <a:cubicBezTo>
                  <a:pt x="912" y="445"/>
                  <a:pt x="915" y="445"/>
                  <a:pt x="914" y="447"/>
                </a:cubicBezTo>
                <a:cubicBezTo>
                  <a:pt x="910" y="445"/>
                  <a:pt x="909" y="449"/>
                  <a:pt x="907" y="452"/>
                </a:cubicBezTo>
                <a:cubicBezTo>
                  <a:pt x="907" y="450"/>
                  <a:pt x="905" y="448"/>
                  <a:pt x="903" y="449"/>
                </a:cubicBezTo>
                <a:cubicBezTo>
                  <a:pt x="900" y="450"/>
                  <a:pt x="902" y="458"/>
                  <a:pt x="898" y="453"/>
                </a:cubicBezTo>
                <a:cubicBezTo>
                  <a:pt x="897" y="449"/>
                  <a:pt x="906" y="446"/>
                  <a:pt x="901" y="443"/>
                </a:cubicBezTo>
                <a:cubicBezTo>
                  <a:pt x="901" y="441"/>
                  <a:pt x="905" y="441"/>
                  <a:pt x="904" y="437"/>
                </a:cubicBezTo>
                <a:cubicBezTo>
                  <a:pt x="903" y="436"/>
                  <a:pt x="902" y="438"/>
                  <a:pt x="901" y="436"/>
                </a:cubicBezTo>
                <a:cubicBezTo>
                  <a:pt x="899" y="437"/>
                  <a:pt x="900" y="440"/>
                  <a:pt x="898" y="441"/>
                </a:cubicBezTo>
                <a:cubicBezTo>
                  <a:pt x="898" y="438"/>
                  <a:pt x="895" y="435"/>
                  <a:pt x="893" y="438"/>
                </a:cubicBezTo>
                <a:cubicBezTo>
                  <a:pt x="893" y="437"/>
                  <a:pt x="893" y="436"/>
                  <a:pt x="894" y="435"/>
                </a:cubicBezTo>
                <a:cubicBezTo>
                  <a:pt x="892" y="435"/>
                  <a:pt x="890" y="433"/>
                  <a:pt x="888" y="433"/>
                </a:cubicBezTo>
                <a:cubicBezTo>
                  <a:pt x="888" y="436"/>
                  <a:pt x="887" y="440"/>
                  <a:pt x="889" y="444"/>
                </a:cubicBezTo>
                <a:cubicBezTo>
                  <a:pt x="888" y="445"/>
                  <a:pt x="887" y="442"/>
                  <a:pt x="886" y="442"/>
                </a:cubicBezTo>
                <a:cubicBezTo>
                  <a:pt x="882" y="444"/>
                  <a:pt x="886" y="450"/>
                  <a:pt x="884" y="453"/>
                </a:cubicBezTo>
                <a:cubicBezTo>
                  <a:pt x="884" y="454"/>
                  <a:pt x="885" y="453"/>
                  <a:pt x="885" y="452"/>
                </a:cubicBezTo>
                <a:cubicBezTo>
                  <a:pt x="885" y="456"/>
                  <a:pt x="887" y="462"/>
                  <a:pt x="889" y="464"/>
                </a:cubicBezTo>
                <a:cubicBezTo>
                  <a:pt x="887" y="465"/>
                  <a:pt x="885" y="458"/>
                  <a:pt x="883" y="460"/>
                </a:cubicBezTo>
                <a:cubicBezTo>
                  <a:pt x="882" y="459"/>
                  <a:pt x="884" y="458"/>
                  <a:pt x="884" y="458"/>
                </a:cubicBezTo>
                <a:cubicBezTo>
                  <a:pt x="883" y="455"/>
                  <a:pt x="881" y="454"/>
                  <a:pt x="880" y="455"/>
                </a:cubicBezTo>
                <a:cubicBezTo>
                  <a:pt x="879" y="453"/>
                  <a:pt x="881" y="453"/>
                  <a:pt x="881" y="452"/>
                </a:cubicBezTo>
                <a:cubicBezTo>
                  <a:pt x="877" y="450"/>
                  <a:pt x="879" y="453"/>
                  <a:pt x="877" y="447"/>
                </a:cubicBezTo>
                <a:cubicBezTo>
                  <a:pt x="875" y="447"/>
                  <a:pt x="873" y="448"/>
                  <a:pt x="871" y="444"/>
                </a:cubicBezTo>
                <a:cubicBezTo>
                  <a:pt x="868" y="444"/>
                  <a:pt x="867" y="446"/>
                  <a:pt x="863" y="447"/>
                </a:cubicBezTo>
                <a:cubicBezTo>
                  <a:pt x="864" y="450"/>
                  <a:pt x="865" y="449"/>
                  <a:pt x="866" y="451"/>
                </a:cubicBezTo>
                <a:cubicBezTo>
                  <a:pt x="863" y="451"/>
                  <a:pt x="863" y="447"/>
                  <a:pt x="860" y="446"/>
                </a:cubicBezTo>
                <a:cubicBezTo>
                  <a:pt x="859" y="447"/>
                  <a:pt x="861" y="449"/>
                  <a:pt x="861" y="450"/>
                </a:cubicBezTo>
                <a:cubicBezTo>
                  <a:pt x="860" y="449"/>
                  <a:pt x="858" y="448"/>
                  <a:pt x="857" y="447"/>
                </a:cubicBezTo>
                <a:cubicBezTo>
                  <a:pt x="856" y="448"/>
                  <a:pt x="859" y="450"/>
                  <a:pt x="859" y="451"/>
                </a:cubicBezTo>
                <a:cubicBezTo>
                  <a:pt x="857" y="452"/>
                  <a:pt x="857" y="452"/>
                  <a:pt x="856" y="452"/>
                </a:cubicBezTo>
                <a:cubicBezTo>
                  <a:pt x="854" y="457"/>
                  <a:pt x="858" y="465"/>
                  <a:pt x="860" y="471"/>
                </a:cubicBezTo>
                <a:cubicBezTo>
                  <a:pt x="859" y="471"/>
                  <a:pt x="857" y="470"/>
                  <a:pt x="859" y="473"/>
                </a:cubicBezTo>
                <a:cubicBezTo>
                  <a:pt x="858" y="474"/>
                  <a:pt x="856" y="477"/>
                  <a:pt x="856" y="474"/>
                </a:cubicBezTo>
                <a:cubicBezTo>
                  <a:pt x="855" y="476"/>
                  <a:pt x="857" y="475"/>
                  <a:pt x="857" y="477"/>
                </a:cubicBezTo>
                <a:cubicBezTo>
                  <a:pt x="855" y="477"/>
                  <a:pt x="854" y="475"/>
                  <a:pt x="852" y="476"/>
                </a:cubicBezTo>
                <a:cubicBezTo>
                  <a:pt x="851" y="476"/>
                  <a:pt x="854" y="478"/>
                  <a:pt x="854" y="477"/>
                </a:cubicBezTo>
                <a:cubicBezTo>
                  <a:pt x="854" y="479"/>
                  <a:pt x="853" y="479"/>
                  <a:pt x="850" y="480"/>
                </a:cubicBezTo>
                <a:cubicBezTo>
                  <a:pt x="853" y="481"/>
                  <a:pt x="851" y="482"/>
                  <a:pt x="849" y="481"/>
                </a:cubicBezTo>
                <a:cubicBezTo>
                  <a:pt x="849" y="482"/>
                  <a:pt x="850" y="484"/>
                  <a:pt x="848" y="484"/>
                </a:cubicBezTo>
                <a:cubicBezTo>
                  <a:pt x="850" y="486"/>
                  <a:pt x="850" y="483"/>
                  <a:pt x="852" y="482"/>
                </a:cubicBezTo>
                <a:cubicBezTo>
                  <a:pt x="852" y="484"/>
                  <a:pt x="854" y="484"/>
                  <a:pt x="856" y="484"/>
                </a:cubicBezTo>
                <a:cubicBezTo>
                  <a:pt x="857" y="485"/>
                  <a:pt x="855" y="486"/>
                  <a:pt x="856" y="487"/>
                </a:cubicBezTo>
                <a:cubicBezTo>
                  <a:pt x="852" y="484"/>
                  <a:pt x="855" y="489"/>
                  <a:pt x="852" y="487"/>
                </a:cubicBezTo>
                <a:cubicBezTo>
                  <a:pt x="853" y="490"/>
                  <a:pt x="851" y="488"/>
                  <a:pt x="853" y="492"/>
                </a:cubicBezTo>
                <a:cubicBezTo>
                  <a:pt x="853" y="493"/>
                  <a:pt x="854" y="493"/>
                  <a:pt x="854" y="493"/>
                </a:cubicBezTo>
                <a:cubicBezTo>
                  <a:pt x="855" y="489"/>
                  <a:pt x="858" y="488"/>
                  <a:pt x="859" y="485"/>
                </a:cubicBezTo>
                <a:cubicBezTo>
                  <a:pt x="860" y="486"/>
                  <a:pt x="859" y="486"/>
                  <a:pt x="860" y="487"/>
                </a:cubicBezTo>
                <a:cubicBezTo>
                  <a:pt x="863" y="485"/>
                  <a:pt x="862" y="482"/>
                  <a:pt x="864" y="479"/>
                </a:cubicBezTo>
                <a:cubicBezTo>
                  <a:pt x="866" y="482"/>
                  <a:pt x="867" y="481"/>
                  <a:pt x="869" y="480"/>
                </a:cubicBezTo>
                <a:cubicBezTo>
                  <a:pt x="871" y="482"/>
                  <a:pt x="868" y="482"/>
                  <a:pt x="870" y="484"/>
                </a:cubicBezTo>
                <a:cubicBezTo>
                  <a:pt x="869" y="485"/>
                  <a:pt x="868" y="483"/>
                  <a:pt x="868" y="485"/>
                </a:cubicBezTo>
                <a:cubicBezTo>
                  <a:pt x="870" y="487"/>
                  <a:pt x="870" y="484"/>
                  <a:pt x="871" y="483"/>
                </a:cubicBezTo>
                <a:cubicBezTo>
                  <a:pt x="872" y="484"/>
                  <a:pt x="872" y="485"/>
                  <a:pt x="873" y="485"/>
                </a:cubicBezTo>
                <a:cubicBezTo>
                  <a:pt x="870" y="486"/>
                  <a:pt x="873" y="491"/>
                  <a:pt x="876" y="496"/>
                </a:cubicBezTo>
                <a:cubicBezTo>
                  <a:pt x="875" y="498"/>
                  <a:pt x="876" y="500"/>
                  <a:pt x="878" y="502"/>
                </a:cubicBezTo>
                <a:cubicBezTo>
                  <a:pt x="876" y="504"/>
                  <a:pt x="876" y="504"/>
                  <a:pt x="874" y="504"/>
                </a:cubicBezTo>
                <a:cubicBezTo>
                  <a:pt x="875" y="507"/>
                  <a:pt x="869" y="509"/>
                  <a:pt x="875" y="514"/>
                </a:cubicBezTo>
                <a:cubicBezTo>
                  <a:pt x="875" y="515"/>
                  <a:pt x="874" y="516"/>
                  <a:pt x="872" y="517"/>
                </a:cubicBezTo>
                <a:cubicBezTo>
                  <a:pt x="872" y="516"/>
                  <a:pt x="873" y="515"/>
                  <a:pt x="873" y="515"/>
                </a:cubicBezTo>
                <a:cubicBezTo>
                  <a:pt x="872" y="513"/>
                  <a:pt x="871" y="513"/>
                  <a:pt x="870" y="514"/>
                </a:cubicBezTo>
                <a:cubicBezTo>
                  <a:pt x="869" y="512"/>
                  <a:pt x="872" y="511"/>
                  <a:pt x="870" y="508"/>
                </a:cubicBezTo>
                <a:cubicBezTo>
                  <a:pt x="868" y="508"/>
                  <a:pt x="863" y="509"/>
                  <a:pt x="864" y="511"/>
                </a:cubicBezTo>
                <a:cubicBezTo>
                  <a:pt x="862" y="509"/>
                  <a:pt x="861" y="509"/>
                  <a:pt x="860" y="512"/>
                </a:cubicBezTo>
                <a:cubicBezTo>
                  <a:pt x="859" y="511"/>
                  <a:pt x="859" y="510"/>
                  <a:pt x="858" y="510"/>
                </a:cubicBezTo>
                <a:cubicBezTo>
                  <a:pt x="857" y="507"/>
                  <a:pt x="860" y="511"/>
                  <a:pt x="860" y="510"/>
                </a:cubicBezTo>
                <a:cubicBezTo>
                  <a:pt x="860" y="508"/>
                  <a:pt x="856" y="506"/>
                  <a:pt x="855" y="508"/>
                </a:cubicBezTo>
                <a:cubicBezTo>
                  <a:pt x="855" y="507"/>
                  <a:pt x="854" y="506"/>
                  <a:pt x="853" y="505"/>
                </a:cubicBezTo>
                <a:cubicBezTo>
                  <a:pt x="852" y="508"/>
                  <a:pt x="847" y="504"/>
                  <a:pt x="844" y="507"/>
                </a:cubicBezTo>
                <a:cubicBezTo>
                  <a:pt x="842" y="508"/>
                  <a:pt x="847" y="509"/>
                  <a:pt x="844" y="510"/>
                </a:cubicBezTo>
                <a:cubicBezTo>
                  <a:pt x="843" y="510"/>
                  <a:pt x="842" y="506"/>
                  <a:pt x="839" y="509"/>
                </a:cubicBezTo>
                <a:cubicBezTo>
                  <a:pt x="838" y="506"/>
                  <a:pt x="836" y="507"/>
                  <a:pt x="835" y="505"/>
                </a:cubicBezTo>
                <a:cubicBezTo>
                  <a:pt x="834" y="506"/>
                  <a:pt x="833" y="508"/>
                  <a:pt x="835" y="510"/>
                </a:cubicBezTo>
                <a:cubicBezTo>
                  <a:pt x="835" y="512"/>
                  <a:pt x="833" y="512"/>
                  <a:pt x="831" y="509"/>
                </a:cubicBezTo>
                <a:cubicBezTo>
                  <a:pt x="832" y="508"/>
                  <a:pt x="833" y="512"/>
                  <a:pt x="834" y="510"/>
                </a:cubicBezTo>
                <a:cubicBezTo>
                  <a:pt x="833" y="507"/>
                  <a:pt x="829" y="508"/>
                  <a:pt x="830" y="510"/>
                </a:cubicBezTo>
                <a:cubicBezTo>
                  <a:pt x="831" y="511"/>
                  <a:pt x="828" y="509"/>
                  <a:pt x="830" y="507"/>
                </a:cubicBezTo>
                <a:cubicBezTo>
                  <a:pt x="824" y="504"/>
                  <a:pt x="822" y="512"/>
                  <a:pt x="817" y="506"/>
                </a:cubicBezTo>
                <a:cubicBezTo>
                  <a:pt x="817" y="509"/>
                  <a:pt x="816" y="507"/>
                  <a:pt x="815" y="509"/>
                </a:cubicBezTo>
                <a:cubicBezTo>
                  <a:pt x="815" y="510"/>
                  <a:pt x="816" y="510"/>
                  <a:pt x="817" y="510"/>
                </a:cubicBezTo>
                <a:cubicBezTo>
                  <a:pt x="816" y="512"/>
                  <a:pt x="813" y="512"/>
                  <a:pt x="811" y="515"/>
                </a:cubicBezTo>
                <a:cubicBezTo>
                  <a:pt x="813" y="518"/>
                  <a:pt x="813" y="518"/>
                  <a:pt x="813" y="518"/>
                </a:cubicBezTo>
                <a:cubicBezTo>
                  <a:pt x="814" y="518"/>
                  <a:pt x="813" y="517"/>
                  <a:pt x="813" y="515"/>
                </a:cubicBezTo>
                <a:cubicBezTo>
                  <a:pt x="813" y="514"/>
                  <a:pt x="817" y="518"/>
                  <a:pt x="816" y="515"/>
                </a:cubicBezTo>
                <a:cubicBezTo>
                  <a:pt x="816" y="515"/>
                  <a:pt x="820" y="521"/>
                  <a:pt x="820" y="520"/>
                </a:cubicBezTo>
                <a:cubicBezTo>
                  <a:pt x="823" y="522"/>
                  <a:pt x="825" y="513"/>
                  <a:pt x="827" y="513"/>
                </a:cubicBezTo>
                <a:cubicBezTo>
                  <a:pt x="827" y="516"/>
                  <a:pt x="824" y="522"/>
                  <a:pt x="821" y="524"/>
                </a:cubicBezTo>
                <a:cubicBezTo>
                  <a:pt x="820" y="525"/>
                  <a:pt x="823" y="526"/>
                  <a:pt x="823" y="527"/>
                </a:cubicBezTo>
                <a:cubicBezTo>
                  <a:pt x="824" y="528"/>
                  <a:pt x="821" y="530"/>
                  <a:pt x="823" y="530"/>
                </a:cubicBezTo>
                <a:cubicBezTo>
                  <a:pt x="824" y="532"/>
                  <a:pt x="822" y="530"/>
                  <a:pt x="821" y="532"/>
                </a:cubicBezTo>
                <a:cubicBezTo>
                  <a:pt x="824" y="533"/>
                  <a:pt x="827" y="531"/>
                  <a:pt x="829" y="535"/>
                </a:cubicBezTo>
                <a:cubicBezTo>
                  <a:pt x="830" y="532"/>
                  <a:pt x="832" y="534"/>
                  <a:pt x="833" y="533"/>
                </a:cubicBezTo>
                <a:cubicBezTo>
                  <a:pt x="832" y="529"/>
                  <a:pt x="826" y="533"/>
                  <a:pt x="824" y="529"/>
                </a:cubicBezTo>
                <a:cubicBezTo>
                  <a:pt x="826" y="528"/>
                  <a:pt x="827" y="530"/>
                  <a:pt x="828" y="530"/>
                </a:cubicBezTo>
                <a:cubicBezTo>
                  <a:pt x="829" y="528"/>
                  <a:pt x="825" y="527"/>
                  <a:pt x="824" y="525"/>
                </a:cubicBezTo>
                <a:cubicBezTo>
                  <a:pt x="827" y="525"/>
                  <a:pt x="830" y="527"/>
                  <a:pt x="832" y="530"/>
                </a:cubicBezTo>
                <a:cubicBezTo>
                  <a:pt x="833" y="528"/>
                  <a:pt x="833" y="529"/>
                  <a:pt x="834" y="527"/>
                </a:cubicBezTo>
                <a:cubicBezTo>
                  <a:pt x="834" y="529"/>
                  <a:pt x="836" y="531"/>
                  <a:pt x="837" y="529"/>
                </a:cubicBezTo>
                <a:cubicBezTo>
                  <a:pt x="837" y="530"/>
                  <a:pt x="839" y="533"/>
                  <a:pt x="838" y="534"/>
                </a:cubicBezTo>
                <a:cubicBezTo>
                  <a:pt x="839" y="532"/>
                  <a:pt x="842" y="538"/>
                  <a:pt x="845" y="539"/>
                </a:cubicBezTo>
                <a:cubicBezTo>
                  <a:pt x="845" y="534"/>
                  <a:pt x="847" y="534"/>
                  <a:pt x="850" y="533"/>
                </a:cubicBezTo>
                <a:cubicBezTo>
                  <a:pt x="850" y="531"/>
                  <a:pt x="849" y="533"/>
                  <a:pt x="847" y="530"/>
                </a:cubicBezTo>
                <a:cubicBezTo>
                  <a:pt x="849" y="531"/>
                  <a:pt x="850" y="530"/>
                  <a:pt x="852" y="533"/>
                </a:cubicBezTo>
                <a:cubicBezTo>
                  <a:pt x="851" y="536"/>
                  <a:pt x="851" y="541"/>
                  <a:pt x="848" y="541"/>
                </a:cubicBezTo>
                <a:cubicBezTo>
                  <a:pt x="850" y="543"/>
                  <a:pt x="851" y="542"/>
                  <a:pt x="852" y="541"/>
                </a:cubicBezTo>
                <a:cubicBezTo>
                  <a:pt x="852" y="544"/>
                  <a:pt x="848" y="543"/>
                  <a:pt x="847" y="540"/>
                </a:cubicBezTo>
                <a:cubicBezTo>
                  <a:pt x="846" y="544"/>
                  <a:pt x="844" y="543"/>
                  <a:pt x="842" y="546"/>
                </a:cubicBezTo>
                <a:cubicBezTo>
                  <a:pt x="844" y="548"/>
                  <a:pt x="844" y="546"/>
                  <a:pt x="845" y="545"/>
                </a:cubicBezTo>
                <a:cubicBezTo>
                  <a:pt x="846" y="547"/>
                  <a:pt x="844" y="547"/>
                  <a:pt x="845" y="549"/>
                </a:cubicBezTo>
                <a:cubicBezTo>
                  <a:pt x="844" y="549"/>
                  <a:pt x="842" y="546"/>
                  <a:pt x="842" y="545"/>
                </a:cubicBezTo>
                <a:cubicBezTo>
                  <a:pt x="841" y="546"/>
                  <a:pt x="841" y="546"/>
                  <a:pt x="841" y="546"/>
                </a:cubicBezTo>
                <a:cubicBezTo>
                  <a:pt x="839" y="547"/>
                  <a:pt x="844" y="547"/>
                  <a:pt x="842" y="548"/>
                </a:cubicBezTo>
                <a:cubicBezTo>
                  <a:pt x="843" y="550"/>
                  <a:pt x="841" y="547"/>
                  <a:pt x="839" y="546"/>
                </a:cubicBezTo>
                <a:cubicBezTo>
                  <a:pt x="839" y="548"/>
                  <a:pt x="839" y="552"/>
                  <a:pt x="835" y="549"/>
                </a:cubicBezTo>
                <a:cubicBezTo>
                  <a:pt x="836" y="548"/>
                  <a:pt x="838" y="547"/>
                  <a:pt x="838" y="546"/>
                </a:cubicBezTo>
                <a:cubicBezTo>
                  <a:pt x="836" y="548"/>
                  <a:pt x="830" y="545"/>
                  <a:pt x="828" y="547"/>
                </a:cubicBezTo>
                <a:cubicBezTo>
                  <a:pt x="830" y="548"/>
                  <a:pt x="831" y="548"/>
                  <a:pt x="833" y="549"/>
                </a:cubicBezTo>
                <a:cubicBezTo>
                  <a:pt x="834" y="553"/>
                  <a:pt x="828" y="554"/>
                  <a:pt x="827" y="559"/>
                </a:cubicBezTo>
                <a:cubicBezTo>
                  <a:pt x="827" y="559"/>
                  <a:pt x="828" y="560"/>
                  <a:pt x="829" y="561"/>
                </a:cubicBezTo>
                <a:cubicBezTo>
                  <a:pt x="827" y="563"/>
                  <a:pt x="827" y="564"/>
                  <a:pt x="825" y="564"/>
                </a:cubicBezTo>
                <a:cubicBezTo>
                  <a:pt x="827" y="566"/>
                  <a:pt x="828" y="564"/>
                  <a:pt x="830" y="566"/>
                </a:cubicBezTo>
                <a:cubicBezTo>
                  <a:pt x="828" y="567"/>
                  <a:pt x="823" y="565"/>
                  <a:pt x="825" y="569"/>
                </a:cubicBezTo>
                <a:cubicBezTo>
                  <a:pt x="826" y="571"/>
                  <a:pt x="825" y="568"/>
                  <a:pt x="826" y="568"/>
                </a:cubicBezTo>
                <a:cubicBezTo>
                  <a:pt x="827" y="572"/>
                  <a:pt x="826" y="572"/>
                  <a:pt x="825" y="573"/>
                </a:cubicBezTo>
                <a:cubicBezTo>
                  <a:pt x="826" y="570"/>
                  <a:pt x="824" y="570"/>
                  <a:pt x="821" y="568"/>
                </a:cubicBezTo>
                <a:cubicBezTo>
                  <a:pt x="819" y="569"/>
                  <a:pt x="822" y="571"/>
                  <a:pt x="820" y="572"/>
                </a:cubicBezTo>
                <a:cubicBezTo>
                  <a:pt x="817" y="570"/>
                  <a:pt x="815" y="572"/>
                  <a:pt x="812" y="570"/>
                </a:cubicBezTo>
                <a:cubicBezTo>
                  <a:pt x="817" y="571"/>
                  <a:pt x="823" y="567"/>
                  <a:pt x="825" y="560"/>
                </a:cubicBezTo>
                <a:cubicBezTo>
                  <a:pt x="824" y="562"/>
                  <a:pt x="820" y="562"/>
                  <a:pt x="819" y="566"/>
                </a:cubicBezTo>
                <a:cubicBezTo>
                  <a:pt x="818" y="564"/>
                  <a:pt x="817" y="567"/>
                  <a:pt x="816" y="564"/>
                </a:cubicBezTo>
                <a:cubicBezTo>
                  <a:pt x="811" y="568"/>
                  <a:pt x="808" y="568"/>
                  <a:pt x="807" y="573"/>
                </a:cubicBezTo>
                <a:cubicBezTo>
                  <a:pt x="806" y="573"/>
                  <a:pt x="806" y="572"/>
                  <a:pt x="805" y="571"/>
                </a:cubicBezTo>
                <a:cubicBezTo>
                  <a:pt x="804" y="575"/>
                  <a:pt x="800" y="573"/>
                  <a:pt x="801" y="577"/>
                </a:cubicBezTo>
                <a:cubicBezTo>
                  <a:pt x="802" y="581"/>
                  <a:pt x="803" y="576"/>
                  <a:pt x="804" y="579"/>
                </a:cubicBezTo>
                <a:cubicBezTo>
                  <a:pt x="804" y="582"/>
                  <a:pt x="802" y="579"/>
                  <a:pt x="801" y="581"/>
                </a:cubicBezTo>
                <a:cubicBezTo>
                  <a:pt x="800" y="582"/>
                  <a:pt x="803" y="582"/>
                  <a:pt x="803" y="584"/>
                </a:cubicBezTo>
                <a:cubicBezTo>
                  <a:pt x="802" y="587"/>
                  <a:pt x="800" y="586"/>
                  <a:pt x="798" y="585"/>
                </a:cubicBezTo>
                <a:cubicBezTo>
                  <a:pt x="793" y="591"/>
                  <a:pt x="793" y="594"/>
                  <a:pt x="799" y="597"/>
                </a:cubicBezTo>
                <a:cubicBezTo>
                  <a:pt x="800" y="596"/>
                  <a:pt x="800" y="593"/>
                  <a:pt x="799" y="591"/>
                </a:cubicBezTo>
                <a:cubicBezTo>
                  <a:pt x="798" y="589"/>
                  <a:pt x="798" y="593"/>
                  <a:pt x="797" y="593"/>
                </a:cubicBezTo>
                <a:cubicBezTo>
                  <a:pt x="796" y="590"/>
                  <a:pt x="798" y="591"/>
                  <a:pt x="798" y="589"/>
                </a:cubicBezTo>
                <a:cubicBezTo>
                  <a:pt x="799" y="590"/>
                  <a:pt x="799" y="590"/>
                  <a:pt x="801" y="590"/>
                </a:cubicBezTo>
                <a:cubicBezTo>
                  <a:pt x="802" y="591"/>
                  <a:pt x="800" y="591"/>
                  <a:pt x="800" y="592"/>
                </a:cubicBezTo>
                <a:cubicBezTo>
                  <a:pt x="800" y="593"/>
                  <a:pt x="801" y="593"/>
                  <a:pt x="800" y="594"/>
                </a:cubicBezTo>
                <a:cubicBezTo>
                  <a:pt x="802" y="595"/>
                  <a:pt x="805" y="594"/>
                  <a:pt x="803" y="591"/>
                </a:cubicBezTo>
                <a:cubicBezTo>
                  <a:pt x="805" y="592"/>
                  <a:pt x="808" y="590"/>
                  <a:pt x="806" y="587"/>
                </a:cubicBezTo>
                <a:cubicBezTo>
                  <a:pt x="809" y="590"/>
                  <a:pt x="811" y="590"/>
                  <a:pt x="813" y="587"/>
                </a:cubicBezTo>
                <a:cubicBezTo>
                  <a:pt x="811" y="586"/>
                  <a:pt x="810" y="588"/>
                  <a:pt x="809" y="585"/>
                </a:cubicBezTo>
                <a:cubicBezTo>
                  <a:pt x="811" y="582"/>
                  <a:pt x="814" y="582"/>
                  <a:pt x="817" y="582"/>
                </a:cubicBezTo>
                <a:cubicBezTo>
                  <a:pt x="822" y="592"/>
                  <a:pt x="833" y="581"/>
                  <a:pt x="838" y="579"/>
                </a:cubicBezTo>
                <a:cubicBezTo>
                  <a:pt x="838" y="581"/>
                  <a:pt x="837" y="583"/>
                  <a:pt x="838" y="585"/>
                </a:cubicBezTo>
                <a:cubicBezTo>
                  <a:pt x="839" y="581"/>
                  <a:pt x="840" y="579"/>
                  <a:pt x="842" y="577"/>
                </a:cubicBezTo>
                <a:cubicBezTo>
                  <a:pt x="843" y="578"/>
                  <a:pt x="844" y="579"/>
                  <a:pt x="844" y="580"/>
                </a:cubicBezTo>
                <a:cubicBezTo>
                  <a:pt x="841" y="579"/>
                  <a:pt x="839" y="582"/>
                  <a:pt x="841" y="586"/>
                </a:cubicBezTo>
                <a:cubicBezTo>
                  <a:pt x="844" y="586"/>
                  <a:pt x="844" y="583"/>
                  <a:pt x="845" y="588"/>
                </a:cubicBezTo>
                <a:cubicBezTo>
                  <a:pt x="848" y="588"/>
                  <a:pt x="845" y="585"/>
                  <a:pt x="843" y="583"/>
                </a:cubicBezTo>
                <a:cubicBezTo>
                  <a:pt x="846" y="583"/>
                  <a:pt x="847" y="583"/>
                  <a:pt x="847" y="579"/>
                </a:cubicBezTo>
                <a:cubicBezTo>
                  <a:pt x="849" y="579"/>
                  <a:pt x="850" y="584"/>
                  <a:pt x="852" y="585"/>
                </a:cubicBezTo>
                <a:cubicBezTo>
                  <a:pt x="854" y="588"/>
                  <a:pt x="854" y="590"/>
                  <a:pt x="851" y="591"/>
                </a:cubicBezTo>
                <a:cubicBezTo>
                  <a:pt x="854" y="595"/>
                  <a:pt x="854" y="595"/>
                  <a:pt x="854" y="595"/>
                </a:cubicBezTo>
                <a:cubicBezTo>
                  <a:pt x="853" y="597"/>
                  <a:pt x="852" y="595"/>
                  <a:pt x="852" y="596"/>
                </a:cubicBezTo>
                <a:cubicBezTo>
                  <a:pt x="855" y="598"/>
                  <a:pt x="856" y="602"/>
                  <a:pt x="854" y="605"/>
                </a:cubicBezTo>
                <a:cubicBezTo>
                  <a:pt x="852" y="603"/>
                  <a:pt x="854" y="602"/>
                  <a:pt x="853" y="601"/>
                </a:cubicBezTo>
                <a:cubicBezTo>
                  <a:pt x="845" y="610"/>
                  <a:pt x="834" y="610"/>
                  <a:pt x="826" y="611"/>
                </a:cubicBezTo>
                <a:cubicBezTo>
                  <a:pt x="826" y="613"/>
                  <a:pt x="826" y="615"/>
                  <a:pt x="824" y="616"/>
                </a:cubicBezTo>
                <a:cubicBezTo>
                  <a:pt x="823" y="615"/>
                  <a:pt x="822" y="615"/>
                  <a:pt x="821" y="615"/>
                </a:cubicBezTo>
                <a:cubicBezTo>
                  <a:pt x="821" y="614"/>
                  <a:pt x="822" y="614"/>
                  <a:pt x="822" y="613"/>
                </a:cubicBezTo>
                <a:cubicBezTo>
                  <a:pt x="817" y="610"/>
                  <a:pt x="816" y="612"/>
                  <a:pt x="811" y="616"/>
                </a:cubicBezTo>
                <a:cubicBezTo>
                  <a:pt x="812" y="619"/>
                  <a:pt x="813" y="616"/>
                  <a:pt x="815" y="619"/>
                </a:cubicBezTo>
                <a:cubicBezTo>
                  <a:pt x="813" y="618"/>
                  <a:pt x="813" y="618"/>
                  <a:pt x="812" y="620"/>
                </a:cubicBezTo>
                <a:cubicBezTo>
                  <a:pt x="811" y="619"/>
                  <a:pt x="811" y="618"/>
                  <a:pt x="811" y="617"/>
                </a:cubicBezTo>
                <a:cubicBezTo>
                  <a:pt x="810" y="621"/>
                  <a:pt x="806" y="616"/>
                  <a:pt x="805" y="620"/>
                </a:cubicBezTo>
                <a:cubicBezTo>
                  <a:pt x="803" y="621"/>
                  <a:pt x="805" y="617"/>
                  <a:pt x="803" y="617"/>
                </a:cubicBezTo>
                <a:cubicBezTo>
                  <a:pt x="802" y="616"/>
                  <a:pt x="805" y="615"/>
                  <a:pt x="806" y="614"/>
                </a:cubicBezTo>
                <a:cubicBezTo>
                  <a:pt x="803" y="610"/>
                  <a:pt x="802" y="616"/>
                  <a:pt x="800" y="615"/>
                </a:cubicBezTo>
                <a:cubicBezTo>
                  <a:pt x="802" y="612"/>
                  <a:pt x="798" y="614"/>
                  <a:pt x="798" y="611"/>
                </a:cubicBezTo>
                <a:cubicBezTo>
                  <a:pt x="795" y="613"/>
                  <a:pt x="796" y="616"/>
                  <a:pt x="792" y="614"/>
                </a:cubicBezTo>
                <a:cubicBezTo>
                  <a:pt x="791" y="615"/>
                  <a:pt x="792" y="616"/>
                  <a:pt x="792" y="617"/>
                </a:cubicBezTo>
                <a:cubicBezTo>
                  <a:pt x="793" y="619"/>
                  <a:pt x="796" y="618"/>
                  <a:pt x="795" y="616"/>
                </a:cubicBezTo>
                <a:cubicBezTo>
                  <a:pt x="797" y="622"/>
                  <a:pt x="788" y="616"/>
                  <a:pt x="783" y="618"/>
                </a:cubicBezTo>
                <a:cubicBezTo>
                  <a:pt x="782" y="612"/>
                  <a:pt x="791" y="615"/>
                  <a:pt x="792" y="608"/>
                </a:cubicBezTo>
                <a:cubicBezTo>
                  <a:pt x="797" y="610"/>
                  <a:pt x="794" y="604"/>
                  <a:pt x="798" y="605"/>
                </a:cubicBezTo>
                <a:cubicBezTo>
                  <a:pt x="798" y="606"/>
                  <a:pt x="797" y="607"/>
                  <a:pt x="796" y="609"/>
                </a:cubicBezTo>
                <a:cubicBezTo>
                  <a:pt x="800" y="611"/>
                  <a:pt x="800" y="606"/>
                  <a:pt x="804" y="605"/>
                </a:cubicBezTo>
                <a:cubicBezTo>
                  <a:pt x="800" y="604"/>
                  <a:pt x="797" y="603"/>
                  <a:pt x="793" y="602"/>
                </a:cubicBezTo>
                <a:cubicBezTo>
                  <a:pt x="792" y="603"/>
                  <a:pt x="794" y="605"/>
                  <a:pt x="792" y="606"/>
                </a:cubicBezTo>
                <a:cubicBezTo>
                  <a:pt x="790" y="603"/>
                  <a:pt x="790" y="603"/>
                  <a:pt x="790" y="603"/>
                </a:cubicBezTo>
                <a:cubicBezTo>
                  <a:pt x="788" y="604"/>
                  <a:pt x="790" y="607"/>
                  <a:pt x="788" y="608"/>
                </a:cubicBezTo>
                <a:cubicBezTo>
                  <a:pt x="789" y="605"/>
                  <a:pt x="786" y="606"/>
                  <a:pt x="784" y="603"/>
                </a:cubicBezTo>
                <a:cubicBezTo>
                  <a:pt x="781" y="604"/>
                  <a:pt x="785" y="605"/>
                  <a:pt x="785" y="608"/>
                </a:cubicBezTo>
                <a:cubicBezTo>
                  <a:pt x="782" y="611"/>
                  <a:pt x="778" y="610"/>
                  <a:pt x="775" y="613"/>
                </a:cubicBezTo>
                <a:cubicBezTo>
                  <a:pt x="774" y="613"/>
                  <a:pt x="776" y="615"/>
                  <a:pt x="776" y="616"/>
                </a:cubicBezTo>
                <a:cubicBezTo>
                  <a:pt x="777" y="614"/>
                  <a:pt x="779" y="611"/>
                  <a:pt x="781" y="613"/>
                </a:cubicBezTo>
                <a:cubicBezTo>
                  <a:pt x="780" y="612"/>
                  <a:pt x="777" y="619"/>
                  <a:pt x="781" y="618"/>
                </a:cubicBezTo>
                <a:cubicBezTo>
                  <a:pt x="780" y="620"/>
                  <a:pt x="779" y="620"/>
                  <a:pt x="779" y="625"/>
                </a:cubicBezTo>
                <a:cubicBezTo>
                  <a:pt x="778" y="623"/>
                  <a:pt x="779" y="623"/>
                  <a:pt x="778" y="621"/>
                </a:cubicBezTo>
                <a:cubicBezTo>
                  <a:pt x="777" y="622"/>
                  <a:pt x="777" y="623"/>
                  <a:pt x="777" y="623"/>
                </a:cubicBezTo>
                <a:cubicBezTo>
                  <a:pt x="780" y="628"/>
                  <a:pt x="780" y="627"/>
                  <a:pt x="783" y="629"/>
                </a:cubicBezTo>
                <a:cubicBezTo>
                  <a:pt x="781" y="627"/>
                  <a:pt x="782" y="631"/>
                  <a:pt x="780" y="630"/>
                </a:cubicBezTo>
                <a:cubicBezTo>
                  <a:pt x="781" y="639"/>
                  <a:pt x="781" y="647"/>
                  <a:pt x="774" y="650"/>
                </a:cubicBezTo>
                <a:cubicBezTo>
                  <a:pt x="775" y="657"/>
                  <a:pt x="770" y="662"/>
                  <a:pt x="771" y="669"/>
                </a:cubicBezTo>
                <a:cubicBezTo>
                  <a:pt x="770" y="670"/>
                  <a:pt x="766" y="671"/>
                  <a:pt x="769" y="674"/>
                </a:cubicBezTo>
                <a:cubicBezTo>
                  <a:pt x="768" y="674"/>
                  <a:pt x="767" y="674"/>
                  <a:pt x="766" y="674"/>
                </a:cubicBezTo>
                <a:cubicBezTo>
                  <a:pt x="764" y="675"/>
                  <a:pt x="769" y="674"/>
                  <a:pt x="768" y="676"/>
                </a:cubicBezTo>
                <a:cubicBezTo>
                  <a:pt x="766" y="679"/>
                  <a:pt x="767" y="675"/>
                  <a:pt x="766" y="676"/>
                </a:cubicBezTo>
                <a:cubicBezTo>
                  <a:pt x="766" y="678"/>
                  <a:pt x="767" y="680"/>
                  <a:pt x="767" y="682"/>
                </a:cubicBezTo>
                <a:cubicBezTo>
                  <a:pt x="764" y="685"/>
                  <a:pt x="757" y="689"/>
                  <a:pt x="755" y="694"/>
                </a:cubicBezTo>
                <a:cubicBezTo>
                  <a:pt x="754" y="694"/>
                  <a:pt x="753" y="693"/>
                  <a:pt x="752" y="692"/>
                </a:cubicBezTo>
                <a:cubicBezTo>
                  <a:pt x="747" y="704"/>
                  <a:pt x="735" y="701"/>
                  <a:pt x="728" y="708"/>
                </a:cubicBezTo>
                <a:cubicBezTo>
                  <a:pt x="725" y="706"/>
                  <a:pt x="725" y="708"/>
                  <a:pt x="721" y="710"/>
                </a:cubicBezTo>
                <a:cubicBezTo>
                  <a:pt x="721" y="709"/>
                  <a:pt x="720" y="709"/>
                  <a:pt x="719" y="707"/>
                </a:cubicBezTo>
                <a:cubicBezTo>
                  <a:pt x="715" y="713"/>
                  <a:pt x="708" y="710"/>
                  <a:pt x="703" y="714"/>
                </a:cubicBezTo>
                <a:cubicBezTo>
                  <a:pt x="703" y="713"/>
                  <a:pt x="702" y="713"/>
                  <a:pt x="702" y="712"/>
                </a:cubicBezTo>
                <a:cubicBezTo>
                  <a:pt x="700" y="716"/>
                  <a:pt x="698" y="712"/>
                  <a:pt x="696" y="717"/>
                </a:cubicBezTo>
                <a:cubicBezTo>
                  <a:pt x="694" y="715"/>
                  <a:pt x="692" y="716"/>
                  <a:pt x="692" y="718"/>
                </a:cubicBezTo>
                <a:cubicBezTo>
                  <a:pt x="691" y="716"/>
                  <a:pt x="690" y="717"/>
                  <a:pt x="689" y="715"/>
                </a:cubicBezTo>
                <a:cubicBezTo>
                  <a:pt x="687" y="715"/>
                  <a:pt x="689" y="718"/>
                  <a:pt x="687" y="718"/>
                </a:cubicBezTo>
                <a:cubicBezTo>
                  <a:pt x="681" y="716"/>
                  <a:pt x="673" y="716"/>
                  <a:pt x="668" y="721"/>
                </a:cubicBezTo>
                <a:cubicBezTo>
                  <a:pt x="664" y="717"/>
                  <a:pt x="660" y="717"/>
                  <a:pt x="656" y="718"/>
                </a:cubicBezTo>
                <a:cubicBezTo>
                  <a:pt x="656" y="716"/>
                  <a:pt x="655" y="714"/>
                  <a:pt x="654" y="712"/>
                </a:cubicBezTo>
                <a:cubicBezTo>
                  <a:pt x="647" y="709"/>
                  <a:pt x="643" y="721"/>
                  <a:pt x="637" y="717"/>
                </a:cubicBezTo>
                <a:cubicBezTo>
                  <a:pt x="645" y="714"/>
                  <a:pt x="653" y="707"/>
                  <a:pt x="660" y="702"/>
                </a:cubicBezTo>
                <a:cubicBezTo>
                  <a:pt x="665" y="688"/>
                  <a:pt x="680" y="685"/>
                  <a:pt x="690" y="675"/>
                </a:cubicBezTo>
                <a:cubicBezTo>
                  <a:pt x="703" y="674"/>
                  <a:pt x="711" y="665"/>
                  <a:pt x="718" y="653"/>
                </a:cubicBezTo>
                <a:cubicBezTo>
                  <a:pt x="716" y="649"/>
                  <a:pt x="714" y="652"/>
                  <a:pt x="712" y="648"/>
                </a:cubicBezTo>
                <a:cubicBezTo>
                  <a:pt x="718" y="644"/>
                  <a:pt x="722" y="643"/>
                  <a:pt x="727" y="636"/>
                </a:cubicBezTo>
                <a:cubicBezTo>
                  <a:pt x="726" y="635"/>
                  <a:pt x="725" y="635"/>
                  <a:pt x="724" y="635"/>
                </a:cubicBezTo>
                <a:cubicBezTo>
                  <a:pt x="726" y="640"/>
                  <a:pt x="717" y="636"/>
                  <a:pt x="719" y="640"/>
                </a:cubicBezTo>
                <a:cubicBezTo>
                  <a:pt x="711" y="638"/>
                  <a:pt x="709" y="647"/>
                  <a:pt x="700" y="644"/>
                </a:cubicBezTo>
                <a:cubicBezTo>
                  <a:pt x="699" y="645"/>
                  <a:pt x="702" y="647"/>
                  <a:pt x="701" y="649"/>
                </a:cubicBezTo>
                <a:cubicBezTo>
                  <a:pt x="699" y="644"/>
                  <a:pt x="695" y="649"/>
                  <a:pt x="695" y="652"/>
                </a:cubicBezTo>
                <a:cubicBezTo>
                  <a:pt x="694" y="645"/>
                  <a:pt x="688" y="652"/>
                  <a:pt x="685" y="652"/>
                </a:cubicBezTo>
                <a:cubicBezTo>
                  <a:pt x="685" y="651"/>
                  <a:pt x="686" y="651"/>
                  <a:pt x="685" y="650"/>
                </a:cubicBezTo>
                <a:cubicBezTo>
                  <a:pt x="683" y="650"/>
                  <a:pt x="682" y="651"/>
                  <a:pt x="682" y="654"/>
                </a:cubicBezTo>
                <a:cubicBezTo>
                  <a:pt x="681" y="655"/>
                  <a:pt x="680" y="652"/>
                  <a:pt x="679" y="651"/>
                </a:cubicBezTo>
                <a:cubicBezTo>
                  <a:pt x="675" y="655"/>
                  <a:pt x="669" y="651"/>
                  <a:pt x="665" y="657"/>
                </a:cubicBezTo>
                <a:cubicBezTo>
                  <a:pt x="664" y="655"/>
                  <a:pt x="663" y="655"/>
                  <a:pt x="662" y="653"/>
                </a:cubicBezTo>
                <a:cubicBezTo>
                  <a:pt x="661" y="654"/>
                  <a:pt x="659" y="655"/>
                  <a:pt x="658" y="654"/>
                </a:cubicBezTo>
                <a:cubicBezTo>
                  <a:pt x="657" y="654"/>
                  <a:pt x="658" y="657"/>
                  <a:pt x="659" y="656"/>
                </a:cubicBezTo>
                <a:cubicBezTo>
                  <a:pt x="660" y="658"/>
                  <a:pt x="657" y="655"/>
                  <a:pt x="656" y="657"/>
                </a:cubicBezTo>
                <a:cubicBezTo>
                  <a:pt x="655" y="656"/>
                  <a:pt x="656" y="656"/>
                  <a:pt x="654" y="655"/>
                </a:cubicBezTo>
                <a:cubicBezTo>
                  <a:pt x="654" y="658"/>
                  <a:pt x="648" y="657"/>
                  <a:pt x="650" y="661"/>
                </a:cubicBezTo>
                <a:cubicBezTo>
                  <a:pt x="646" y="656"/>
                  <a:pt x="645" y="659"/>
                  <a:pt x="642" y="659"/>
                </a:cubicBezTo>
                <a:cubicBezTo>
                  <a:pt x="641" y="658"/>
                  <a:pt x="644" y="657"/>
                  <a:pt x="645" y="656"/>
                </a:cubicBezTo>
                <a:cubicBezTo>
                  <a:pt x="644" y="653"/>
                  <a:pt x="642" y="653"/>
                  <a:pt x="640" y="654"/>
                </a:cubicBezTo>
                <a:cubicBezTo>
                  <a:pt x="639" y="650"/>
                  <a:pt x="645" y="654"/>
                  <a:pt x="645" y="649"/>
                </a:cubicBezTo>
                <a:cubicBezTo>
                  <a:pt x="643" y="649"/>
                  <a:pt x="641" y="652"/>
                  <a:pt x="639" y="648"/>
                </a:cubicBezTo>
                <a:cubicBezTo>
                  <a:pt x="638" y="649"/>
                  <a:pt x="640" y="652"/>
                  <a:pt x="637" y="652"/>
                </a:cubicBezTo>
                <a:cubicBezTo>
                  <a:pt x="636" y="654"/>
                  <a:pt x="639" y="652"/>
                  <a:pt x="639" y="655"/>
                </a:cubicBezTo>
                <a:cubicBezTo>
                  <a:pt x="636" y="654"/>
                  <a:pt x="635" y="654"/>
                  <a:pt x="632" y="652"/>
                </a:cubicBezTo>
                <a:cubicBezTo>
                  <a:pt x="633" y="651"/>
                  <a:pt x="633" y="650"/>
                  <a:pt x="633" y="649"/>
                </a:cubicBezTo>
                <a:cubicBezTo>
                  <a:pt x="632" y="648"/>
                  <a:pt x="632" y="648"/>
                  <a:pt x="631" y="647"/>
                </a:cubicBezTo>
                <a:cubicBezTo>
                  <a:pt x="630" y="651"/>
                  <a:pt x="628" y="648"/>
                  <a:pt x="627" y="651"/>
                </a:cubicBezTo>
                <a:cubicBezTo>
                  <a:pt x="627" y="648"/>
                  <a:pt x="625" y="646"/>
                  <a:pt x="623" y="648"/>
                </a:cubicBezTo>
                <a:cubicBezTo>
                  <a:pt x="621" y="648"/>
                  <a:pt x="625" y="646"/>
                  <a:pt x="626" y="645"/>
                </a:cubicBezTo>
                <a:cubicBezTo>
                  <a:pt x="622" y="644"/>
                  <a:pt x="620" y="647"/>
                  <a:pt x="617" y="649"/>
                </a:cubicBezTo>
                <a:cubicBezTo>
                  <a:pt x="616" y="646"/>
                  <a:pt x="614" y="646"/>
                  <a:pt x="616" y="644"/>
                </a:cubicBezTo>
                <a:cubicBezTo>
                  <a:pt x="613" y="645"/>
                  <a:pt x="611" y="648"/>
                  <a:pt x="613" y="653"/>
                </a:cubicBezTo>
                <a:cubicBezTo>
                  <a:pt x="612" y="654"/>
                  <a:pt x="607" y="652"/>
                  <a:pt x="608" y="655"/>
                </a:cubicBezTo>
                <a:cubicBezTo>
                  <a:pt x="609" y="658"/>
                  <a:pt x="610" y="655"/>
                  <a:pt x="611" y="656"/>
                </a:cubicBezTo>
                <a:cubicBezTo>
                  <a:pt x="611" y="660"/>
                  <a:pt x="607" y="654"/>
                  <a:pt x="604" y="654"/>
                </a:cubicBezTo>
                <a:cubicBezTo>
                  <a:pt x="603" y="654"/>
                  <a:pt x="604" y="657"/>
                  <a:pt x="605" y="657"/>
                </a:cubicBezTo>
                <a:cubicBezTo>
                  <a:pt x="605" y="659"/>
                  <a:pt x="602" y="656"/>
                  <a:pt x="603" y="654"/>
                </a:cubicBezTo>
                <a:cubicBezTo>
                  <a:pt x="600" y="652"/>
                  <a:pt x="601" y="659"/>
                  <a:pt x="598" y="653"/>
                </a:cubicBezTo>
                <a:cubicBezTo>
                  <a:pt x="597" y="655"/>
                  <a:pt x="599" y="658"/>
                  <a:pt x="599" y="659"/>
                </a:cubicBezTo>
                <a:cubicBezTo>
                  <a:pt x="598" y="659"/>
                  <a:pt x="594" y="661"/>
                  <a:pt x="593" y="661"/>
                </a:cubicBezTo>
                <a:cubicBezTo>
                  <a:pt x="592" y="659"/>
                  <a:pt x="596" y="661"/>
                  <a:pt x="597" y="659"/>
                </a:cubicBezTo>
                <a:cubicBezTo>
                  <a:pt x="596" y="657"/>
                  <a:pt x="595" y="656"/>
                  <a:pt x="594" y="657"/>
                </a:cubicBezTo>
                <a:cubicBezTo>
                  <a:pt x="594" y="654"/>
                  <a:pt x="596" y="656"/>
                  <a:pt x="597" y="657"/>
                </a:cubicBezTo>
                <a:cubicBezTo>
                  <a:pt x="598" y="656"/>
                  <a:pt x="597" y="654"/>
                  <a:pt x="596" y="653"/>
                </a:cubicBezTo>
                <a:cubicBezTo>
                  <a:pt x="588" y="658"/>
                  <a:pt x="571" y="659"/>
                  <a:pt x="563" y="668"/>
                </a:cubicBezTo>
                <a:cubicBezTo>
                  <a:pt x="561" y="662"/>
                  <a:pt x="552" y="667"/>
                  <a:pt x="553" y="671"/>
                </a:cubicBezTo>
                <a:cubicBezTo>
                  <a:pt x="552" y="671"/>
                  <a:pt x="551" y="669"/>
                  <a:pt x="550" y="669"/>
                </a:cubicBezTo>
                <a:cubicBezTo>
                  <a:pt x="551" y="673"/>
                  <a:pt x="547" y="669"/>
                  <a:pt x="547" y="672"/>
                </a:cubicBezTo>
                <a:cubicBezTo>
                  <a:pt x="544" y="672"/>
                  <a:pt x="549" y="671"/>
                  <a:pt x="546" y="669"/>
                </a:cubicBezTo>
                <a:cubicBezTo>
                  <a:pt x="543" y="667"/>
                  <a:pt x="546" y="673"/>
                  <a:pt x="543" y="672"/>
                </a:cubicBezTo>
                <a:cubicBezTo>
                  <a:pt x="542" y="671"/>
                  <a:pt x="543" y="671"/>
                  <a:pt x="543" y="670"/>
                </a:cubicBezTo>
                <a:cubicBezTo>
                  <a:pt x="540" y="669"/>
                  <a:pt x="536" y="671"/>
                  <a:pt x="538" y="675"/>
                </a:cubicBezTo>
                <a:cubicBezTo>
                  <a:pt x="534" y="672"/>
                  <a:pt x="533" y="669"/>
                  <a:pt x="529" y="669"/>
                </a:cubicBezTo>
                <a:cubicBezTo>
                  <a:pt x="528" y="669"/>
                  <a:pt x="530" y="671"/>
                  <a:pt x="528" y="672"/>
                </a:cubicBezTo>
                <a:cubicBezTo>
                  <a:pt x="526" y="670"/>
                  <a:pt x="523" y="671"/>
                  <a:pt x="522" y="673"/>
                </a:cubicBezTo>
                <a:cubicBezTo>
                  <a:pt x="517" y="666"/>
                  <a:pt x="514" y="675"/>
                  <a:pt x="510" y="673"/>
                </a:cubicBezTo>
                <a:cubicBezTo>
                  <a:pt x="509" y="678"/>
                  <a:pt x="499" y="681"/>
                  <a:pt x="497" y="680"/>
                </a:cubicBezTo>
                <a:cubicBezTo>
                  <a:pt x="496" y="677"/>
                  <a:pt x="498" y="678"/>
                  <a:pt x="499" y="679"/>
                </a:cubicBezTo>
                <a:cubicBezTo>
                  <a:pt x="500" y="677"/>
                  <a:pt x="496" y="676"/>
                  <a:pt x="499" y="675"/>
                </a:cubicBezTo>
                <a:cubicBezTo>
                  <a:pt x="499" y="676"/>
                  <a:pt x="500" y="678"/>
                  <a:pt x="501" y="678"/>
                </a:cubicBezTo>
                <a:cubicBezTo>
                  <a:pt x="500" y="676"/>
                  <a:pt x="504" y="676"/>
                  <a:pt x="505" y="675"/>
                </a:cubicBezTo>
                <a:cubicBezTo>
                  <a:pt x="506" y="675"/>
                  <a:pt x="506" y="674"/>
                  <a:pt x="505" y="673"/>
                </a:cubicBezTo>
                <a:cubicBezTo>
                  <a:pt x="502" y="670"/>
                  <a:pt x="497" y="674"/>
                  <a:pt x="498" y="676"/>
                </a:cubicBezTo>
                <a:cubicBezTo>
                  <a:pt x="496" y="676"/>
                  <a:pt x="493" y="675"/>
                  <a:pt x="493" y="678"/>
                </a:cubicBezTo>
                <a:cubicBezTo>
                  <a:pt x="490" y="677"/>
                  <a:pt x="494" y="675"/>
                  <a:pt x="495" y="674"/>
                </a:cubicBezTo>
                <a:cubicBezTo>
                  <a:pt x="493" y="671"/>
                  <a:pt x="493" y="671"/>
                  <a:pt x="493" y="671"/>
                </a:cubicBezTo>
                <a:cubicBezTo>
                  <a:pt x="492" y="672"/>
                  <a:pt x="494" y="674"/>
                  <a:pt x="492" y="675"/>
                </a:cubicBezTo>
                <a:cubicBezTo>
                  <a:pt x="492" y="670"/>
                  <a:pt x="489" y="673"/>
                  <a:pt x="488" y="675"/>
                </a:cubicBezTo>
                <a:cubicBezTo>
                  <a:pt x="486" y="672"/>
                  <a:pt x="491" y="672"/>
                  <a:pt x="492" y="670"/>
                </a:cubicBezTo>
                <a:cubicBezTo>
                  <a:pt x="490" y="668"/>
                  <a:pt x="490" y="669"/>
                  <a:pt x="488" y="668"/>
                </a:cubicBezTo>
                <a:cubicBezTo>
                  <a:pt x="491" y="671"/>
                  <a:pt x="481" y="676"/>
                  <a:pt x="478" y="675"/>
                </a:cubicBezTo>
                <a:cubicBezTo>
                  <a:pt x="476" y="680"/>
                  <a:pt x="468" y="681"/>
                  <a:pt x="467" y="685"/>
                </a:cubicBezTo>
                <a:cubicBezTo>
                  <a:pt x="469" y="686"/>
                  <a:pt x="469" y="685"/>
                  <a:pt x="470" y="684"/>
                </a:cubicBezTo>
                <a:cubicBezTo>
                  <a:pt x="472" y="686"/>
                  <a:pt x="470" y="686"/>
                  <a:pt x="469" y="687"/>
                </a:cubicBezTo>
                <a:cubicBezTo>
                  <a:pt x="470" y="689"/>
                  <a:pt x="472" y="688"/>
                  <a:pt x="473" y="688"/>
                </a:cubicBezTo>
                <a:cubicBezTo>
                  <a:pt x="471" y="685"/>
                  <a:pt x="475" y="688"/>
                  <a:pt x="473" y="685"/>
                </a:cubicBezTo>
                <a:cubicBezTo>
                  <a:pt x="474" y="685"/>
                  <a:pt x="475" y="686"/>
                  <a:pt x="476" y="687"/>
                </a:cubicBezTo>
                <a:cubicBezTo>
                  <a:pt x="474" y="689"/>
                  <a:pt x="474" y="689"/>
                  <a:pt x="474" y="689"/>
                </a:cubicBezTo>
                <a:cubicBezTo>
                  <a:pt x="475" y="691"/>
                  <a:pt x="476" y="687"/>
                  <a:pt x="478" y="690"/>
                </a:cubicBezTo>
                <a:cubicBezTo>
                  <a:pt x="472" y="692"/>
                  <a:pt x="472" y="691"/>
                  <a:pt x="466" y="696"/>
                </a:cubicBezTo>
                <a:cubicBezTo>
                  <a:pt x="466" y="694"/>
                  <a:pt x="467" y="693"/>
                  <a:pt x="465" y="691"/>
                </a:cubicBezTo>
                <a:cubicBezTo>
                  <a:pt x="466" y="689"/>
                  <a:pt x="467" y="690"/>
                  <a:pt x="467" y="687"/>
                </a:cubicBezTo>
                <a:cubicBezTo>
                  <a:pt x="465" y="685"/>
                  <a:pt x="465" y="685"/>
                  <a:pt x="463" y="683"/>
                </a:cubicBezTo>
                <a:cubicBezTo>
                  <a:pt x="463" y="684"/>
                  <a:pt x="463" y="684"/>
                  <a:pt x="464" y="684"/>
                </a:cubicBezTo>
                <a:cubicBezTo>
                  <a:pt x="464" y="688"/>
                  <a:pt x="458" y="685"/>
                  <a:pt x="460" y="689"/>
                </a:cubicBezTo>
                <a:cubicBezTo>
                  <a:pt x="459" y="688"/>
                  <a:pt x="459" y="688"/>
                  <a:pt x="458" y="690"/>
                </a:cubicBezTo>
                <a:cubicBezTo>
                  <a:pt x="457" y="687"/>
                  <a:pt x="454" y="689"/>
                  <a:pt x="456" y="687"/>
                </a:cubicBezTo>
                <a:cubicBezTo>
                  <a:pt x="453" y="688"/>
                  <a:pt x="450" y="692"/>
                  <a:pt x="446" y="694"/>
                </a:cubicBezTo>
                <a:cubicBezTo>
                  <a:pt x="450" y="685"/>
                  <a:pt x="434" y="696"/>
                  <a:pt x="432" y="701"/>
                </a:cubicBezTo>
                <a:cubicBezTo>
                  <a:pt x="430" y="700"/>
                  <a:pt x="427" y="702"/>
                  <a:pt x="425" y="704"/>
                </a:cubicBezTo>
                <a:cubicBezTo>
                  <a:pt x="424" y="704"/>
                  <a:pt x="422" y="706"/>
                  <a:pt x="421" y="707"/>
                </a:cubicBezTo>
                <a:cubicBezTo>
                  <a:pt x="421" y="707"/>
                  <a:pt x="420" y="708"/>
                  <a:pt x="420" y="708"/>
                </a:cubicBezTo>
                <a:cubicBezTo>
                  <a:pt x="420" y="708"/>
                  <a:pt x="420" y="710"/>
                  <a:pt x="420" y="710"/>
                </a:cubicBezTo>
                <a:cubicBezTo>
                  <a:pt x="421" y="711"/>
                  <a:pt x="421" y="711"/>
                  <a:pt x="421" y="711"/>
                </a:cubicBezTo>
                <a:cubicBezTo>
                  <a:pt x="418" y="713"/>
                  <a:pt x="418" y="713"/>
                  <a:pt x="418" y="713"/>
                </a:cubicBezTo>
                <a:cubicBezTo>
                  <a:pt x="416" y="710"/>
                  <a:pt x="416" y="710"/>
                  <a:pt x="416" y="710"/>
                </a:cubicBezTo>
                <a:cubicBezTo>
                  <a:pt x="416" y="709"/>
                  <a:pt x="422" y="711"/>
                  <a:pt x="422" y="711"/>
                </a:cubicBezTo>
                <a:cubicBezTo>
                  <a:pt x="422" y="711"/>
                  <a:pt x="422" y="711"/>
                  <a:pt x="422" y="711"/>
                </a:cubicBezTo>
                <a:cubicBezTo>
                  <a:pt x="422" y="711"/>
                  <a:pt x="422" y="711"/>
                  <a:pt x="422" y="711"/>
                </a:cubicBezTo>
                <a:cubicBezTo>
                  <a:pt x="422" y="711"/>
                  <a:pt x="422" y="711"/>
                  <a:pt x="422" y="711"/>
                </a:cubicBezTo>
                <a:cubicBezTo>
                  <a:pt x="421" y="709"/>
                  <a:pt x="421" y="709"/>
                  <a:pt x="421" y="709"/>
                </a:cubicBezTo>
                <a:cubicBezTo>
                  <a:pt x="421" y="709"/>
                  <a:pt x="420" y="708"/>
                  <a:pt x="419" y="708"/>
                </a:cubicBezTo>
                <a:cubicBezTo>
                  <a:pt x="418" y="706"/>
                  <a:pt x="416" y="707"/>
                  <a:pt x="414" y="707"/>
                </a:cubicBezTo>
                <a:cubicBezTo>
                  <a:pt x="414" y="709"/>
                  <a:pt x="418" y="707"/>
                  <a:pt x="417" y="710"/>
                </a:cubicBezTo>
                <a:cubicBezTo>
                  <a:pt x="416" y="709"/>
                  <a:pt x="414" y="708"/>
                  <a:pt x="413" y="710"/>
                </a:cubicBezTo>
                <a:cubicBezTo>
                  <a:pt x="413" y="710"/>
                  <a:pt x="413" y="709"/>
                  <a:pt x="412" y="708"/>
                </a:cubicBezTo>
                <a:cubicBezTo>
                  <a:pt x="412" y="711"/>
                  <a:pt x="409" y="712"/>
                  <a:pt x="406" y="710"/>
                </a:cubicBezTo>
                <a:cubicBezTo>
                  <a:pt x="403" y="716"/>
                  <a:pt x="396" y="716"/>
                  <a:pt x="392" y="720"/>
                </a:cubicBezTo>
                <a:cubicBezTo>
                  <a:pt x="392" y="717"/>
                  <a:pt x="387" y="718"/>
                  <a:pt x="390" y="722"/>
                </a:cubicBezTo>
                <a:cubicBezTo>
                  <a:pt x="389" y="721"/>
                  <a:pt x="388" y="722"/>
                  <a:pt x="387" y="719"/>
                </a:cubicBezTo>
                <a:cubicBezTo>
                  <a:pt x="385" y="722"/>
                  <a:pt x="382" y="721"/>
                  <a:pt x="379" y="724"/>
                </a:cubicBezTo>
                <a:cubicBezTo>
                  <a:pt x="381" y="726"/>
                  <a:pt x="385" y="725"/>
                  <a:pt x="384" y="722"/>
                </a:cubicBezTo>
                <a:cubicBezTo>
                  <a:pt x="387" y="724"/>
                  <a:pt x="382" y="726"/>
                  <a:pt x="383" y="728"/>
                </a:cubicBezTo>
                <a:cubicBezTo>
                  <a:pt x="381" y="726"/>
                  <a:pt x="381" y="726"/>
                  <a:pt x="381" y="726"/>
                </a:cubicBezTo>
                <a:cubicBezTo>
                  <a:pt x="380" y="728"/>
                  <a:pt x="378" y="728"/>
                  <a:pt x="376" y="732"/>
                </a:cubicBezTo>
                <a:cubicBezTo>
                  <a:pt x="370" y="731"/>
                  <a:pt x="365" y="730"/>
                  <a:pt x="363" y="737"/>
                </a:cubicBezTo>
                <a:cubicBezTo>
                  <a:pt x="365" y="739"/>
                  <a:pt x="366" y="739"/>
                  <a:pt x="367" y="740"/>
                </a:cubicBezTo>
                <a:cubicBezTo>
                  <a:pt x="368" y="738"/>
                  <a:pt x="365" y="737"/>
                  <a:pt x="367" y="735"/>
                </a:cubicBezTo>
                <a:cubicBezTo>
                  <a:pt x="367" y="740"/>
                  <a:pt x="375" y="739"/>
                  <a:pt x="371" y="735"/>
                </a:cubicBezTo>
                <a:cubicBezTo>
                  <a:pt x="376" y="738"/>
                  <a:pt x="379" y="734"/>
                  <a:pt x="381" y="730"/>
                </a:cubicBezTo>
                <a:cubicBezTo>
                  <a:pt x="382" y="732"/>
                  <a:pt x="382" y="733"/>
                  <a:pt x="382" y="734"/>
                </a:cubicBezTo>
                <a:cubicBezTo>
                  <a:pt x="384" y="735"/>
                  <a:pt x="384" y="729"/>
                  <a:pt x="387" y="733"/>
                </a:cubicBezTo>
                <a:cubicBezTo>
                  <a:pt x="388" y="732"/>
                  <a:pt x="387" y="731"/>
                  <a:pt x="388" y="730"/>
                </a:cubicBezTo>
                <a:cubicBezTo>
                  <a:pt x="388" y="731"/>
                  <a:pt x="388" y="732"/>
                  <a:pt x="388" y="733"/>
                </a:cubicBezTo>
                <a:cubicBezTo>
                  <a:pt x="390" y="734"/>
                  <a:pt x="390" y="732"/>
                  <a:pt x="393" y="731"/>
                </a:cubicBezTo>
                <a:cubicBezTo>
                  <a:pt x="393" y="733"/>
                  <a:pt x="392" y="734"/>
                  <a:pt x="392" y="736"/>
                </a:cubicBezTo>
                <a:cubicBezTo>
                  <a:pt x="389" y="735"/>
                  <a:pt x="387" y="738"/>
                  <a:pt x="387" y="740"/>
                </a:cubicBezTo>
                <a:cubicBezTo>
                  <a:pt x="386" y="740"/>
                  <a:pt x="385" y="739"/>
                  <a:pt x="384" y="739"/>
                </a:cubicBezTo>
                <a:cubicBezTo>
                  <a:pt x="382" y="740"/>
                  <a:pt x="384" y="742"/>
                  <a:pt x="383" y="744"/>
                </a:cubicBezTo>
                <a:cubicBezTo>
                  <a:pt x="381" y="743"/>
                  <a:pt x="380" y="744"/>
                  <a:pt x="379" y="746"/>
                </a:cubicBezTo>
                <a:cubicBezTo>
                  <a:pt x="377" y="744"/>
                  <a:pt x="380" y="744"/>
                  <a:pt x="379" y="742"/>
                </a:cubicBezTo>
                <a:cubicBezTo>
                  <a:pt x="377" y="740"/>
                  <a:pt x="376" y="740"/>
                  <a:pt x="375" y="740"/>
                </a:cubicBezTo>
                <a:cubicBezTo>
                  <a:pt x="375" y="741"/>
                  <a:pt x="375" y="741"/>
                  <a:pt x="374" y="742"/>
                </a:cubicBezTo>
                <a:cubicBezTo>
                  <a:pt x="375" y="743"/>
                  <a:pt x="377" y="742"/>
                  <a:pt x="376" y="744"/>
                </a:cubicBezTo>
                <a:cubicBezTo>
                  <a:pt x="373" y="743"/>
                  <a:pt x="372" y="741"/>
                  <a:pt x="369" y="744"/>
                </a:cubicBezTo>
                <a:cubicBezTo>
                  <a:pt x="369" y="744"/>
                  <a:pt x="369" y="745"/>
                  <a:pt x="369" y="745"/>
                </a:cubicBezTo>
                <a:cubicBezTo>
                  <a:pt x="370" y="748"/>
                  <a:pt x="371" y="744"/>
                  <a:pt x="372" y="747"/>
                </a:cubicBezTo>
                <a:cubicBezTo>
                  <a:pt x="369" y="747"/>
                  <a:pt x="366" y="745"/>
                  <a:pt x="366" y="749"/>
                </a:cubicBezTo>
                <a:cubicBezTo>
                  <a:pt x="368" y="751"/>
                  <a:pt x="367" y="747"/>
                  <a:pt x="369" y="747"/>
                </a:cubicBezTo>
                <a:cubicBezTo>
                  <a:pt x="372" y="750"/>
                  <a:pt x="367" y="750"/>
                  <a:pt x="368" y="752"/>
                </a:cubicBezTo>
                <a:cubicBezTo>
                  <a:pt x="365" y="749"/>
                  <a:pt x="365" y="752"/>
                  <a:pt x="363" y="754"/>
                </a:cubicBezTo>
                <a:cubicBezTo>
                  <a:pt x="362" y="752"/>
                  <a:pt x="365" y="752"/>
                  <a:pt x="364" y="750"/>
                </a:cubicBezTo>
                <a:cubicBezTo>
                  <a:pt x="362" y="750"/>
                  <a:pt x="360" y="753"/>
                  <a:pt x="357" y="749"/>
                </a:cubicBezTo>
                <a:cubicBezTo>
                  <a:pt x="357" y="748"/>
                  <a:pt x="362" y="750"/>
                  <a:pt x="360" y="746"/>
                </a:cubicBezTo>
                <a:cubicBezTo>
                  <a:pt x="361" y="746"/>
                  <a:pt x="362" y="748"/>
                  <a:pt x="364" y="749"/>
                </a:cubicBezTo>
                <a:cubicBezTo>
                  <a:pt x="365" y="748"/>
                  <a:pt x="366" y="741"/>
                  <a:pt x="368" y="746"/>
                </a:cubicBezTo>
                <a:cubicBezTo>
                  <a:pt x="369" y="745"/>
                  <a:pt x="368" y="744"/>
                  <a:pt x="367" y="742"/>
                </a:cubicBezTo>
                <a:cubicBezTo>
                  <a:pt x="366" y="741"/>
                  <a:pt x="363" y="743"/>
                  <a:pt x="364" y="745"/>
                </a:cubicBezTo>
                <a:cubicBezTo>
                  <a:pt x="362" y="744"/>
                  <a:pt x="363" y="741"/>
                  <a:pt x="360" y="739"/>
                </a:cubicBezTo>
                <a:cubicBezTo>
                  <a:pt x="361" y="742"/>
                  <a:pt x="360" y="741"/>
                  <a:pt x="358" y="740"/>
                </a:cubicBezTo>
                <a:cubicBezTo>
                  <a:pt x="355" y="742"/>
                  <a:pt x="361" y="744"/>
                  <a:pt x="358" y="745"/>
                </a:cubicBezTo>
                <a:cubicBezTo>
                  <a:pt x="358" y="744"/>
                  <a:pt x="357" y="742"/>
                  <a:pt x="357" y="741"/>
                </a:cubicBezTo>
                <a:cubicBezTo>
                  <a:pt x="356" y="742"/>
                  <a:pt x="355" y="742"/>
                  <a:pt x="354" y="743"/>
                </a:cubicBezTo>
                <a:cubicBezTo>
                  <a:pt x="356" y="747"/>
                  <a:pt x="351" y="746"/>
                  <a:pt x="348" y="747"/>
                </a:cubicBezTo>
                <a:cubicBezTo>
                  <a:pt x="350" y="751"/>
                  <a:pt x="351" y="748"/>
                  <a:pt x="353" y="751"/>
                </a:cubicBezTo>
                <a:cubicBezTo>
                  <a:pt x="355" y="751"/>
                  <a:pt x="352" y="749"/>
                  <a:pt x="354" y="748"/>
                </a:cubicBezTo>
                <a:cubicBezTo>
                  <a:pt x="355" y="751"/>
                  <a:pt x="356" y="750"/>
                  <a:pt x="358" y="752"/>
                </a:cubicBezTo>
                <a:cubicBezTo>
                  <a:pt x="358" y="753"/>
                  <a:pt x="356" y="754"/>
                  <a:pt x="358" y="755"/>
                </a:cubicBezTo>
                <a:cubicBezTo>
                  <a:pt x="354" y="758"/>
                  <a:pt x="350" y="757"/>
                  <a:pt x="345" y="757"/>
                </a:cubicBezTo>
                <a:cubicBezTo>
                  <a:pt x="344" y="760"/>
                  <a:pt x="337" y="765"/>
                  <a:pt x="332" y="761"/>
                </a:cubicBezTo>
                <a:cubicBezTo>
                  <a:pt x="335" y="763"/>
                  <a:pt x="342" y="761"/>
                  <a:pt x="340" y="756"/>
                </a:cubicBezTo>
                <a:cubicBezTo>
                  <a:pt x="344" y="755"/>
                  <a:pt x="347" y="756"/>
                  <a:pt x="348" y="753"/>
                </a:cubicBezTo>
                <a:cubicBezTo>
                  <a:pt x="346" y="750"/>
                  <a:pt x="345" y="753"/>
                  <a:pt x="344" y="749"/>
                </a:cubicBezTo>
                <a:cubicBezTo>
                  <a:pt x="343" y="750"/>
                  <a:pt x="343" y="751"/>
                  <a:pt x="344" y="752"/>
                </a:cubicBezTo>
                <a:cubicBezTo>
                  <a:pt x="342" y="754"/>
                  <a:pt x="342" y="754"/>
                  <a:pt x="342" y="754"/>
                </a:cubicBezTo>
                <a:cubicBezTo>
                  <a:pt x="342" y="753"/>
                  <a:pt x="342" y="752"/>
                  <a:pt x="341" y="751"/>
                </a:cubicBezTo>
                <a:cubicBezTo>
                  <a:pt x="340" y="757"/>
                  <a:pt x="331" y="759"/>
                  <a:pt x="325" y="761"/>
                </a:cubicBezTo>
                <a:cubicBezTo>
                  <a:pt x="324" y="763"/>
                  <a:pt x="327" y="765"/>
                  <a:pt x="328" y="766"/>
                </a:cubicBezTo>
                <a:cubicBezTo>
                  <a:pt x="327" y="767"/>
                  <a:pt x="327" y="768"/>
                  <a:pt x="326" y="768"/>
                </a:cubicBezTo>
                <a:cubicBezTo>
                  <a:pt x="326" y="765"/>
                  <a:pt x="324" y="765"/>
                  <a:pt x="324" y="763"/>
                </a:cubicBezTo>
                <a:cubicBezTo>
                  <a:pt x="324" y="767"/>
                  <a:pt x="322" y="766"/>
                  <a:pt x="319" y="767"/>
                </a:cubicBezTo>
                <a:cubicBezTo>
                  <a:pt x="319" y="764"/>
                  <a:pt x="316" y="766"/>
                  <a:pt x="314" y="763"/>
                </a:cubicBezTo>
                <a:cubicBezTo>
                  <a:pt x="311" y="766"/>
                  <a:pt x="312" y="767"/>
                  <a:pt x="309" y="769"/>
                </a:cubicBezTo>
                <a:cubicBezTo>
                  <a:pt x="307" y="770"/>
                  <a:pt x="310" y="771"/>
                  <a:pt x="310" y="773"/>
                </a:cubicBezTo>
                <a:cubicBezTo>
                  <a:pt x="309" y="772"/>
                  <a:pt x="308" y="773"/>
                  <a:pt x="306" y="771"/>
                </a:cubicBezTo>
                <a:cubicBezTo>
                  <a:pt x="306" y="774"/>
                  <a:pt x="307" y="773"/>
                  <a:pt x="309" y="775"/>
                </a:cubicBezTo>
                <a:cubicBezTo>
                  <a:pt x="306" y="778"/>
                  <a:pt x="304" y="775"/>
                  <a:pt x="302" y="778"/>
                </a:cubicBezTo>
                <a:cubicBezTo>
                  <a:pt x="302" y="776"/>
                  <a:pt x="302" y="775"/>
                  <a:pt x="301" y="774"/>
                </a:cubicBezTo>
                <a:cubicBezTo>
                  <a:pt x="299" y="776"/>
                  <a:pt x="298" y="776"/>
                  <a:pt x="295" y="778"/>
                </a:cubicBezTo>
                <a:cubicBezTo>
                  <a:pt x="295" y="779"/>
                  <a:pt x="296" y="779"/>
                  <a:pt x="296" y="779"/>
                </a:cubicBezTo>
                <a:cubicBezTo>
                  <a:pt x="297" y="780"/>
                  <a:pt x="296" y="781"/>
                  <a:pt x="295" y="782"/>
                </a:cubicBezTo>
                <a:cubicBezTo>
                  <a:pt x="294" y="781"/>
                  <a:pt x="294" y="781"/>
                  <a:pt x="294" y="780"/>
                </a:cubicBezTo>
                <a:cubicBezTo>
                  <a:pt x="289" y="780"/>
                  <a:pt x="278" y="783"/>
                  <a:pt x="275" y="790"/>
                </a:cubicBezTo>
                <a:cubicBezTo>
                  <a:pt x="271" y="786"/>
                  <a:pt x="268" y="796"/>
                  <a:pt x="266" y="792"/>
                </a:cubicBezTo>
                <a:cubicBezTo>
                  <a:pt x="263" y="797"/>
                  <a:pt x="256" y="796"/>
                  <a:pt x="254" y="800"/>
                </a:cubicBezTo>
                <a:cubicBezTo>
                  <a:pt x="253" y="795"/>
                  <a:pt x="260" y="795"/>
                  <a:pt x="263" y="792"/>
                </a:cubicBezTo>
                <a:cubicBezTo>
                  <a:pt x="264" y="791"/>
                  <a:pt x="264" y="790"/>
                  <a:pt x="263" y="789"/>
                </a:cubicBezTo>
                <a:cubicBezTo>
                  <a:pt x="261" y="790"/>
                  <a:pt x="259" y="794"/>
                  <a:pt x="256" y="795"/>
                </a:cubicBezTo>
                <a:cubicBezTo>
                  <a:pt x="256" y="793"/>
                  <a:pt x="255" y="792"/>
                  <a:pt x="255" y="790"/>
                </a:cubicBezTo>
                <a:cubicBezTo>
                  <a:pt x="253" y="792"/>
                  <a:pt x="253" y="794"/>
                  <a:pt x="253" y="796"/>
                </a:cubicBezTo>
                <a:cubicBezTo>
                  <a:pt x="252" y="796"/>
                  <a:pt x="251" y="792"/>
                  <a:pt x="253" y="792"/>
                </a:cubicBezTo>
                <a:cubicBezTo>
                  <a:pt x="249" y="792"/>
                  <a:pt x="246" y="797"/>
                  <a:pt x="244" y="799"/>
                </a:cubicBezTo>
                <a:cubicBezTo>
                  <a:pt x="245" y="802"/>
                  <a:pt x="247" y="799"/>
                  <a:pt x="248" y="802"/>
                </a:cubicBezTo>
                <a:cubicBezTo>
                  <a:pt x="248" y="805"/>
                  <a:pt x="246" y="801"/>
                  <a:pt x="244" y="802"/>
                </a:cubicBezTo>
                <a:cubicBezTo>
                  <a:pt x="244" y="802"/>
                  <a:pt x="245" y="803"/>
                  <a:pt x="245" y="804"/>
                </a:cubicBezTo>
                <a:cubicBezTo>
                  <a:pt x="240" y="802"/>
                  <a:pt x="233" y="807"/>
                  <a:pt x="230" y="801"/>
                </a:cubicBezTo>
                <a:cubicBezTo>
                  <a:pt x="228" y="804"/>
                  <a:pt x="225" y="804"/>
                  <a:pt x="223" y="805"/>
                </a:cubicBezTo>
                <a:cubicBezTo>
                  <a:pt x="222" y="806"/>
                  <a:pt x="223" y="807"/>
                  <a:pt x="223" y="809"/>
                </a:cubicBezTo>
                <a:cubicBezTo>
                  <a:pt x="220" y="808"/>
                  <a:pt x="220" y="812"/>
                  <a:pt x="217" y="813"/>
                </a:cubicBezTo>
                <a:cubicBezTo>
                  <a:pt x="217" y="811"/>
                  <a:pt x="216" y="812"/>
                  <a:pt x="215" y="811"/>
                </a:cubicBezTo>
                <a:cubicBezTo>
                  <a:pt x="213" y="812"/>
                  <a:pt x="216" y="815"/>
                  <a:pt x="213" y="813"/>
                </a:cubicBezTo>
                <a:cubicBezTo>
                  <a:pt x="212" y="815"/>
                  <a:pt x="215" y="815"/>
                  <a:pt x="213" y="817"/>
                </a:cubicBezTo>
                <a:cubicBezTo>
                  <a:pt x="212" y="812"/>
                  <a:pt x="210" y="818"/>
                  <a:pt x="209" y="814"/>
                </a:cubicBezTo>
                <a:cubicBezTo>
                  <a:pt x="208" y="816"/>
                  <a:pt x="207" y="816"/>
                  <a:pt x="207" y="818"/>
                </a:cubicBezTo>
                <a:cubicBezTo>
                  <a:pt x="206" y="819"/>
                  <a:pt x="203" y="818"/>
                  <a:pt x="204" y="816"/>
                </a:cubicBezTo>
                <a:cubicBezTo>
                  <a:pt x="201" y="814"/>
                  <a:pt x="199" y="817"/>
                  <a:pt x="198" y="820"/>
                </a:cubicBezTo>
                <a:cubicBezTo>
                  <a:pt x="199" y="820"/>
                  <a:pt x="199" y="820"/>
                  <a:pt x="200" y="821"/>
                </a:cubicBezTo>
                <a:cubicBezTo>
                  <a:pt x="198" y="824"/>
                  <a:pt x="195" y="817"/>
                  <a:pt x="193" y="819"/>
                </a:cubicBezTo>
                <a:cubicBezTo>
                  <a:pt x="191" y="820"/>
                  <a:pt x="189" y="829"/>
                  <a:pt x="186" y="823"/>
                </a:cubicBezTo>
                <a:cubicBezTo>
                  <a:pt x="187" y="824"/>
                  <a:pt x="187" y="823"/>
                  <a:pt x="187" y="822"/>
                </a:cubicBezTo>
                <a:cubicBezTo>
                  <a:pt x="187" y="821"/>
                  <a:pt x="184" y="821"/>
                  <a:pt x="186" y="820"/>
                </a:cubicBezTo>
                <a:cubicBezTo>
                  <a:pt x="185" y="819"/>
                  <a:pt x="184" y="820"/>
                  <a:pt x="183" y="820"/>
                </a:cubicBezTo>
                <a:cubicBezTo>
                  <a:pt x="184" y="821"/>
                  <a:pt x="184" y="825"/>
                  <a:pt x="181" y="822"/>
                </a:cubicBezTo>
                <a:close/>
                <a:moveTo>
                  <a:pt x="290" y="746"/>
                </a:moveTo>
                <a:cubicBezTo>
                  <a:pt x="291" y="745"/>
                  <a:pt x="293" y="749"/>
                  <a:pt x="292" y="746"/>
                </a:cubicBezTo>
                <a:cubicBezTo>
                  <a:pt x="289" y="745"/>
                  <a:pt x="295" y="743"/>
                  <a:pt x="292" y="741"/>
                </a:cubicBezTo>
                <a:cubicBezTo>
                  <a:pt x="291" y="742"/>
                  <a:pt x="289" y="743"/>
                  <a:pt x="290" y="746"/>
                </a:cubicBezTo>
                <a:close/>
                <a:moveTo>
                  <a:pt x="310" y="666"/>
                </a:moveTo>
                <a:cubicBezTo>
                  <a:pt x="312" y="667"/>
                  <a:pt x="313" y="663"/>
                  <a:pt x="312" y="661"/>
                </a:cubicBezTo>
                <a:cubicBezTo>
                  <a:pt x="314" y="660"/>
                  <a:pt x="316" y="659"/>
                  <a:pt x="318" y="660"/>
                </a:cubicBezTo>
                <a:cubicBezTo>
                  <a:pt x="315" y="656"/>
                  <a:pt x="321" y="654"/>
                  <a:pt x="320" y="650"/>
                </a:cubicBezTo>
                <a:cubicBezTo>
                  <a:pt x="319" y="651"/>
                  <a:pt x="323" y="654"/>
                  <a:pt x="322" y="651"/>
                </a:cubicBezTo>
                <a:cubicBezTo>
                  <a:pt x="321" y="651"/>
                  <a:pt x="321" y="650"/>
                  <a:pt x="319" y="648"/>
                </a:cubicBezTo>
                <a:cubicBezTo>
                  <a:pt x="317" y="650"/>
                  <a:pt x="316" y="658"/>
                  <a:pt x="312" y="655"/>
                </a:cubicBezTo>
                <a:cubicBezTo>
                  <a:pt x="314" y="654"/>
                  <a:pt x="315" y="650"/>
                  <a:pt x="314" y="650"/>
                </a:cubicBezTo>
                <a:cubicBezTo>
                  <a:pt x="314" y="651"/>
                  <a:pt x="313" y="652"/>
                  <a:pt x="311" y="652"/>
                </a:cubicBezTo>
                <a:cubicBezTo>
                  <a:pt x="312" y="658"/>
                  <a:pt x="309" y="660"/>
                  <a:pt x="310" y="666"/>
                </a:cubicBezTo>
                <a:close/>
                <a:moveTo>
                  <a:pt x="265" y="657"/>
                </a:moveTo>
                <a:cubicBezTo>
                  <a:pt x="267" y="657"/>
                  <a:pt x="267" y="655"/>
                  <a:pt x="270" y="658"/>
                </a:cubicBezTo>
                <a:cubicBezTo>
                  <a:pt x="270" y="656"/>
                  <a:pt x="272" y="658"/>
                  <a:pt x="271" y="655"/>
                </a:cubicBezTo>
                <a:cubicBezTo>
                  <a:pt x="268" y="653"/>
                  <a:pt x="269" y="654"/>
                  <a:pt x="269" y="651"/>
                </a:cubicBezTo>
                <a:cubicBezTo>
                  <a:pt x="266" y="653"/>
                  <a:pt x="266" y="654"/>
                  <a:pt x="264" y="654"/>
                </a:cubicBezTo>
                <a:cubicBezTo>
                  <a:pt x="264" y="655"/>
                  <a:pt x="264" y="656"/>
                  <a:pt x="265" y="657"/>
                </a:cubicBezTo>
                <a:close/>
                <a:moveTo>
                  <a:pt x="314" y="629"/>
                </a:moveTo>
                <a:cubicBezTo>
                  <a:pt x="316" y="628"/>
                  <a:pt x="316" y="626"/>
                  <a:pt x="319" y="626"/>
                </a:cubicBezTo>
                <a:cubicBezTo>
                  <a:pt x="316" y="621"/>
                  <a:pt x="314" y="626"/>
                  <a:pt x="314" y="629"/>
                </a:cubicBezTo>
                <a:close/>
                <a:moveTo>
                  <a:pt x="424" y="538"/>
                </a:moveTo>
                <a:cubicBezTo>
                  <a:pt x="425" y="539"/>
                  <a:pt x="426" y="540"/>
                  <a:pt x="426" y="541"/>
                </a:cubicBezTo>
                <a:cubicBezTo>
                  <a:pt x="428" y="539"/>
                  <a:pt x="428" y="538"/>
                  <a:pt x="427" y="536"/>
                </a:cubicBezTo>
                <a:cubicBezTo>
                  <a:pt x="426" y="536"/>
                  <a:pt x="425" y="537"/>
                  <a:pt x="424" y="538"/>
                </a:cubicBezTo>
                <a:close/>
                <a:moveTo>
                  <a:pt x="433" y="516"/>
                </a:moveTo>
                <a:cubicBezTo>
                  <a:pt x="434" y="512"/>
                  <a:pt x="438" y="514"/>
                  <a:pt x="437" y="509"/>
                </a:cubicBezTo>
                <a:cubicBezTo>
                  <a:pt x="436" y="512"/>
                  <a:pt x="434" y="513"/>
                  <a:pt x="431" y="511"/>
                </a:cubicBezTo>
                <a:cubicBezTo>
                  <a:pt x="430" y="511"/>
                  <a:pt x="430" y="512"/>
                  <a:pt x="430" y="513"/>
                </a:cubicBezTo>
                <a:cubicBezTo>
                  <a:pt x="431" y="514"/>
                  <a:pt x="432" y="515"/>
                  <a:pt x="433" y="516"/>
                </a:cubicBezTo>
                <a:close/>
                <a:moveTo>
                  <a:pt x="410" y="517"/>
                </a:moveTo>
                <a:cubicBezTo>
                  <a:pt x="409" y="519"/>
                  <a:pt x="407" y="514"/>
                  <a:pt x="405" y="516"/>
                </a:cubicBezTo>
                <a:cubicBezTo>
                  <a:pt x="407" y="519"/>
                  <a:pt x="410" y="519"/>
                  <a:pt x="410" y="517"/>
                </a:cubicBezTo>
                <a:close/>
                <a:moveTo>
                  <a:pt x="327" y="522"/>
                </a:moveTo>
                <a:cubicBezTo>
                  <a:pt x="325" y="521"/>
                  <a:pt x="326" y="519"/>
                  <a:pt x="324" y="519"/>
                </a:cubicBezTo>
                <a:cubicBezTo>
                  <a:pt x="325" y="521"/>
                  <a:pt x="323" y="522"/>
                  <a:pt x="324" y="524"/>
                </a:cubicBezTo>
                <a:cubicBezTo>
                  <a:pt x="326" y="524"/>
                  <a:pt x="325" y="521"/>
                  <a:pt x="327" y="522"/>
                </a:cubicBezTo>
                <a:close/>
                <a:moveTo>
                  <a:pt x="289" y="490"/>
                </a:moveTo>
                <a:cubicBezTo>
                  <a:pt x="290" y="490"/>
                  <a:pt x="290" y="491"/>
                  <a:pt x="291" y="491"/>
                </a:cubicBezTo>
                <a:cubicBezTo>
                  <a:pt x="291" y="491"/>
                  <a:pt x="291" y="491"/>
                  <a:pt x="291" y="491"/>
                </a:cubicBezTo>
                <a:cubicBezTo>
                  <a:pt x="291" y="491"/>
                  <a:pt x="291" y="491"/>
                  <a:pt x="291" y="491"/>
                </a:cubicBezTo>
                <a:cubicBezTo>
                  <a:pt x="291" y="492"/>
                  <a:pt x="291" y="492"/>
                  <a:pt x="291" y="492"/>
                </a:cubicBezTo>
                <a:cubicBezTo>
                  <a:pt x="291" y="491"/>
                  <a:pt x="291" y="492"/>
                  <a:pt x="291" y="492"/>
                </a:cubicBezTo>
                <a:cubicBezTo>
                  <a:pt x="291" y="492"/>
                  <a:pt x="291" y="492"/>
                  <a:pt x="291" y="492"/>
                </a:cubicBezTo>
                <a:cubicBezTo>
                  <a:pt x="292" y="494"/>
                  <a:pt x="292" y="494"/>
                  <a:pt x="292" y="494"/>
                </a:cubicBezTo>
                <a:cubicBezTo>
                  <a:pt x="294" y="493"/>
                  <a:pt x="294" y="493"/>
                  <a:pt x="294" y="493"/>
                </a:cubicBezTo>
                <a:cubicBezTo>
                  <a:pt x="293" y="492"/>
                  <a:pt x="293" y="492"/>
                  <a:pt x="293" y="492"/>
                </a:cubicBezTo>
                <a:cubicBezTo>
                  <a:pt x="292" y="491"/>
                  <a:pt x="292" y="491"/>
                  <a:pt x="292" y="491"/>
                </a:cubicBezTo>
                <a:cubicBezTo>
                  <a:pt x="293" y="491"/>
                  <a:pt x="293" y="491"/>
                  <a:pt x="293" y="491"/>
                </a:cubicBezTo>
                <a:cubicBezTo>
                  <a:pt x="293" y="491"/>
                  <a:pt x="294" y="491"/>
                  <a:pt x="294" y="492"/>
                </a:cubicBezTo>
                <a:cubicBezTo>
                  <a:pt x="294" y="492"/>
                  <a:pt x="293" y="492"/>
                  <a:pt x="293" y="492"/>
                </a:cubicBezTo>
                <a:cubicBezTo>
                  <a:pt x="291" y="492"/>
                  <a:pt x="291" y="492"/>
                  <a:pt x="291" y="492"/>
                </a:cubicBezTo>
                <a:cubicBezTo>
                  <a:pt x="292" y="494"/>
                  <a:pt x="292" y="494"/>
                  <a:pt x="292" y="494"/>
                </a:cubicBezTo>
                <a:cubicBezTo>
                  <a:pt x="293" y="493"/>
                  <a:pt x="293" y="493"/>
                  <a:pt x="293" y="493"/>
                </a:cubicBezTo>
                <a:cubicBezTo>
                  <a:pt x="293" y="493"/>
                  <a:pt x="293" y="493"/>
                  <a:pt x="293" y="493"/>
                </a:cubicBezTo>
                <a:cubicBezTo>
                  <a:pt x="293" y="493"/>
                  <a:pt x="293" y="493"/>
                  <a:pt x="293" y="493"/>
                </a:cubicBezTo>
                <a:cubicBezTo>
                  <a:pt x="292" y="492"/>
                  <a:pt x="292" y="492"/>
                  <a:pt x="292" y="492"/>
                </a:cubicBezTo>
                <a:cubicBezTo>
                  <a:pt x="292" y="492"/>
                  <a:pt x="292" y="492"/>
                  <a:pt x="292" y="492"/>
                </a:cubicBezTo>
                <a:cubicBezTo>
                  <a:pt x="292" y="492"/>
                  <a:pt x="292" y="492"/>
                  <a:pt x="292" y="492"/>
                </a:cubicBezTo>
                <a:cubicBezTo>
                  <a:pt x="292" y="493"/>
                  <a:pt x="292" y="493"/>
                  <a:pt x="292" y="493"/>
                </a:cubicBezTo>
                <a:cubicBezTo>
                  <a:pt x="291" y="493"/>
                  <a:pt x="290" y="492"/>
                  <a:pt x="290" y="492"/>
                </a:cubicBezTo>
                <a:cubicBezTo>
                  <a:pt x="289" y="492"/>
                  <a:pt x="287" y="492"/>
                  <a:pt x="286" y="491"/>
                </a:cubicBezTo>
                <a:cubicBezTo>
                  <a:pt x="289" y="495"/>
                  <a:pt x="286" y="501"/>
                  <a:pt x="282" y="501"/>
                </a:cubicBezTo>
                <a:cubicBezTo>
                  <a:pt x="284" y="503"/>
                  <a:pt x="286" y="504"/>
                  <a:pt x="288" y="504"/>
                </a:cubicBezTo>
                <a:cubicBezTo>
                  <a:pt x="287" y="496"/>
                  <a:pt x="294" y="499"/>
                  <a:pt x="297" y="501"/>
                </a:cubicBezTo>
                <a:cubicBezTo>
                  <a:pt x="297" y="506"/>
                  <a:pt x="291" y="498"/>
                  <a:pt x="291" y="502"/>
                </a:cubicBezTo>
                <a:cubicBezTo>
                  <a:pt x="292" y="500"/>
                  <a:pt x="293" y="503"/>
                  <a:pt x="294" y="503"/>
                </a:cubicBezTo>
                <a:cubicBezTo>
                  <a:pt x="291" y="504"/>
                  <a:pt x="294" y="508"/>
                  <a:pt x="291" y="509"/>
                </a:cubicBezTo>
                <a:cubicBezTo>
                  <a:pt x="290" y="507"/>
                  <a:pt x="288" y="507"/>
                  <a:pt x="287" y="506"/>
                </a:cubicBezTo>
                <a:cubicBezTo>
                  <a:pt x="288" y="509"/>
                  <a:pt x="289" y="514"/>
                  <a:pt x="286" y="514"/>
                </a:cubicBezTo>
                <a:cubicBezTo>
                  <a:pt x="289" y="516"/>
                  <a:pt x="288" y="516"/>
                  <a:pt x="290" y="518"/>
                </a:cubicBezTo>
                <a:cubicBezTo>
                  <a:pt x="289" y="518"/>
                  <a:pt x="287" y="517"/>
                  <a:pt x="288" y="519"/>
                </a:cubicBezTo>
                <a:cubicBezTo>
                  <a:pt x="289" y="519"/>
                  <a:pt x="288" y="520"/>
                  <a:pt x="289" y="521"/>
                </a:cubicBezTo>
                <a:cubicBezTo>
                  <a:pt x="291" y="521"/>
                  <a:pt x="290" y="519"/>
                  <a:pt x="292" y="518"/>
                </a:cubicBezTo>
                <a:cubicBezTo>
                  <a:pt x="290" y="516"/>
                  <a:pt x="289" y="514"/>
                  <a:pt x="290" y="513"/>
                </a:cubicBezTo>
                <a:cubicBezTo>
                  <a:pt x="291" y="514"/>
                  <a:pt x="291" y="516"/>
                  <a:pt x="292" y="518"/>
                </a:cubicBezTo>
                <a:cubicBezTo>
                  <a:pt x="293" y="517"/>
                  <a:pt x="294" y="519"/>
                  <a:pt x="295" y="517"/>
                </a:cubicBezTo>
                <a:cubicBezTo>
                  <a:pt x="294" y="514"/>
                  <a:pt x="293" y="516"/>
                  <a:pt x="292" y="515"/>
                </a:cubicBezTo>
                <a:cubicBezTo>
                  <a:pt x="293" y="514"/>
                  <a:pt x="293" y="516"/>
                  <a:pt x="294" y="514"/>
                </a:cubicBezTo>
                <a:cubicBezTo>
                  <a:pt x="293" y="511"/>
                  <a:pt x="292" y="515"/>
                  <a:pt x="291" y="513"/>
                </a:cubicBezTo>
                <a:cubicBezTo>
                  <a:pt x="293" y="511"/>
                  <a:pt x="295" y="509"/>
                  <a:pt x="293" y="505"/>
                </a:cubicBezTo>
                <a:cubicBezTo>
                  <a:pt x="294" y="506"/>
                  <a:pt x="296" y="506"/>
                  <a:pt x="297" y="508"/>
                </a:cubicBezTo>
                <a:cubicBezTo>
                  <a:pt x="296" y="509"/>
                  <a:pt x="294" y="510"/>
                  <a:pt x="294" y="512"/>
                </a:cubicBezTo>
                <a:cubicBezTo>
                  <a:pt x="295" y="512"/>
                  <a:pt x="295" y="512"/>
                  <a:pt x="295" y="512"/>
                </a:cubicBezTo>
                <a:cubicBezTo>
                  <a:pt x="296" y="513"/>
                  <a:pt x="296" y="513"/>
                  <a:pt x="296" y="513"/>
                </a:cubicBezTo>
                <a:cubicBezTo>
                  <a:pt x="296" y="512"/>
                  <a:pt x="297" y="509"/>
                  <a:pt x="298" y="510"/>
                </a:cubicBezTo>
                <a:cubicBezTo>
                  <a:pt x="299" y="514"/>
                  <a:pt x="294" y="512"/>
                  <a:pt x="295" y="516"/>
                </a:cubicBezTo>
                <a:cubicBezTo>
                  <a:pt x="299" y="517"/>
                  <a:pt x="299" y="512"/>
                  <a:pt x="302" y="511"/>
                </a:cubicBezTo>
                <a:cubicBezTo>
                  <a:pt x="300" y="512"/>
                  <a:pt x="299" y="510"/>
                  <a:pt x="298" y="508"/>
                </a:cubicBezTo>
                <a:cubicBezTo>
                  <a:pt x="301" y="508"/>
                  <a:pt x="299" y="508"/>
                  <a:pt x="297" y="506"/>
                </a:cubicBezTo>
                <a:cubicBezTo>
                  <a:pt x="298" y="506"/>
                  <a:pt x="299" y="506"/>
                  <a:pt x="299" y="505"/>
                </a:cubicBezTo>
                <a:cubicBezTo>
                  <a:pt x="299" y="505"/>
                  <a:pt x="300" y="506"/>
                  <a:pt x="300" y="505"/>
                </a:cubicBezTo>
                <a:cubicBezTo>
                  <a:pt x="301" y="507"/>
                  <a:pt x="301" y="507"/>
                  <a:pt x="301" y="507"/>
                </a:cubicBezTo>
                <a:cubicBezTo>
                  <a:pt x="301" y="506"/>
                  <a:pt x="301" y="506"/>
                  <a:pt x="301" y="506"/>
                </a:cubicBezTo>
                <a:cubicBezTo>
                  <a:pt x="302" y="506"/>
                  <a:pt x="302" y="506"/>
                  <a:pt x="302" y="506"/>
                </a:cubicBezTo>
                <a:cubicBezTo>
                  <a:pt x="302" y="506"/>
                  <a:pt x="302" y="506"/>
                  <a:pt x="302" y="506"/>
                </a:cubicBezTo>
                <a:cubicBezTo>
                  <a:pt x="301" y="505"/>
                  <a:pt x="301" y="505"/>
                  <a:pt x="301" y="505"/>
                </a:cubicBezTo>
                <a:cubicBezTo>
                  <a:pt x="300" y="504"/>
                  <a:pt x="300" y="504"/>
                  <a:pt x="300" y="504"/>
                </a:cubicBezTo>
                <a:cubicBezTo>
                  <a:pt x="301" y="503"/>
                  <a:pt x="301" y="503"/>
                  <a:pt x="301" y="503"/>
                </a:cubicBezTo>
                <a:cubicBezTo>
                  <a:pt x="301" y="503"/>
                  <a:pt x="302" y="502"/>
                  <a:pt x="303" y="502"/>
                </a:cubicBezTo>
                <a:cubicBezTo>
                  <a:pt x="302" y="503"/>
                  <a:pt x="302" y="504"/>
                  <a:pt x="301" y="505"/>
                </a:cubicBezTo>
                <a:cubicBezTo>
                  <a:pt x="301" y="506"/>
                  <a:pt x="301" y="506"/>
                  <a:pt x="301" y="506"/>
                </a:cubicBezTo>
                <a:cubicBezTo>
                  <a:pt x="301" y="506"/>
                  <a:pt x="301" y="506"/>
                  <a:pt x="301" y="506"/>
                </a:cubicBezTo>
                <a:cubicBezTo>
                  <a:pt x="301" y="506"/>
                  <a:pt x="301" y="506"/>
                  <a:pt x="301" y="506"/>
                </a:cubicBezTo>
                <a:cubicBezTo>
                  <a:pt x="301" y="506"/>
                  <a:pt x="301" y="506"/>
                  <a:pt x="301" y="506"/>
                </a:cubicBezTo>
                <a:cubicBezTo>
                  <a:pt x="302" y="506"/>
                  <a:pt x="300" y="507"/>
                  <a:pt x="300" y="507"/>
                </a:cubicBezTo>
                <a:cubicBezTo>
                  <a:pt x="300" y="507"/>
                  <a:pt x="300" y="507"/>
                  <a:pt x="300" y="507"/>
                </a:cubicBezTo>
                <a:cubicBezTo>
                  <a:pt x="300" y="507"/>
                  <a:pt x="300" y="507"/>
                  <a:pt x="300" y="507"/>
                </a:cubicBezTo>
                <a:cubicBezTo>
                  <a:pt x="300" y="506"/>
                  <a:pt x="300" y="506"/>
                  <a:pt x="300" y="506"/>
                </a:cubicBezTo>
                <a:cubicBezTo>
                  <a:pt x="301" y="506"/>
                  <a:pt x="301" y="506"/>
                  <a:pt x="301" y="506"/>
                </a:cubicBezTo>
                <a:cubicBezTo>
                  <a:pt x="301" y="507"/>
                  <a:pt x="301" y="507"/>
                  <a:pt x="301" y="507"/>
                </a:cubicBezTo>
                <a:cubicBezTo>
                  <a:pt x="301" y="507"/>
                  <a:pt x="301" y="507"/>
                  <a:pt x="301" y="508"/>
                </a:cubicBezTo>
                <a:cubicBezTo>
                  <a:pt x="301" y="508"/>
                  <a:pt x="301" y="509"/>
                  <a:pt x="301" y="510"/>
                </a:cubicBezTo>
                <a:cubicBezTo>
                  <a:pt x="302" y="511"/>
                  <a:pt x="302" y="511"/>
                  <a:pt x="302" y="510"/>
                </a:cubicBezTo>
                <a:cubicBezTo>
                  <a:pt x="302" y="510"/>
                  <a:pt x="303" y="510"/>
                  <a:pt x="303" y="510"/>
                </a:cubicBezTo>
                <a:cubicBezTo>
                  <a:pt x="303" y="510"/>
                  <a:pt x="303" y="510"/>
                  <a:pt x="303" y="510"/>
                </a:cubicBezTo>
                <a:cubicBezTo>
                  <a:pt x="303" y="510"/>
                  <a:pt x="303" y="510"/>
                  <a:pt x="303" y="510"/>
                </a:cubicBezTo>
                <a:cubicBezTo>
                  <a:pt x="303" y="510"/>
                  <a:pt x="303" y="510"/>
                  <a:pt x="303" y="510"/>
                </a:cubicBezTo>
                <a:cubicBezTo>
                  <a:pt x="304" y="509"/>
                  <a:pt x="303" y="509"/>
                  <a:pt x="303" y="509"/>
                </a:cubicBezTo>
                <a:cubicBezTo>
                  <a:pt x="303" y="509"/>
                  <a:pt x="303" y="509"/>
                  <a:pt x="303" y="509"/>
                </a:cubicBezTo>
                <a:cubicBezTo>
                  <a:pt x="303" y="509"/>
                  <a:pt x="303" y="509"/>
                  <a:pt x="303" y="509"/>
                </a:cubicBezTo>
                <a:cubicBezTo>
                  <a:pt x="303" y="509"/>
                  <a:pt x="303" y="509"/>
                  <a:pt x="303" y="509"/>
                </a:cubicBezTo>
                <a:cubicBezTo>
                  <a:pt x="303" y="509"/>
                  <a:pt x="303" y="509"/>
                  <a:pt x="303" y="509"/>
                </a:cubicBezTo>
                <a:cubicBezTo>
                  <a:pt x="303" y="509"/>
                  <a:pt x="303" y="509"/>
                  <a:pt x="303" y="509"/>
                </a:cubicBezTo>
                <a:cubicBezTo>
                  <a:pt x="303" y="508"/>
                  <a:pt x="303" y="508"/>
                  <a:pt x="303" y="508"/>
                </a:cubicBezTo>
                <a:cubicBezTo>
                  <a:pt x="303" y="507"/>
                  <a:pt x="303" y="506"/>
                  <a:pt x="304" y="507"/>
                </a:cubicBezTo>
                <a:cubicBezTo>
                  <a:pt x="305" y="508"/>
                  <a:pt x="304" y="509"/>
                  <a:pt x="305" y="510"/>
                </a:cubicBezTo>
                <a:cubicBezTo>
                  <a:pt x="306" y="507"/>
                  <a:pt x="309" y="512"/>
                  <a:pt x="309" y="510"/>
                </a:cubicBezTo>
                <a:cubicBezTo>
                  <a:pt x="308" y="507"/>
                  <a:pt x="305" y="509"/>
                  <a:pt x="306" y="507"/>
                </a:cubicBezTo>
                <a:cubicBezTo>
                  <a:pt x="309" y="508"/>
                  <a:pt x="311" y="507"/>
                  <a:pt x="313" y="507"/>
                </a:cubicBezTo>
                <a:cubicBezTo>
                  <a:pt x="314" y="505"/>
                  <a:pt x="311" y="505"/>
                  <a:pt x="312" y="504"/>
                </a:cubicBezTo>
                <a:cubicBezTo>
                  <a:pt x="314" y="506"/>
                  <a:pt x="315" y="503"/>
                  <a:pt x="315" y="501"/>
                </a:cubicBezTo>
                <a:cubicBezTo>
                  <a:pt x="314" y="501"/>
                  <a:pt x="312" y="501"/>
                  <a:pt x="311" y="499"/>
                </a:cubicBezTo>
                <a:cubicBezTo>
                  <a:pt x="313" y="496"/>
                  <a:pt x="314" y="496"/>
                  <a:pt x="317" y="497"/>
                </a:cubicBezTo>
                <a:cubicBezTo>
                  <a:pt x="317" y="495"/>
                  <a:pt x="314" y="496"/>
                  <a:pt x="315" y="495"/>
                </a:cubicBezTo>
                <a:cubicBezTo>
                  <a:pt x="317" y="494"/>
                  <a:pt x="316" y="493"/>
                  <a:pt x="317" y="492"/>
                </a:cubicBezTo>
                <a:cubicBezTo>
                  <a:pt x="320" y="498"/>
                  <a:pt x="320" y="491"/>
                  <a:pt x="323" y="492"/>
                </a:cubicBezTo>
                <a:cubicBezTo>
                  <a:pt x="323" y="493"/>
                  <a:pt x="320" y="496"/>
                  <a:pt x="323" y="497"/>
                </a:cubicBezTo>
                <a:cubicBezTo>
                  <a:pt x="322" y="494"/>
                  <a:pt x="325" y="494"/>
                  <a:pt x="322" y="490"/>
                </a:cubicBezTo>
                <a:cubicBezTo>
                  <a:pt x="316" y="488"/>
                  <a:pt x="314" y="492"/>
                  <a:pt x="308" y="494"/>
                </a:cubicBezTo>
                <a:cubicBezTo>
                  <a:pt x="309" y="495"/>
                  <a:pt x="309" y="496"/>
                  <a:pt x="309" y="496"/>
                </a:cubicBezTo>
                <a:cubicBezTo>
                  <a:pt x="305" y="495"/>
                  <a:pt x="301" y="496"/>
                  <a:pt x="299" y="499"/>
                </a:cubicBezTo>
                <a:cubicBezTo>
                  <a:pt x="298" y="498"/>
                  <a:pt x="296" y="498"/>
                  <a:pt x="295" y="495"/>
                </a:cubicBezTo>
                <a:cubicBezTo>
                  <a:pt x="293" y="493"/>
                  <a:pt x="293" y="493"/>
                  <a:pt x="293" y="493"/>
                </a:cubicBezTo>
                <a:cubicBezTo>
                  <a:pt x="293" y="493"/>
                  <a:pt x="293" y="493"/>
                  <a:pt x="293" y="493"/>
                </a:cubicBezTo>
                <a:cubicBezTo>
                  <a:pt x="295" y="496"/>
                  <a:pt x="295" y="496"/>
                  <a:pt x="295" y="496"/>
                </a:cubicBezTo>
                <a:cubicBezTo>
                  <a:pt x="296" y="499"/>
                  <a:pt x="296" y="499"/>
                  <a:pt x="296" y="499"/>
                </a:cubicBezTo>
                <a:cubicBezTo>
                  <a:pt x="296" y="499"/>
                  <a:pt x="297" y="500"/>
                  <a:pt x="297" y="500"/>
                </a:cubicBezTo>
                <a:cubicBezTo>
                  <a:pt x="296" y="500"/>
                  <a:pt x="296" y="500"/>
                  <a:pt x="296" y="500"/>
                </a:cubicBezTo>
                <a:cubicBezTo>
                  <a:pt x="296" y="500"/>
                  <a:pt x="295" y="499"/>
                  <a:pt x="295" y="500"/>
                </a:cubicBezTo>
                <a:cubicBezTo>
                  <a:pt x="295" y="500"/>
                  <a:pt x="295" y="499"/>
                  <a:pt x="295" y="499"/>
                </a:cubicBezTo>
                <a:cubicBezTo>
                  <a:pt x="296" y="499"/>
                  <a:pt x="296" y="500"/>
                  <a:pt x="296" y="500"/>
                </a:cubicBezTo>
                <a:cubicBezTo>
                  <a:pt x="295" y="499"/>
                  <a:pt x="294" y="499"/>
                  <a:pt x="294" y="498"/>
                </a:cubicBezTo>
                <a:cubicBezTo>
                  <a:pt x="294" y="498"/>
                  <a:pt x="294" y="497"/>
                  <a:pt x="294" y="497"/>
                </a:cubicBezTo>
                <a:cubicBezTo>
                  <a:pt x="295" y="497"/>
                  <a:pt x="294" y="497"/>
                  <a:pt x="295" y="496"/>
                </a:cubicBezTo>
                <a:cubicBezTo>
                  <a:pt x="294" y="496"/>
                  <a:pt x="294" y="496"/>
                  <a:pt x="294" y="496"/>
                </a:cubicBezTo>
                <a:cubicBezTo>
                  <a:pt x="294" y="495"/>
                  <a:pt x="294" y="495"/>
                  <a:pt x="294" y="495"/>
                </a:cubicBezTo>
                <a:cubicBezTo>
                  <a:pt x="293" y="493"/>
                  <a:pt x="293" y="493"/>
                  <a:pt x="293" y="493"/>
                </a:cubicBezTo>
                <a:cubicBezTo>
                  <a:pt x="293" y="493"/>
                  <a:pt x="293" y="493"/>
                  <a:pt x="293" y="493"/>
                </a:cubicBezTo>
                <a:cubicBezTo>
                  <a:pt x="293" y="493"/>
                  <a:pt x="293" y="493"/>
                  <a:pt x="293" y="493"/>
                </a:cubicBezTo>
                <a:cubicBezTo>
                  <a:pt x="295" y="494"/>
                  <a:pt x="295" y="494"/>
                  <a:pt x="295" y="494"/>
                </a:cubicBezTo>
                <a:cubicBezTo>
                  <a:pt x="296" y="496"/>
                  <a:pt x="296" y="496"/>
                  <a:pt x="296" y="496"/>
                </a:cubicBezTo>
                <a:cubicBezTo>
                  <a:pt x="296" y="496"/>
                  <a:pt x="296" y="496"/>
                  <a:pt x="296" y="496"/>
                </a:cubicBezTo>
                <a:cubicBezTo>
                  <a:pt x="297" y="495"/>
                  <a:pt x="298" y="494"/>
                  <a:pt x="297" y="492"/>
                </a:cubicBezTo>
                <a:cubicBezTo>
                  <a:pt x="299" y="495"/>
                  <a:pt x="298" y="491"/>
                  <a:pt x="299" y="490"/>
                </a:cubicBezTo>
                <a:cubicBezTo>
                  <a:pt x="302" y="493"/>
                  <a:pt x="302" y="489"/>
                  <a:pt x="303" y="486"/>
                </a:cubicBezTo>
                <a:cubicBezTo>
                  <a:pt x="302" y="486"/>
                  <a:pt x="300" y="485"/>
                  <a:pt x="299" y="486"/>
                </a:cubicBezTo>
                <a:cubicBezTo>
                  <a:pt x="298" y="488"/>
                  <a:pt x="301" y="488"/>
                  <a:pt x="300" y="489"/>
                </a:cubicBezTo>
                <a:cubicBezTo>
                  <a:pt x="297" y="489"/>
                  <a:pt x="296" y="489"/>
                  <a:pt x="294" y="490"/>
                </a:cubicBezTo>
                <a:cubicBezTo>
                  <a:pt x="294" y="488"/>
                  <a:pt x="294" y="486"/>
                  <a:pt x="292" y="483"/>
                </a:cubicBezTo>
                <a:cubicBezTo>
                  <a:pt x="292" y="484"/>
                  <a:pt x="292" y="485"/>
                  <a:pt x="291" y="485"/>
                </a:cubicBezTo>
                <a:cubicBezTo>
                  <a:pt x="291" y="485"/>
                  <a:pt x="291" y="485"/>
                  <a:pt x="291" y="485"/>
                </a:cubicBezTo>
                <a:cubicBezTo>
                  <a:pt x="291" y="485"/>
                  <a:pt x="290" y="485"/>
                  <a:pt x="290" y="485"/>
                </a:cubicBezTo>
                <a:cubicBezTo>
                  <a:pt x="290" y="485"/>
                  <a:pt x="290" y="485"/>
                  <a:pt x="290" y="485"/>
                </a:cubicBezTo>
                <a:cubicBezTo>
                  <a:pt x="290" y="485"/>
                  <a:pt x="290" y="485"/>
                  <a:pt x="290" y="485"/>
                </a:cubicBezTo>
                <a:cubicBezTo>
                  <a:pt x="290" y="484"/>
                  <a:pt x="290" y="484"/>
                  <a:pt x="290" y="484"/>
                </a:cubicBezTo>
                <a:cubicBezTo>
                  <a:pt x="289" y="482"/>
                  <a:pt x="289" y="482"/>
                  <a:pt x="289" y="482"/>
                </a:cubicBezTo>
                <a:cubicBezTo>
                  <a:pt x="287" y="483"/>
                  <a:pt x="287" y="483"/>
                  <a:pt x="287" y="483"/>
                </a:cubicBezTo>
                <a:cubicBezTo>
                  <a:pt x="287" y="483"/>
                  <a:pt x="287" y="483"/>
                  <a:pt x="287" y="483"/>
                </a:cubicBezTo>
                <a:cubicBezTo>
                  <a:pt x="288" y="485"/>
                  <a:pt x="288" y="485"/>
                  <a:pt x="288" y="485"/>
                </a:cubicBezTo>
                <a:cubicBezTo>
                  <a:pt x="289" y="486"/>
                  <a:pt x="289" y="486"/>
                  <a:pt x="289" y="486"/>
                </a:cubicBezTo>
                <a:cubicBezTo>
                  <a:pt x="289" y="487"/>
                  <a:pt x="290" y="488"/>
                  <a:pt x="290" y="489"/>
                </a:cubicBezTo>
                <a:cubicBezTo>
                  <a:pt x="287" y="486"/>
                  <a:pt x="288" y="489"/>
                  <a:pt x="286" y="490"/>
                </a:cubicBezTo>
                <a:cubicBezTo>
                  <a:pt x="287" y="488"/>
                  <a:pt x="284" y="488"/>
                  <a:pt x="285" y="490"/>
                </a:cubicBezTo>
                <a:cubicBezTo>
                  <a:pt x="286" y="490"/>
                  <a:pt x="288" y="490"/>
                  <a:pt x="289" y="490"/>
                </a:cubicBezTo>
                <a:close/>
                <a:moveTo>
                  <a:pt x="318" y="495"/>
                </a:moveTo>
                <a:cubicBezTo>
                  <a:pt x="319" y="497"/>
                  <a:pt x="320" y="497"/>
                  <a:pt x="320" y="499"/>
                </a:cubicBezTo>
                <a:cubicBezTo>
                  <a:pt x="321" y="498"/>
                  <a:pt x="321" y="498"/>
                  <a:pt x="322" y="497"/>
                </a:cubicBezTo>
                <a:cubicBezTo>
                  <a:pt x="321" y="496"/>
                  <a:pt x="319" y="494"/>
                  <a:pt x="318" y="495"/>
                </a:cubicBezTo>
                <a:close/>
                <a:moveTo>
                  <a:pt x="228" y="523"/>
                </a:moveTo>
                <a:cubicBezTo>
                  <a:pt x="229" y="524"/>
                  <a:pt x="228" y="524"/>
                  <a:pt x="228" y="525"/>
                </a:cubicBezTo>
                <a:cubicBezTo>
                  <a:pt x="229" y="525"/>
                  <a:pt x="229" y="525"/>
                  <a:pt x="230" y="526"/>
                </a:cubicBezTo>
                <a:cubicBezTo>
                  <a:pt x="232" y="526"/>
                  <a:pt x="230" y="522"/>
                  <a:pt x="228" y="523"/>
                </a:cubicBezTo>
                <a:close/>
                <a:moveTo>
                  <a:pt x="632" y="51"/>
                </a:moveTo>
                <a:cubicBezTo>
                  <a:pt x="635" y="54"/>
                  <a:pt x="632" y="54"/>
                  <a:pt x="634" y="56"/>
                </a:cubicBezTo>
                <a:cubicBezTo>
                  <a:pt x="635" y="54"/>
                  <a:pt x="635" y="53"/>
                  <a:pt x="635" y="51"/>
                </a:cubicBezTo>
                <a:cubicBezTo>
                  <a:pt x="634" y="53"/>
                  <a:pt x="633" y="51"/>
                  <a:pt x="632" y="51"/>
                </a:cubicBezTo>
                <a:close/>
                <a:moveTo>
                  <a:pt x="729" y="108"/>
                </a:moveTo>
                <a:cubicBezTo>
                  <a:pt x="730" y="109"/>
                  <a:pt x="731" y="110"/>
                  <a:pt x="730" y="110"/>
                </a:cubicBezTo>
                <a:cubicBezTo>
                  <a:pt x="729" y="108"/>
                  <a:pt x="727" y="110"/>
                  <a:pt x="727" y="111"/>
                </a:cubicBezTo>
                <a:cubicBezTo>
                  <a:pt x="728" y="112"/>
                  <a:pt x="731" y="114"/>
                  <a:pt x="730" y="111"/>
                </a:cubicBezTo>
                <a:cubicBezTo>
                  <a:pt x="728" y="111"/>
                  <a:pt x="734" y="110"/>
                  <a:pt x="732" y="108"/>
                </a:cubicBezTo>
                <a:cubicBezTo>
                  <a:pt x="731" y="108"/>
                  <a:pt x="730" y="107"/>
                  <a:pt x="729" y="108"/>
                </a:cubicBezTo>
                <a:close/>
                <a:moveTo>
                  <a:pt x="740" y="130"/>
                </a:moveTo>
                <a:cubicBezTo>
                  <a:pt x="741" y="132"/>
                  <a:pt x="744" y="131"/>
                  <a:pt x="744" y="129"/>
                </a:cubicBezTo>
                <a:cubicBezTo>
                  <a:pt x="742" y="130"/>
                  <a:pt x="741" y="128"/>
                  <a:pt x="740" y="130"/>
                </a:cubicBezTo>
                <a:close/>
                <a:moveTo>
                  <a:pt x="805" y="159"/>
                </a:moveTo>
                <a:cubicBezTo>
                  <a:pt x="804" y="159"/>
                  <a:pt x="804" y="159"/>
                  <a:pt x="804" y="159"/>
                </a:cubicBezTo>
                <a:cubicBezTo>
                  <a:pt x="804" y="160"/>
                  <a:pt x="804" y="160"/>
                  <a:pt x="804" y="160"/>
                </a:cubicBezTo>
                <a:cubicBezTo>
                  <a:pt x="805" y="160"/>
                  <a:pt x="805" y="160"/>
                  <a:pt x="805" y="161"/>
                </a:cubicBezTo>
                <a:cubicBezTo>
                  <a:pt x="804" y="161"/>
                  <a:pt x="804" y="162"/>
                  <a:pt x="805" y="163"/>
                </a:cubicBezTo>
                <a:cubicBezTo>
                  <a:pt x="806" y="162"/>
                  <a:pt x="807" y="164"/>
                  <a:pt x="807" y="162"/>
                </a:cubicBezTo>
                <a:cubicBezTo>
                  <a:pt x="806" y="160"/>
                  <a:pt x="805" y="161"/>
                  <a:pt x="805" y="159"/>
                </a:cubicBezTo>
                <a:close/>
                <a:moveTo>
                  <a:pt x="913" y="396"/>
                </a:moveTo>
                <a:cubicBezTo>
                  <a:pt x="912" y="396"/>
                  <a:pt x="911" y="397"/>
                  <a:pt x="910" y="398"/>
                </a:cubicBezTo>
                <a:cubicBezTo>
                  <a:pt x="909" y="397"/>
                  <a:pt x="907" y="394"/>
                  <a:pt x="906" y="395"/>
                </a:cubicBezTo>
                <a:cubicBezTo>
                  <a:pt x="904" y="397"/>
                  <a:pt x="908" y="398"/>
                  <a:pt x="909" y="400"/>
                </a:cubicBezTo>
                <a:cubicBezTo>
                  <a:pt x="911" y="397"/>
                  <a:pt x="913" y="399"/>
                  <a:pt x="915" y="398"/>
                </a:cubicBezTo>
                <a:cubicBezTo>
                  <a:pt x="915" y="397"/>
                  <a:pt x="914" y="397"/>
                  <a:pt x="913" y="396"/>
                </a:cubicBezTo>
                <a:close/>
                <a:moveTo>
                  <a:pt x="850" y="583"/>
                </a:moveTo>
                <a:cubicBezTo>
                  <a:pt x="847" y="584"/>
                  <a:pt x="849" y="586"/>
                  <a:pt x="848" y="587"/>
                </a:cubicBezTo>
                <a:cubicBezTo>
                  <a:pt x="849" y="588"/>
                  <a:pt x="850" y="585"/>
                  <a:pt x="851" y="588"/>
                </a:cubicBezTo>
                <a:cubicBezTo>
                  <a:pt x="853" y="587"/>
                  <a:pt x="853" y="587"/>
                  <a:pt x="853" y="587"/>
                </a:cubicBezTo>
                <a:cubicBezTo>
                  <a:pt x="852" y="585"/>
                  <a:pt x="851" y="585"/>
                  <a:pt x="850" y="583"/>
                </a:cubicBezTo>
                <a:close/>
                <a:moveTo>
                  <a:pt x="361" y="738"/>
                </a:moveTo>
                <a:cubicBezTo>
                  <a:pt x="362" y="740"/>
                  <a:pt x="365" y="741"/>
                  <a:pt x="364" y="738"/>
                </a:cubicBezTo>
                <a:cubicBezTo>
                  <a:pt x="363" y="739"/>
                  <a:pt x="362" y="736"/>
                  <a:pt x="361" y="738"/>
                </a:cubicBezTo>
                <a:close/>
                <a:moveTo>
                  <a:pt x="218" y="807"/>
                </a:moveTo>
                <a:cubicBezTo>
                  <a:pt x="218" y="808"/>
                  <a:pt x="216" y="809"/>
                  <a:pt x="217" y="811"/>
                </a:cubicBezTo>
                <a:cubicBezTo>
                  <a:pt x="218" y="811"/>
                  <a:pt x="221" y="810"/>
                  <a:pt x="218" y="807"/>
                </a:cubicBezTo>
                <a:close/>
                <a:moveTo>
                  <a:pt x="243" y="802"/>
                </a:moveTo>
                <a:cubicBezTo>
                  <a:pt x="241" y="799"/>
                  <a:pt x="241" y="799"/>
                  <a:pt x="241" y="799"/>
                </a:cubicBezTo>
                <a:cubicBezTo>
                  <a:pt x="239" y="800"/>
                  <a:pt x="238" y="799"/>
                  <a:pt x="237" y="801"/>
                </a:cubicBezTo>
                <a:cubicBezTo>
                  <a:pt x="239" y="803"/>
                  <a:pt x="241" y="803"/>
                  <a:pt x="243" y="802"/>
                </a:cubicBezTo>
                <a:close/>
                <a:moveTo>
                  <a:pt x="250" y="775"/>
                </a:moveTo>
                <a:cubicBezTo>
                  <a:pt x="250" y="772"/>
                  <a:pt x="252" y="773"/>
                  <a:pt x="254" y="771"/>
                </a:cubicBezTo>
                <a:cubicBezTo>
                  <a:pt x="253" y="768"/>
                  <a:pt x="252" y="773"/>
                  <a:pt x="250" y="771"/>
                </a:cubicBezTo>
                <a:cubicBezTo>
                  <a:pt x="249" y="769"/>
                  <a:pt x="253" y="770"/>
                  <a:pt x="250" y="768"/>
                </a:cubicBezTo>
                <a:cubicBezTo>
                  <a:pt x="248" y="770"/>
                  <a:pt x="249" y="769"/>
                  <a:pt x="246" y="770"/>
                </a:cubicBezTo>
                <a:cubicBezTo>
                  <a:pt x="248" y="772"/>
                  <a:pt x="247" y="774"/>
                  <a:pt x="250" y="775"/>
                </a:cubicBezTo>
                <a:close/>
                <a:moveTo>
                  <a:pt x="257" y="767"/>
                </a:moveTo>
                <a:cubicBezTo>
                  <a:pt x="256" y="768"/>
                  <a:pt x="255" y="769"/>
                  <a:pt x="254" y="768"/>
                </a:cubicBezTo>
                <a:cubicBezTo>
                  <a:pt x="256" y="773"/>
                  <a:pt x="259" y="769"/>
                  <a:pt x="257" y="767"/>
                </a:cubicBezTo>
                <a:close/>
                <a:moveTo>
                  <a:pt x="269" y="777"/>
                </a:moveTo>
                <a:cubicBezTo>
                  <a:pt x="269" y="776"/>
                  <a:pt x="265" y="778"/>
                  <a:pt x="267" y="780"/>
                </a:cubicBezTo>
                <a:cubicBezTo>
                  <a:pt x="268" y="779"/>
                  <a:pt x="271" y="779"/>
                  <a:pt x="269" y="777"/>
                </a:cubicBezTo>
                <a:close/>
                <a:moveTo>
                  <a:pt x="283" y="779"/>
                </a:moveTo>
                <a:cubicBezTo>
                  <a:pt x="281" y="778"/>
                  <a:pt x="278" y="779"/>
                  <a:pt x="279" y="781"/>
                </a:cubicBezTo>
                <a:cubicBezTo>
                  <a:pt x="280" y="782"/>
                  <a:pt x="286" y="783"/>
                  <a:pt x="283" y="779"/>
                </a:cubicBezTo>
                <a:close/>
                <a:moveTo>
                  <a:pt x="260" y="742"/>
                </a:moveTo>
                <a:cubicBezTo>
                  <a:pt x="259" y="740"/>
                  <a:pt x="255" y="740"/>
                  <a:pt x="255" y="742"/>
                </a:cubicBezTo>
                <a:cubicBezTo>
                  <a:pt x="258" y="745"/>
                  <a:pt x="258" y="741"/>
                  <a:pt x="260" y="742"/>
                </a:cubicBezTo>
                <a:close/>
                <a:moveTo>
                  <a:pt x="247" y="706"/>
                </a:moveTo>
                <a:cubicBezTo>
                  <a:pt x="250" y="703"/>
                  <a:pt x="244" y="697"/>
                  <a:pt x="241" y="697"/>
                </a:cubicBezTo>
                <a:cubicBezTo>
                  <a:pt x="242" y="702"/>
                  <a:pt x="239" y="699"/>
                  <a:pt x="237" y="701"/>
                </a:cubicBezTo>
                <a:cubicBezTo>
                  <a:pt x="239" y="704"/>
                  <a:pt x="240" y="704"/>
                  <a:pt x="240" y="707"/>
                </a:cubicBezTo>
                <a:cubicBezTo>
                  <a:pt x="243" y="708"/>
                  <a:pt x="245" y="702"/>
                  <a:pt x="247" y="706"/>
                </a:cubicBezTo>
                <a:close/>
                <a:moveTo>
                  <a:pt x="267" y="735"/>
                </a:moveTo>
                <a:cubicBezTo>
                  <a:pt x="266" y="736"/>
                  <a:pt x="263" y="736"/>
                  <a:pt x="264" y="738"/>
                </a:cubicBezTo>
                <a:cubicBezTo>
                  <a:pt x="266" y="739"/>
                  <a:pt x="269" y="738"/>
                  <a:pt x="267" y="735"/>
                </a:cubicBezTo>
                <a:close/>
                <a:moveTo>
                  <a:pt x="250" y="708"/>
                </a:moveTo>
                <a:cubicBezTo>
                  <a:pt x="249" y="709"/>
                  <a:pt x="248" y="709"/>
                  <a:pt x="247" y="709"/>
                </a:cubicBezTo>
                <a:cubicBezTo>
                  <a:pt x="249" y="711"/>
                  <a:pt x="246" y="710"/>
                  <a:pt x="247" y="712"/>
                </a:cubicBezTo>
                <a:cubicBezTo>
                  <a:pt x="249" y="713"/>
                  <a:pt x="253" y="712"/>
                  <a:pt x="250" y="708"/>
                </a:cubicBezTo>
                <a:close/>
                <a:moveTo>
                  <a:pt x="284" y="754"/>
                </a:moveTo>
                <a:cubicBezTo>
                  <a:pt x="290" y="749"/>
                  <a:pt x="290" y="749"/>
                  <a:pt x="290" y="749"/>
                </a:cubicBezTo>
                <a:cubicBezTo>
                  <a:pt x="289" y="748"/>
                  <a:pt x="290" y="745"/>
                  <a:pt x="288" y="746"/>
                </a:cubicBezTo>
                <a:cubicBezTo>
                  <a:pt x="288" y="747"/>
                  <a:pt x="289" y="747"/>
                  <a:pt x="289" y="748"/>
                </a:cubicBezTo>
                <a:cubicBezTo>
                  <a:pt x="286" y="748"/>
                  <a:pt x="286" y="750"/>
                  <a:pt x="284" y="751"/>
                </a:cubicBezTo>
                <a:cubicBezTo>
                  <a:pt x="283" y="749"/>
                  <a:pt x="283" y="749"/>
                  <a:pt x="283" y="749"/>
                </a:cubicBezTo>
                <a:cubicBezTo>
                  <a:pt x="282" y="751"/>
                  <a:pt x="280" y="749"/>
                  <a:pt x="278" y="750"/>
                </a:cubicBezTo>
                <a:cubicBezTo>
                  <a:pt x="282" y="752"/>
                  <a:pt x="277" y="753"/>
                  <a:pt x="279" y="754"/>
                </a:cubicBezTo>
                <a:cubicBezTo>
                  <a:pt x="281" y="752"/>
                  <a:pt x="281" y="750"/>
                  <a:pt x="284" y="754"/>
                </a:cubicBezTo>
                <a:close/>
                <a:moveTo>
                  <a:pt x="271" y="737"/>
                </a:moveTo>
                <a:cubicBezTo>
                  <a:pt x="272" y="736"/>
                  <a:pt x="272" y="735"/>
                  <a:pt x="271" y="733"/>
                </a:cubicBezTo>
                <a:cubicBezTo>
                  <a:pt x="270" y="733"/>
                  <a:pt x="269" y="733"/>
                  <a:pt x="268" y="734"/>
                </a:cubicBezTo>
                <a:cubicBezTo>
                  <a:pt x="269" y="736"/>
                  <a:pt x="270" y="737"/>
                  <a:pt x="271" y="737"/>
                </a:cubicBezTo>
                <a:close/>
                <a:moveTo>
                  <a:pt x="277" y="733"/>
                </a:moveTo>
                <a:cubicBezTo>
                  <a:pt x="279" y="730"/>
                  <a:pt x="284" y="731"/>
                  <a:pt x="284" y="725"/>
                </a:cubicBezTo>
                <a:cubicBezTo>
                  <a:pt x="285" y="726"/>
                  <a:pt x="288" y="727"/>
                  <a:pt x="287" y="724"/>
                </a:cubicBezTo>
                <a:cubicBezTo>
                  <a:pt x="284" y="723"/>
                  <a:pt x="284" y="723"/>
                  <a:pt x="281" y="723"/>
                </a:cubicBezTo>
                <a:cubicBezTo>
                  <a:pt x="281" y="729"/>
                  <a:pt x="273" y="728"/>
                  <a:pt x="273" y="732"/>
                </a:cubicBezTo>
                <a:cubicBezTo>
                  <a:pt x="275" y="733"/>
                  <a:pt x="275" y="730"/>
                  <a:pt x="277" y="733"/>
                </a:cubicBezTo>
                <a:close/>
                <a:moveTo>
                  <a:pt x="281" y="720"/>
                </a:moveTo>
                <a:cubicBezTo>
                  <a:pt x="280" y="720"/>
                  <a:pt x="275" y="721"/>
                  <a:pt x="278" y="724"/>
                </a:cubicBezTo>
                <a:cubicBezTo>
                  <a:pt x="279" y="722"/>
                  <a:pt x="282" y="723"/>
                  <a:pt x="281" y="720"/>
                </a:cubicBezTo>
                <a:close/>
                <a:moveTo>
                  <a:pt x="277" y="709"/>
                </a:moveTo>
                <a:cubicBezTo>
                  <a:pt x="276" y="708"/>
                  <a:pt x="276" y="709"/>
                  <a:pt x="276" y="710"/>
                </a:cubicBezTo>
                <a:cubicBezTo>
                  <a:pt x="277" y="710"/>
                  <a:pt x="279" y="709"/>
                  <a:pt x="280" y="709"/>
                </a:cubicBezTo>
                <a:cubicBezTo>
                  <a:pt x="277" y="708"/>
                  <a:pt x="277" y="704"/>
                  <a:pt x="276" y="707"/>
                </a:cubicBezTo>
                <a:cubicBezTo>
                  <a:pt x="276" y="706"/>
                  <a:pt x="277" y="708"/>
                  <a:pt x="277" y="709"/>
                </a:cubicBezTo>
                <a:close/>
                <a:moveTo>
                  <a:pt x="282" y="708"/>
                </a:moveTo>
                <a:cubicBezTo>
                  <a:pt x="283" y="708"/>
                  <a:pt x="283" y="709"/>
                  <a:pt x="284" y="710"/>
                </a:cubicBezTo>
                <a:cubicBezTo>
                  <a:pt x="283" y="710"/>
                  <a:pt x="281" y="711"/>
                  <a:pt x="282" y="712"/>
                </a:cubicBezTo>
                <a:cubicBezTo>
                  <a:pt x="285" y="713"/>
                  <a:pt x="283" y="705"/>
                  <a:pt x="282" y="708"/>
                </a:cubicBezTo>
                <a:close/>
                <a:moveTo>
                  <a:pt x="287" y="714"/>
                </a:moveTo>
                <a:cubicBezTo>
                  <a:pt x="287" y="715"/>
                  <a:pt x="288" y="716"/>
                  <a:pt x="287" y="716"/>
                </a:cubicBezTo>
                <a:cubicBezTo>
                  <a:pt x="287" y="717"/>
                  <a:pt x="286" y="717"/>
                  <a:pt x="286" y="718"/>
                </a:cubicBezTo>
                <a:cubicBezTo>
                  <a:pt x="287" y="717"/>
                  <a:pt x="290" y="718"/>
                  <a:pt x="290" y="716"/>
                </a:cubicBezTo>
                <a:cubicBezTo>
                  <a:pt x="287" y="716"/>
                  <a:pt x="293" y="715"/>
                  <a:pt x="290" y="715"/>
                </a:cubicBezTo>
                <a:cubicBezTo>
                  <a:pt x="289" y="717"/>
                  <a:pt x="287" y="712"/>
                  <a:pt x="287" y="714"/>
                </a:cubicBezTo>
                <a:close/>
                <a:moveTo>
                  <a:pt x="309" y="738"/>
                </a:moveTo>
                <a:cubicBezTo>
                  <a:pt x="307" y="735"/>
                  <a:pt x="305" y="735"/>
                  <a:pt x="304" y="736"/>
                </a:cubicBezTo>
                <a:cubicBezTo>
                  <a:pt x="304" y="737"/>
                  <a:pt x="303" y="738"/>
                  <a:pt x="305" y="741"/>
                </a:cubicBezTo>
                <a:cubicBezTo>
                  <a:pt x="307" y="740"/>
                  <a:pt x="308" y="739"/>
                  <a:pt x="309" y="738"/>
                </a:cubicBezTo>
                <a:close/>
                <a:moveTo>
                  <a:pt x="310" y="738"/>
                </a:moveTo>
                <a:cubicBezTo>
                  <a:pt x="311" y="734"/>
                  <a:pt x="317" y="735"/>
                  <a:pt x="318" y="731"/>
                </a:cubicBezTo>
                <a:cubicBezTo>
                  <a:pt x="315" y="732"/>
                  <a:pt x="310" y="734"/>
                  <a:pt x="305" y="732"/>
                </a:cubicBezTo>
                <a:cubicBezTo>
                  <a:pt x="307" y="737"/>
                  <a:pt x="309" y="733"/>
                  <a:pt x="310" y="738"/>
                </a:cubicBezTo>
                <a:close/>
                <a:moveTo>
                  <a:pt x="267" y="651"/>
                </a:moveTo>
                <a:cubicBezTo>
                  <a:pt x="266" y="649"/>
                  <a:pt x="264" y="649"/>
                  <a:pt x="263" y="650"/>
                </a:cubicBezTo>
                <a:cubicBezTo>
                  <a:pt x="264" y="651"/>
                  <a:pt x="264" y="652"/>
                  <a:pt x="264" y="653"/>
                </a:cubicBezTo>
                <a:cubicBezTo>
                  <a:pt x="265" y="652"/>
                  <a:pt x="266" y="651"/>
                  <a:pt x="267" y="651"/>
                </a:cubicBezTo>
                <a:close/>
                <a:moveTo>
                  <a:pt x="321" y="727"/>
                </a:moveTo>
                <a:cubicBezTo>
                  <a:pt x="320" y="729"/>
                  <a:pt x="320" y="728"/>
                  <a:pt x="318" y="728"/>
                </a:cubicBezTo>
                <a:cubicBezTo>
                  <a:pt x="319" y="730"/>
                  <a:pt x="323" y="729"/>
                  <a:pt x="321" y="727"/>
                </a:cubicBezTo>
                <a:close/>
                <a:moveTo>
                  <a:pt x="315" y="716"/>
                </a:moveTo>
                <a:cubicBezTo>
                  <a:pt x="314" y="716"/>
                  <a:pt x="312" y="718"/>
                  <a:pt x="313" y="720"/>
                </a:cubicBezTo>
                <a:cubicBezTo>
                  <a:pt x="315" y="719"/>
                  <a:pt x="315" y="718"/>
                  <a:pt x="315" y="716"/>
                </a:cubicBezTo>
                <a:close/>
                <a:moveTo>
                  <a:pt x="271" y="651"/>
                </a:moveTo>
                <a:cubicBezTo>
                  <a:pt x="270" y="650"/>
                  <a:pt x="269" y="651"/>
                  <a:pt x="271" y="653"/>
                </a:cubicBezTo>
                <a:cubicBezTo>
                  <a:pt x="272" y="651"/>
                  <a:pt x="273" y="652"/>
                  <a:pt x="274" y="650"/>
                </a:cubicBezTo>
                <a:cubicBezTo>
                  <a:pt x="275" y="650"/>
                  <a:pt x="276" y="652"/>
                  <a:pt x="277" y="652"/>
                </a:cubicBezTo>
                <a:cubicBezTo>
                  <a:pt x="277" y="648"/>
                  <a:pt x="273" y="650"/>
                  <a:pt x="271" y="650"/>
                </a:cubicBezTo>
                <a:cubicBezTo>
                  <a:pt x="270" y="649"/>
                  <a:pt x="271" y="648"/>
                  <a:pt x="271" y="648"/>
                </a:cubicBezTo>
                <a:cubicBezTo>
                  <a:pt x="269" y="649"/>
                  <a:pt x="268" y="647"/>
                  <a:pt x="266" y="649"/>
                </a:cubicBezTo>
                <a:cubicBezTo>
                  <a:pt x="268" y="653"/>
                  <a:pt x="269" y="648"/>
                  <a:pt x="271" y="651"/>
                </a:cubicBezTo>
                <a:close/>
                <a:moveTo>
                  <a:pt x="274" y="648"/>
                </a:moveTo>
                <a:cubicBezTo>
                  <a:pt x="273" y="646"/>
                  <a:pt x="275" y="646"/>
                  <a:pt x="274" y="645"/>
                </a:cubicBezTo>
                <a:cubicBezTo>
                  <a:pt x="272" y="647"/>
                  <a:pt x="270" y="642"/>
                  <a:pt x="267" y="644"/>
                </a:cubicBezTo>
                <a:cubicBezTo>
                  <a:pt x="267" y="644"/>
                  <a:pt x="267" y="645"/>
                  <a:pt x="267" y="646"/>
                </a:cubicBezTo>
                <a:cubicBezTo>
                  <a:pt x="270" y="643"/>
                  <a:pt x="271" y="648"/>
                  <a:pt x="274" y="648"/>
                </a:cubicBezTo>
                <a:close/>
                <a:moveTo>
                  <a:pt x="219" y="564"/>
                </a:moveTo>
                <a:cubicBezTo>
                  <a:pt x="219" y="564"/>
                  <a:pt x="219" y="564"/>
                  <a:pt x="218" y="564"/>
                </a:cubicBezTo>
                <a:cubicBezTo>
                  <a:pt x="218" y="565"/>
                  <a:pt x="218" y="565"/>
                  <a:pt x="218" y="565"/>
                </a:cubicBezTo>
                <a:cubicBezTo>
                  <a:pt x="220" y="567"/>
                  <a:pt x="218" y="566"/>
                  <a:pt x="219" y="568"/>
                </a:cubicBezTo>
                <a:cubicBezTo>
                  <a:pt x="221" y="568"/>
                  <a:pt x="219" y="566"/>
                  <a:pt x="219" y="564"/>
                </a:cubicBezTo>
                <a:close/>
                <a:moveTo>
                  <a:pt x="285" y="643"/>
                </a:moveTo>
                <a:cubicBezTo>
                  <a:pt x="283" y="644"/>
                  <a:pt x="277" y="645"/>
                  <a:pt x="278" y="649"/>
                </a:cubicBezTo>
                <a:cubicBezTo>
                  <a:pt x="281" y="646"/>
                  <a:pt x="287" y="649"/>
                  <a:pt x="285" y="643"/>
                </a:cubicBezTo>
                <a:close/>
                <a:moveTo>
                  <a:pt x="327" y="705"/>
                </a:moveTo>
                <a:cubicBezTo>
                  <a:pt x="327" y="702"/>
                  <a:pt x="329" y="701"/>
                  <a:pt x="326" y="698"/>
                </a:cubicBezTo>
                <a:cubicBezTo>
                  <a:pt x="324" y="699"/>
                  <a:pt x="318" y="702"/>
                  <a:pt x="320" y="708"/>
                </a:cubicBezTo>
                <a:cubicBezTo>
                  <a:pt x="323" y="707"/>
                  <a:pt x="324" y="705"/>
                  <a:pt x="327" y="705"/>
                </a:cubicBezTo>
                <a:close/>
                <a:moveTo>
                  <a:pt x="234" y="561"/>
                </a:moveTo>
                <a:cubicBezTo>
                  <a:pt x="233" y="560"/>
                  <a:pt x="227" y="562"/>
                  <a:pt x="228" y="566"/>
                </a:cubicBezTo>
                <a:cubicBezTo>
                  <a:pt x="229" y="565"/>
                  <a:pt x="235" y="564"/>
                  <a:pt x="234" y="561"/>
                </a:cubicBezTo>
                <a:close/>
                <a:moveTo>
                  <a:pt x="288" y="639"/>
                </a:moveTo>
                <a:cubicBezTo>
                  <a:pt x="289" y="643"/>
                  <a:pt x="284" y="639"/>
                  <a:pt x="286" y="644"/>
                </a:cubicBezTo>
                <a:cubicBezTo>
                  <a:pt x="288" y="643"/>
                  <a:pt x="287" y="640"/>
                  <a:pt x="288" y="643"/>
                </a:cubicBezTo>
                <a:cubicBezTo>
                  <a:pt x="289" y="643"/>
                  <a:pt x="289" y="639"/>
                  <a:pt x="288" y="639"/>
                </a:cubicBezTo>
                <a:close/>
                <a:moveTo>
                  <a:pt x="331" y="700"/>
                </a:moveTo>
                <a:cubicBezTo>
                  <a:pt x="330" y="698"/>
                  <a:pt x="328" y="695"/>
                  <a:pt x="327" y="697"/>
                </a:cubicBezTo>
                <a:cubicBezTo>
                  <a:pt x="329" y="700"/>
                  <a:pt x="329" y="700"/>
                  <a:pt x="329" y="700"/>
                </a:cubicBezTo>
                <a:cubicBezTo>
                  <a:pt x="330" y="700"/>
                  <a:pt x="330" y="699"/>
                  <a:pt x="331" y="700"/>
                </a:cubicBezTo>
                <a:close/>
                <a:moveTo>
                  <a:pt x="293" y="636"/>
                </a:moveTo>
                <a:cubicBezTo>
                  <a:pt x="292" y="636"/>
                  <a:pt x="290" y="639"/>
                  <a:pt x="291" y="641"/>
                </a:cubicBezTo>
                <a:cubicBezTo>
                  <a:pt x="292" y="639"/>
                  <a:pt x="295" y="641"/>
                  <a:pt x="293" y="636"/>
                </a:cubicBezTo>
                <a:close/>
                <a:moveTo>
                  <a:pt x="240" y="558"/>
                </a:moveTo>
                <a:cubicBezTo>
                  <a:pt x="239" y="559"/>
                  <a:pt x="237" y="560"/>
                  <a:pt x="239" y="562"/>
                </a:cubicBezTo>
                <a:cubicBezTo>
                  <a:pt x="239" y="561"/>
                  <a:pt x="243" y="560"/>
                  <a:pt x="240" y="558"/>
                </a:cubicBezTo>
                <a:close/>
                <a:moveTo>
                  <a:pt x="312" y="667"/>
                </a:moveTo>
                <a:cubicBezTo>
                  <a:pt x="312" y="668"/>
                  <a:pt x="313" y="670"/>
                  <a:pt x="314" y="672"/>
                </a:cubicBezTo>
                <a:cubicBezTo>
                  <a:pt x="317" y="671"/>
                  <a:pt x="315" y="665"/>
                  <a:pt x="312" y="667"/>
                </a:cubicBezTo>
                <a:close/>
                <a:moveTo>
                  <a:pt x="313" y="648"/>
                </a:moveTo>
                <a:cubicBezTo>
                  <a:pt x="312" y="649"/>
                  <a:pt x="312" y="647"/>
                  <a:pt x="310" y="646"/>
                </a:cubicBezTo>
                <a:cubicBezTo>
                  <a:pt x="309" y="647"/>
                  <a:pt x="308" y="649"/>
                  <a:pt x="307" y="648"/>
                </a:cubicBezTo>
                <a:cubicBezTo>
                  <a:pt x="307" y="647"/>
                  <a:pt x="306" y="646"/>
                  <a:pt x="306" y="645"/>
                </a:cubicBezTo>
                <a:cubicBezTo>
                  <a:pt x="307" y="644"/>
                  <a:pt x="310" y="645"/>
                  <a:pt x="308" y="642"/>
                </a:cubicBezTo>
                <a:cubicBezTo>
                  <a:pt x="305" y="641"/>
                  <a:pt x="299" y="645"/>
                  <a:pt x="303" y="647"/>
                </a:cubicBezTo>
                <a:cubicBezTo>
                  <a:pt x="302" y="649"/>
                  <a:pt x="301" y="647"/>
                  <a:pt x="300" y="648"/>
                </a:cubicBezTo>
                <a:cubicBezTo>
                  <a:pt x="301" y="650"/>
                  <a:pt x="301" y="651"/>
                  <a:pt x="301" y="652"/>
                </a:cubicBezTo>
                <a:cubicBezTo>
                  <a:pt x="304" y="651"/>
                  <a:pt x="303" y="647"/>
                  <a:pt x="304" y="645"/>
                </a:cubicBezTo>
                <a:cubicBezTo>
                  <a:pt x="306" y="649"/>
                  <a:pt x="304" y="651"/>
                  <a:pt x="303" y="653"/>
                </a:cubicBezTo>
                <a:cubicBezTo>
                  <a:pt x="305" y="652"/>
                  <a:pt x="307" y="657"/>
                  <a:pt x="309" y="656"/>
                </a:cubicBezTo>
                <a:cubicBezTo>
                  <a:pt x="308" y="654"/>
                  <a:pt x="311" y="653"/>
                  <a:pt x="310" y="649"/>
                </a:cubicBezTo>
                <a:cubicBezTo>
                  <a:pt x="311" y="650"/>
                  <a:pt x="314" y="650"/>
                  <a:pt x="313" y="648"/>
                </a:cubicBezTo>
                <a:close/>
                <a:moveTo>
                  <a:pt x="190" y="466"/>
                </a:moveTo>
                <a:cubicBezTo>
                  <a:pt x="188" y="466"/>
                  <a:pt x="193" y="464"/>
                  <a:pt x="190" y="462"/>
                </a:cubicBezTo>
                <a:cubicBezTo>
                  <a:pt x="190" y="463"/>
                  <a:pt x="188" y="464"/>
                  <a:pt x="188" y="465"/>
                </a:cubicBezTo>
                <a:cubicBezTo>
                  <a:pt x="189" y="465"/>
                  <a:pt x="188" y="466"/>
                  <a:pt x="189" y="467"/>
                </a:cubicBezTo>
                <a:cubicBezTo>
                  <a:pt x="189" y="467"/>
                  <a:pt x="192" y="468"/>
                  <a:pt x="190" y="466"/>
                </a:cubicBezTo>
                <a:close/>
                <a:moveTo>
                  <a:pt x="318" y="638"/>
                </a:moveTo>
                <a:cubicBezTo>
                  <a:pt x="320" y="637"/>
                  <a:pt x="319" y="635"/>
                  <a:pt x="319" y="634"/>
                </a:cubicBezTo>
                <a:cubicBezTo>
                  <a:pt x="320" y="635"/>
                  <a:pt x="321" y="636"/>
                  <a:pt x="322" y="635"/>
                </a:cubicBezTo>
                <a:cubicBezTo>
                  <a:pt x="320" y="633"/>
                  <a:pt x="321" y="632"/>
                  <a:pt x="321" y="630"/>
                </a:cubicBezTo>
                <a:cubicBezTo>
                  <a:pt x="320" y="630"/>
                  <a:pt x="320" y="630"/>
                  <a:pt x="319" y="629"/>
                </a:cubicBezTo>
                <a:cubicBezTo>
                  <a:pt x="316" y="636"/>
                  <a:pt x="307" y="635"/>
                  <a:pt x="305" y="641"/>
                </a:cubicBezTo>
                <a:cubicBezTo>
                  <a:pt x="306" y="637"/>
                  <a:pt x="309" y="644"/>
                  <a:pt x="312" y="642"/>
                </a:cubicBezTo>
                <a:cubicBezTo>
                  <a:pt x="311" y="639"/>
                  <a:pt x="310" y="641"/>
                  <a:pt x="309" y="640"/>
                </a:cubicBezTo>
                <a:cubicBezTo>
                  <a:pt x="309" y="639"/>
                  <a:pt x="309" y="639"/>
                  <a:pt x="309" y="638"/>
                </a:cubicBezTo>
                <a:cubicBezTo>
                  <a:pt x="313" y="642"/>
                  <a:pt x="312" y="633"/>
                  <a:pt x="318" y="638"/>
                </a:cubicBezTo>
                <a:close/>
                <a:moveTo>
                  <a:pt x="322" y="640"/>
                </a:moveTo>
                <a:cubicBezTo>
                  <a:pt x="320" y="639"/>
                  <a:pt x="317" y="648"/>
                  <a:pt x="314" y="646"/>
                </a:cubicBezTo>
                <a:cubicBezTo>
                  <a:pt x="315" y="648"/>
                  <a:pt x="315" y="647"/>
                  <a:pt x="315" y="649"/>
                </a:cubicBezTo>
                <a:cubicBezTo>
                  <a:pt x="316" y="645"/>
                  <a:pt x="322" y="645"/>
                  <a:pt x="322" y="640"/>
                </a:cubicBezTo>
                <a:close/>
                <a:moveTo>
                  <a:pt x="335" y="661"/>
                </a:moveTo>
                <a:cubicBezTo>
                  <a:pt x="334" y="663"/>
                  <a:pt x="331" y="664"/>
                  <a:pt x="332" y="664"/>
                </a:cubicBezTo>
                <a:cubicBezTo>
                  <a:pt x="334" y="665"/>
                  <a:pt x="337" y="665"/>
                  <a:pt x="335" y="661"/>
                </a:cubicBezTo>
                <a:close/>
                <a:moveTo>
                  <a:pt x="321" y="648"/>
                </a:moveTo>
                <a:cubicBezTo>
                  <a:pt x="322" y="650"/>
                  <a:pt x="322" y="650"/>
                  <a:pt x="322" y="650"/>
                </a:cubicBezTo>
                <a:cubicBezTo>
                  <a:pt x="326" y="650"/>
                  <a:pt x="323" y="646"/>
                  <a:pt x="321" y="648"/>
                </a:cubicBezTo>
                <a:close/>
                <a:moveTo>
                  <a:pt x="205" y="463"/>
                </a:moveTo>
                <a:cubicBezTo>
                  <a:pt x="205" y="462"/>
                  <a:pt x="204" y="458"/>
                  <a:pt x="202" y="459"/>
                </a:cubicBezTo>
                <a:cubicBezTo>
                  <a:pt x="202" y="461"/>
                  <a:pt x="202" y="463"/>
                  <a:pt x="203" y="465"/>
                </a:cubicBezTo>
                <a:cubicBezTo>
                  <a:pt x="203" y="465"/>
                  <a:pt x="204" y="464"/>
                  <a:pt x="205" y="463"/>
                </a:cubicBezTo>
                <a:close/>
                <a:moveTo>
                  <a:pt x="327" y="649"/>
                </a:moveTo>
                <a:cubicBezTo>
                  <a:pt x="327" y="647"/>
                  <a:pt x="325" y="646"/>
                  <a:pt x="325" y="644"/>
                </a:cubicBezTo>
                <a:cubicBezTo>
                  <a:pt x="322" y="644"/>
                  <a:pt x="326" y="650"/>
                  <a:pt x="327" y="649"/>
                </a:cubicBezTo>
                <a:close/>
                <a:moveTo>
                  <a:pt x="341" y="663"/>
                </a:moveTo>
                <a:cubicBezTo>
                  <a:pt x="340" y="660"/>
                  <a:pt x="336" y="662"/>
                  <a:pt x="338" y="664"/>
                </a:cubicBezTo>
                <a:cubicBezTo>
                  <a:pt x="339" y="665"/>
                  <a:pt x="340" y="664"/>
                  <a:pt x="341" y="663"/>
                </a:cubicBezTo>
                <a:close/>
                <a:moveTo>
                  <a:pt x="211" y="460"/>
                </a:moveTo>
                <a:cubicBezTo>
                  <a:pt x="212" y="457"/>
                  <a:pt x="216" y="461"/>
                  <a:pt x="215" y="458"/>
                </a:cubicBezTo>
                <a:cubicBezTo>
                  <a:pt x="215" y="458"/>
                  <a:pt x="214" y="458"/>
                  <a:pt x="213" y="457"/>
                </a:cubicBezTo>
                <a:cubicBezTo>
                  <a:pt x="214" y="456"/>
                  <a:pt x="216" y="456"/>
                  <a:pt x="215" y="454"/>
                </a:cubicBezTo>
                <a:cubicBezTo>
                  <a:pt x="211" y="454"/>
                  <a:pt x="213" y="454"/>
                  <a:pt x="212" y="457"/>
                </a:cubicBezTo>
                <a:cubicBezTo>
                  <a:pt x="211" y="456"/>
                  <a:pt x="211" y="455"/>
                  <a:pt x="211" y="454"/>
                </a:cubicBezTo>
                <a:cubicBezTo>
                  <a:pt x="210" y="454"/>
                  <a:pt x="210" y="454"/>
                  <a:pt x="209" y="454"/>
                </a:cubicBezTo>
                <a:cubicBezTo>
                  <a:pt x="209" y="456"/>
                  <a:pt x="211" y="455"/>
                  <a:pt x="210" y="457"/>
                </a:cubicBezTo>
                <a:cubicBezTo>
                  <a:pt x="209" y="457"/>
                  <a:pt x="208" y="455"/>
                  <a:pt x="207" y="457"/>
                </a:cubicBezTo>
                <a:cubicBezTo>
                  <a:pt x="209" y="458"/>
                  <a:pt x="204" y="458"/>
                  <a:pt x="206" y="460"/>
                </a:cubicBezTo>
                <a:cubicBezTo>
                  <a:pt x="207" y="459"/>
                  <a:pt x="206" y="461"/>
                  <a:pt x="208" y="462"/>
                </a:cubicBezTo>
                <a:cubicBezTo>
                  <a:pt x="209" y="460"/>
                  <a:pt x="210" y="457"/>
                  <a:pt x="211" y="460"/>
                </a:cubicBezTo>
                <a:close/>
                <a:moveTo>
                  <a:pt x="270" y="547"/>
                </a:moveTo>
                <a:cubicBezTo>
                  <a:pt x="269" y="549"/>
                  <a:pt x="266" y="547"/>
                  <a:pt x="268" y="550"/>
                </a:cubicBezTo>
                <a:cubicBezTo>
                  <a:pt x="268" y="549"/>
                  <a:pt x="272" y="549"/>
                  <a:pt x="270" y="547"/>
                </a:cubicBezTo>
                <a:close/>
                <a:moveTo>
                  <a:pt x="326" y="633"/>
                </a:moveTo>
                <a:cubicBezTo>
                  <a:pt x="326" y="634"/>
                  <a:pt x="323" y="634"/>
                  <a:pt x="325" y="636"/>
                </a:cubicBezTo>
                <a:cubicBezTo>
                  <a:pt x="327" y="637"/>
                  <a:pt x="328" y="635"/>
                  <a:pt x="326" y="633"/>
                </a:cubicBezTo>
                <a:close/>
                <a:moveTo>
                  <a:pt x="324" y="623"/>
                </a:moveTo>
                <a:cubicBezTo>
                  <a:pt x="322" y="625"/>
                  <a:pt x="320" y="623"/>
                  <a:pt x="319" y="623"/>
                </a:cubicBezTo>
                <a:cubicBezTo>
                  <a:pt x="321" y="627"/>
                  <a:pt x="326" y="628"/>
                  <a:pt x="324" y="623"/>
                </a:cubicBezTo>
                <a:close/>
                <a:moveTo>
                  <a:pt x="251" y="516"/>
                </a:moveTo>
                <a:cubicBezTo>
                  <a:pt x="250" y="515"/>
                  <a:pt x="248" y="514"/>
                  <a:pt x="249" y="516"/>
                </a:cubicBezTo>
                <a:cubicBezTo>
                  <a:pt x="249" y="516"/>
                  <a:pt x="250" y="516"/>
                  <a:pt x="250" y="517"/>
                </a:cubicBezTo>
                <a:cubicBezTo>
                  <a:pt x="250" y="518"/>
                  <a:pt x="249" y="518"/>
                  <a:pt x="250" y="519"/>
                </a:cubicBezTo>
                <a:cubicBezTo>
                  <a:pt x="250" y="518"/>
                  <a:pt x="251" y="517"/>
                  <a:pt x="251" y="516"/>
                </a:cubicBezTo>
                <a:close/>
                <a:moveTo>
                  <a:pt x="364" y="650"/>
                </a:moveTo>
                <a:cubicBezTo>
                  <a:pt x="360" y="649"/>
                  <a:pt x="362" y="657"/>
                  <a:pt x="358" y="655"/>
                </a:cubicBezTo>
                <a:cubicBezTo>
                  <a:pt x="358" y="654"/>
                  <a:pt x="357" y="654"/>
                  <a:pt x="357" y="653"/>
                </a:cubicBezTo>
                <a:cubicBezTo>
                  <a:pt x="358" y="651"/>
                  <a:pt x="359" y="654"/>
                  <a:pt x="360" y="653"/>
                </a:cubicBezTo>
                <a:cubicBezTo>
                  <a:pt x="357" y="651"/>
                  <a:pt x="356" y="649"/>
                  <a:pt x="353" y="649"/>
                </a:cubicBezTo>
                <a:cubicBezTo>
                  <a:pt x="354" y="653"/>
                  <a:pt x="355" y="652"/>
                  <a:pt x="357" y="655"/>
                </a:cubicBezTo>
                <a:cubicBezTo>
                  <a:pt x="354" y="658"/>
                  <a:pt x="353" y="657"/>
                  <a:pt x="351" y="661"/>
                </a:cubicBezTo>
                <a:cubicBezTo>
                  <a:pt x="350" y="660"/>
                  <a:pt x="350" y="658"/>
                  <a:pt x="349" y="659"/>
                </a:cubicBezTo>
                <a:cubicBezTo>
                  <a:pt x="349" y="662"/>
                  <a:pt x="348" y="663"/>
                  <a:pt x="348" y="666"/>
                </a:cubicBezTo>
                <a:cubicBezTo>
                  <a:pt x="350" y="666"/>
                  <a:pt x="352" y="668"/>
                  <a:pt x="355" y="667"/>
                </a:cubicBezTo>
                <a:cubicBezTo>
                  <a:pt x="355" y="665"/>
                  <a:pt x="353" y="663"/>
                  <a:pt x="353" y="662"/>
                </a:cubicBezTo>
                <a:cubicBezTo>
                  <a:pt x="355" y="663"/>
                  <a:pt x="356" y="663"/>
                  <a:pt x="358" y="663"/>
                </a:cubicBezTo>
                <a:cubicBezTo>
                  <a:pt x="358" y="665"/>
                  <a:pt x="357" y="664"/>
                  <a:pt x="355" y="665"/>
                </a:cubicBezTo>
                <a:cubicBezTo>
                  <a:pt x="358" y="668"/>
                  <a:pt x="360" y="667"/>
                  <a:pt x="362" y="665"/>
                </a:cubicBezTo>
                <a:cubicBezTo>
                  <a:pt x="360" y="660"/>
                  <a:pt x="364" y="663"/>
                  <a:pt x="363" y="657"/>
                </a:cubicBezTo>
                <a:cubicBezTo>
                  <a:pt x="365" y="663"/>
                  <a:pt x="368" y="657"/>
                  <a:pt x="368" y="657"/>
                </a:cubicBezTo>
                <a:cubicBezTo>
                  <a:pt x="369" y="658"/>
                  <a:pt x="369" y="659"/>
                  <a:pt x="369" y="660"/>
                </a:cubicBezTo>
                <a:cubicBezTo>
                  <a:pt x="372" y="656"/>
                  <a:pt x="378" y="652"/>
                  <a:pt x="383" y="651"/>
                </a:cubicBezTo>
                <a:cubicBezTo>
                  <a:pt x="384" y="653"/>
                  <a:pt x="381" y="654"/>
                  <a:pt x="380" y="656"/>
                </a:cubicBezTo>
                <a:cubicBezTo>
                  <a:pt x="374" y="658"/>
                  <a:pt x="367" y="662"/>
                  <a:pt x="362" y="669"/>
                </a:cubicBezTo>
                <a:cubicBezTo>
                  <a:pt x="361" y="668"/>
                  <a:pt x="361" y="668"/>
                  <a:pt x="361" y="667"/>
                </a:cubicBezTo>
                <a:cubicBezTo>
                  <a:pt x="360" y="668"/>
                  <a:pt x="360" y="670"/>
                  <a:pt x="360" y="671"/>
                </a:cubicBezTo>
                <a:cubicBezTo>
                  <a:pt x="358" y="671"/>
                  <a:pt x="354" y="670"/>
                  <a:pt x="353" y="673"/>
                </a:cubicBezTo>
                <a:cubicBezTo>
                  <a:pt x="356" y="673"/>
                  <a:pt x="362" y="671"/>
                  <a:pt x="361" y="676"/>
                </a:cubicBezTo>
                <a:cubicBezTo>
                  <a:pt x="364" y="676"/>
                  <a:pt x="367" y="673"/>
                  <a:pt x="368" y="671"/>
                </a:cubicBezTo>
                <a:cubicBezTo>
                  <a:pt x="370" y="672"/>
                  <a:pt x="369" y="675"/>
                  <a:pt x="371" y="673"/>
                </a:cubicBezTo>
                <a:cubicBezTo>
                  <a:pt x="370" y="668"/>
                  <a:pt x="379" y="666"/>
                  <a:pt x="381" y="666"/>
                </a:cubicBezTo>
                <a:cubicBezTo>
                  <a:pt x="383" y="663"/>
                  <a:pt x="386" y="663"/>
                  <a:pt x="388" y="665"/>
                </a:cubicBezTo>
                <a:cubicBezTo>
                  <a:pt x="389" y="665"/>
                  <a:pt x="390" y="664"/>
                  <a:pt x="392" y="664"/>
                </a:cubicBezTo>
                <a:cubicBezTo>
                  <a:pt x="393" y="663"/>
                  <a:pt x="393" y="663"/>
                  <a:pt x="393" y="663"/>
                </a:cubicBezTo>
                <a:cubicBezTo>
                  <a:pt x="393" y="663"/>
                  <a:pt x="393" y="663"/>
                  <a:pt x="393" y="663"/>
                </a:cubicBezTo>
                <a:cubicBezTo>
                  <a:pt x="394" y="664"/>
                  <a:pt x="394" y="664"/>
                  <a:pt x="394" y="664"/>
                </a:cubicBezTo>
                <a:cubicBezTo>
                  <a:pt x="394" y="665"/>
                  <a:pt x="394" y="665"/>
                  <a:pt x="394" y="665"/>
                </a:cubicBezTo>
                <a:cubicBezTo>
                  <a:pt x="394" y="665"/>
                  <a:pt x="394" y="665"/>
                  <a:pt x="394" y="665"/>
                </a:cubicBezTo>
                <a:cubicBezTo>
                  <a:pt x="395" y="665"/>
                  <a:pt x="395" y="665"/>
                  <a:pt x="395" y="665"/>
                </a:cubicBezTo>
                <a:cubicBezTo>
                  <a:pt x="395" y="665"/>
                  <a:pt x="395" y="665"/>
                  <a:pt x="395" y="665"/>
                </a:cubicBezTo>
                <a:cubicBezTo>
                  <a:pt x="393" y="666"/>
                  <a:pt x="394" y="665"/>
                  <a:pt x="394" y="665"/>
                </a:cubicBezTo>
                <a:cubicBezTo>
                  <a:pt x="394" y="665"/>
                  <a:pt x="394" y="665"/>
                  <a:pt x="394" y="665"/>
                </a:cubicBezTo>
                <a:cubicBezTo>
                  <a:pt x="393" y="664"/>
                  <a:pt x="393" y="664"/>
                  <a:pt x="393" y="664"/>
                </a:cubicBezTo>
                <a:cubicBezTo>
                  <a:pt x="394" y="664"/>
                  <a:pt x="394" y="663"/>
                  <a:pt x="395" y="662"/>
                </a:cubicBezTo>
                <a:cubicBezTo>
                  <a:pt x="397" y="661"/>
                  <a:pt x="400" y="660"/>
                  <a:pt x="403" y="659"/>
                </a:cubicBezTo>
                <a:cubicBezTo>
                  <a:pt x="403" y="658"/>
                  <a:pt x="402" y="656"/>
                  <a:pt x="403" y="655"/>
                </a:cubicBezTo>
                <a:cubicBezTo>
                  <a:pt x="407" y="656"/>
                  <a:pt x="413" y="653"/>
                  <a:pt x="412" y="649"/>
                </a:cubicBezTo>
                <a:cubicBezTo>
                  <a:pt x="413" y="650"/>
                  <a:pt x="414" y="650"/>
                  <a:pt x="416" y="650"/>
                </a:cubicBezTo>
                <a:cubicBezTo>
                  <a:pt x="418" y="645"/>
                  <a:pt x="419" y="644"/>
                  <a:pt x="423" y="642"/>
                </a:cubicBezTo>
                <a:cubicBezTo>
                  <a:pt x="416" y="634"/>
                  <a:pt x="429" y="633"/>
                  <a:pt x="429" y="628"/>
                </a:cubicBezTo>
                <a:cubicBezTo>
                  <a:pt x="430" y="629"/>
                  <a:pt x="432" y="629"/>
                  <a:pt x="432" y="627"/>
                </a:cubicBezTo>
                <a:cubicBezTo>
                  <a:pt x="433" y="628"/>
                  <a:pt x="433" y="628"/>
                  <a:pt x="433" y="629"/>
                </a:cubicBezTo>
                <a:cubicBezTo>
                  <a:pt x="436" y="627"/>
                  <a:pt x="440" y="626"/>
                  <a:pt x="440" y="623"/>
                </a:cubicBezTo>
                <a:cubicBezTo>
                  <a:pt x="439" y="624"/>
                  <a:pt x="438" y="624"/>
                  <a:pt x="437" y="623"/>
                </a:cubicBezTo>
                <a:cubicBezTo>
                  <a:pt x="437" y="621"/>
                  <a:pt x="439" y="621"/>
                  <a:pt x="441" y="622"/>
                </a:cubicBezTo>
                <a:cubicBezTo>
                  <a:pt x="440" y="620"/>
                  <a:pt x="441" y="619"/>
                  <a:pt x="440" y="618"/>
                </a:cubicBezTo>
                <a:cubicBezTo>
                  <a:pt x="437" y="620"/>
                  <a:pt x="433" y="619"/>
                  <a:pt x="433" y="623"/>
                </a:cubicBezTo>
                <a:cubicBezTo>
                  <a:pt x="429" y="620"/>
                  <a:pt x="425" y="626"/>
                  <a:pt x="425" y="630"/>
                </a:cubicBezTo>
                <a:cubicBezTo>
                  <a:pt x="425" y="629"/>
                  <a:pt x="424" y="629"/>
                  <a:pt x="424" y="629"/>
                </a:cubicBezTo>
                <a:cubicBezTo>
                  <a:pt x="425" y="629"/>
                  <a:pt x="426" y="628"/>
                  <a:pt x="424" y="626"/>
                </a:cubicBezTo>
                <a:cubicBezTo>
                  <a:pt x="419" y="625"/>
                  <a:pt x="413" y="637"/>
                  <a:pt x="408" y="632"/>
                </a:cubicBezTo>
                <a:cubicBezTo>
                  <a:pt x="406" y="634"/>
                  <a:pt x="407" y="634"/>
                  <a:pt x="406" y="637"/>
                </a:cubicBezTo>
                <a:cubicBezTo>
                  <a:pt x="405" y="633"/>
                  <a:pt x="401" y="636"/>
                  <a:pt x="402" y="638"/>
                </a:cubicBezTo>
                <a:cubicBezTo>
                  <a:pt x="395" y="638"/>
                  <a:pt x="393" y="647"/>
                  <a:pt x="385" y="644"/>
                </a:cubicBezTo>
                <a:cubicBezTo>
                  <a:pt x="384" y="645"/>
                  <a:pt x="387" y="647"/>
                  <a:pt x="385" y="648"/>
                </a:cubicBezTo>
                <a:cubicBezTo>
                  <a:pt x="384" y="647"/>
                  <a:pt x="384" y="645"/>
                  <a:pt x="384" y="645"/>
                </a:cubicBezTo>
                <a:cubicBezTo>
                  <a:pt x="384" y="645"/>
                  <a:pt x="383" y="645"/>
                  <a:pt x="383" y="645"/>
                </a:cubicBezTo>
                <a:cubicBezTo>
                  <a:pt x="383" y="646"/>
                  <a:pt x="383" y="646"/>
                  <a:pt x="383" y="646"/>
                </a:cubicBezTo>
                <a:cubicBezTo>
                  <a:pt x="382" y="646"/>
                  <a:pt x="382" y="646"/>
                  <a:pt x="382" y="646"/>
                </a:cubicBezTo>
                <a:cubicBezTo>
                  <a:pt x="382" y="645"/>
                  <a:pt x="382" y="645"/>
                  <a:pt x="382" y="645"/>
                </a:cubicBezTo>
                <a:cubicBezTo>
                  <a:pt x="382" y="645"/>
                  <a:pt x="382" y="645"/>
                  <a:pt x="382" y="645"/>
                </a:cubicBezTo>
                <a:cubicBezTo>
                  <a:pt x="382" y="645"/>
                  <a:pt x="382" y="645"/>
                  <a:pt x="382" y="645"/>
                </a:cubicBezTo>
                <a:cubicBezTo>
                  <a:pt x="383" y="647"/>
                  <a:pt x="383" y="647"/>
                  <a:pt x="383" y="647"/>
                </a:cubicBezTo>
                <a:cubicBezTo>
                  <a:pt x="383" y="647"/>
                  <a:pt x="385" y="644"/>
                  <a:pt x="382" y="645"/>
                </a:cubicBezTo>
                <a:cubicBezTo>
                  <a:pt x="383" y="645"/>
                  <a:pt x="383" y="645"/>
                  <a:pt x="383" y="645"/>
                </a:cubicBezTo>
                <a:cubicBezTo>
                  <a:pt x="383" y="645"/>
                  <a:pt x="383" y="645"/>
                  <a:pt x="383" y="645"/>
                </a:cubicBezTo>
                <a:cubicBezTo>
                  <a:pt x="383" y="645"/>
                  <a:pt x="383" y="645"/>
                  <a:pt x="383" y="645"/>
                </a:cubicBezTo>
                <a:cubicBezTo>
                  <a:pt x="382" y="645"/>
                  <a:pt x="382" y="646"/>
                  <a:pt x="382" y="646"/>
                </a:cubicBezTo>
                <a:cubicBezTo>
                  <a:pt x="381" y="645"/>
                  <a:pt x="381" y="645"/>
                  <a:pt x="379" y="645"/>
                </a:cubicBezTo>
                <a:cubicBezTo>
                  <a:pt x="379" y="647"/>
                  <a:pt x="383" y="647"/>
                  <a:pt x="382" y="648"/>
                </a:cubicBezTo>
                <a:cubicBezTo>
                  <a:pt x="380" y="647"/>
                  <a:pt x="381" y="651"/>
                  <a:pt x="379" y="649"/>
                </a:cubicBezTo>
                <a:cubicBezTo>
                  <a:pt x="378" y="648"/>
                  <a:pt x="381" y="648"/>
                  <a:pt x="379" y="646"/>
                </a:cubicBezTo>
                <a:cubicBezTo>
                  <a:pt x="377" y="647"/>
                  <a:pt x="376" y="646"/>
                  <a:pt x="374" y="647"/>
                </a:cubicBezTo>
                <a:cubicBezTo>
                  <a:pt x="375" y="650"/>
                  <a:pt x="376" y="646"/>
                  <a:pt x="377" y="649"/>
                </a:cubicBezTo>
                <a:cubicBezTo>
                  <a:pt x="374" y="648"/>
                  <a:pt x="374" y="651"/>
                  <a:pt x="372" y="650"/>
                </a:cubicBezTo>
                <a:cubicBezTo>
                  <a:pt x="371" y="648"/>
                  <a:pt x="375" y="648"/>
                  <a:pt x="373" y="645"/>
                </a:cubicBezTo>
                <a:cubicBezTo>
                  <a:pt x="371" y="647"/>
                  <a:pt x="371" y="648"/>
                  <a:pt x="369" y="647"/>
                </a:cubicBezTo>
                <a:cubicBezTo>
                  <a:pt x="371" y="650"/>
                  <a:pt x="368" y="650"/>
                  <a:pt x="366" y="651"/>
                </a:cubicBezTo>
                <a:cubicBezTo>
                  <a:pt x="367" y="652"/>
                  <a:pt x="368" y="653"/>
                  <a:pt x="368" y="653"/>
                </a:cubicBezTo>
                <a:cubicBezTo>
                  <a:pt x="367" y="654"/>
                  <a:pt x="368" y="655"/>
                  <a:pt x="367" y="655"/>
                </a:cubicBezTo>
                <a:cubicBezTo>
                  <a:pt x="368" y="650"/>
                  <a:pt x="362" y="655"/>
                  <a:pt x="362" y="651"/>
                </a:cubicBezTo>
                <a:cubicBezTo>
                  <a:pt x="363" y="653"/>
                  <a:pt x="365" y="651"/>
                  <a:pt x="364" y="650"/>
                </a:cubicBezTo>
                <a:close/>
                <a:moveTo>
                  <a:pt x="346" y="651"/>
                </a:moveTo>
                <a:cubicBezTo>
                  <a:pt x="345" y="652"/>
                  <a:pt x="344" y="654"/>
                  <a:pt x="344" y="655"/>
                </a:cubicBezTo>
                <a:cubicBezTo>
                  <a:pt x="346" y="656"/>
                  <a:pt x="346" y="653"/>
                  <a:pt x="346" y="651"/>
                </a:cubicBezTo>
                <a:close/>
                <a:moveTo>
                  <a:pt x="324" y="623"/>
                </a:moveTo>
                <a:cubicBezTo>
                  <a:pt x="327" y="623"/>
                  <a:pt x="330" y="622"/>
                  <a:pt x="330" y="617"/>
                </a:cubicBezTo>
                <a:cubicBezTo>
                  <a:pt x="328" y="617"/>
                  <a:pt x="329" y="622"/>
                  <a:pt x="327" y="620"/>
                </a:cubicBezTo>
                <a:cubicBezTo>
                  <a:pt x="327" y="619"/>
                  <a:pt x="328" y="619"/>
                  <a:pt x="327" y="618"/>
                </a:cubicBezTo>
                <a:cubicBezTo>
                  <a:pt x="326" y="620"/>
                  <a:pt x="325" y="618"/>
                  <a:pt x="324" y="618"/>
                </a:cubicBezTo>
                <a:cubicBezTo>
                  <a:pt x="325" y="620"/>
                  <a:pt x="326" y="620"/>
                  <a:pt x="325" y="621"/>
                </a:cubicBezTo>
                <a:cubicBezTo>
                  <a:pt x="324" y="621"/>
                  <a:pt x="324" y="621"/>
                  <a:pt x="324" y="621"/>
                </a:cubicBezTo>
                <a:cubicBezTo>
                  <a:pt x="323" y="619"/>
                  <a:pt x="322" y="618"/>
                  <a:pt x="321" y="618"/>
                </a:cubicBezTo>
                <a:cubicBezTo>
                  <a:pt x="321" y="620"/>
                  <a:pt x="324" y="620"/>
                  <a:pt x="324" y="623"/>
                </a:cubicBezTo>
                <a:close/>
                <a:moveTo>
                  <a:pt x="334" y="625"/>
                </a:moveTo>
                <a:cubicBezTo>
                  <a:pt x="332" y="623"/>
                  <a:pt x="327" y="625"/>
                  <a:pt x="328" y="628"/>
                </a:cubicBezTo>
                <a:cubicBezTo>
                  <a:pt x="330" y="627"/>
                  <a:pt x="332" y="627"/>
                  <a:pt x="334" y="625"/>
                </a:cubicBezTo>
                <a:close/>
                <a:moveTo>
                  <a:pt x="351" y="655"/>
                </a:moveTo>
                <a:cubicBezTo>
                  <a:pt x="349" y="651"/>
                  <a:pt x="346" y="654"/>
                  <a:pt x="348" y="656"/>
                </a:cubicBezTo>
                <a:cubicBezTo>
                  <a:pt x="349" y="654"/>
                  <a:pt x="350" y="658"/>
                  <a:pt x="351" y="655"/>
                </a:cubicBezTo>
                <a:close/>
                <a:moveTo>
                  <a:pt x="220" y="455"/>
                </a:moveTo>
                <a:cubicBezTo>
                  <a:pt x="218" y="452"/>
                  <a:pt x="218" y="452"/>
                  <a:pt x="218" y="452"/>
                </a:cubicBezTo>
                <a:cubicBezTo>
                  <a:pt x="216" y="453"/>
                  <a:pt x="219" y="455"/>
                  <a:pt x="218" y="456"/>
                </a:cubicBezTo>
                <a:cubicBezTo>
                  <a:pt x="217" y="457"/>
                  <a:pt x="216" y="457"/>
                  <a:pt x="217" y="458"/>
                </a:cubicBezTo>
                <a:cubicBezTo>
                  <a:pt x="218" y="458"/>
                  <a:pt x="218" y="458"/>
                  <a:pt x="219" y="457"/>
                </a:cubicBezTo>
                <a:cubicBezTo>
                  <a:pt x="218" y="456"/>
                  <a:pt x="219" y="455"/>
                  <a:pt x="220" y="455"/>
                </a:cubicBezTo>
                <a:close/>
                <a:moveTo>
                  <a:pt x="353" y="654"/>
                </a:moveTo>
                <a:cubicBezTo>
                  <a:pt x="351" y="653"/>
                  <a:pt x="352" y="652"/>
                  <a:pt x="350" y="650"/>
                </a:cubicBezTo>
                <a:cubicBezTo>
                  <a:pt x="349" y="650"/>
                  <a:pt x="345" y="648"/>
                  <a:pt x="347" y="652"/>
                </a:cubicBezTo>
                <a:cubicBezTo>
                  <a:pt x="349" y="650"/>
                  <a:pt x="351" y="654"/>
                  <a:pt x="353" y="654"/>
                </a:cubicBezTo>
                <a:close/>
                <a:moveTo>
                  <a:pt x="284" y="546"/>
                </a:moveTo>
                <a:cubicBezTo>
                  <a:pt x="287" y="547"/>
                  <a:pt x="285" y="543"/>
                  <a:pt x="286" y="541"/>
                </a:cubicBezTo>
                <a:cubicBezTo>
                  <a:pt x="287" y="542"/>
                  <a:pt x="286" y="543"/>
                  <a:pt x="287" y="544"/>
                </a:cubicBezTo>
                <a:cubicBezTo>
                  <a:pt x="289" y="544"/>
                  <a:pt x="289" y="543"/>
                  <a:pt x="289" y="542"/>
                </a:cubicBezTo>
                <a:cubicBezTo>
                  <a:pt x="285" y="540"/>
                  <a:pt x="288" y="539"/>
                  <a:pt x="285" y="535"/>
                </a:cubicBezTo>
                <a:cubicBezTo>
                  <a:pt x="284" y="537"/>
                  <a:pt x="284" y="539"/>
                  <a:pt x="284" y="541"/>
                </a:cubicBezTo>
                <a:cubicBezTo>
                  <a:pt x="283" y="539"/>
                  <a:pt x="282" y="540"/>
                  <a:pt x="281" y="537"/>
                </a:cubicBezTo>
                <a:cubicBezTo>
                  <a:pt x="280" y="538"/>
                  <a:pt x="277" y="539"/>
                  <a:pt x="278" y="540"/>
                </a:cubicBezTo>
                <a:cubicBezTo>
                  <a:pt x="280" y="542"/>
                  <a:pt x="282" y="540"/>
                  <a:pt x="284" y="542"/>
                </a:cubicBezTo>
                <a:cubicBezTo>
                  <a:pt x="281" y="542"/>
                  <a:pt x="285" y="544"/>
                  <a:pt x="284" y="546"/>
                </a:cubicBezTo>
                <a:close/>
                <a:moveTo>
                  <a:pt x="359" y="646"/>
                </a:moveTo>
                <a:cubicBezTo>
                  <a:pt x="359" y="647"/>
                  <a:pt x="355" y="647"/>
                  <a:pt x="357" y="650"/>
                </a:cubicBezTo>
                <a:cubicBezTo>
                  <a:pt x="359" y="649"/>
                  <a:pt x="362" y="649"/>
                  <a:pt x="359" y="646"/>
                </a:cubicBezTo>
                <a:close/>
                <a:moveTo>
                  <a:pt x="290" y="538"/>
                </a:moveTo>
                <a:cubicBezTo>
                  <a:pt x="288" y="538"/>
                  <a:pt x="291" y="536"/>
                  <a:pt x="290" y="535"/>
                </a:cubicBezTo>
                <a:cubicBezTo>
                  <a:pt x="289" y="535"/>
                  <a:pt x="287" y="532"/>
                  <a:pt x="286" y="534"/>
                </a:cubicBezTo>
                <a:cubicBezTo>
                  <a:pt x="287" y="536"/>
                  <a:pt x="288" y="537"/>
                  <a:pt x="289" y="540"/>
                </a:cubicBezTo>
                <a:cubicBezTo>
                  <a:pt x="289" y="539"/>
                  <a:pt x="291" y="539"/>
                  <a:pt x="290" y="538"/>
                </a:cubicBezTo>
                <a:close/>
                <a:moveTo>
                  <a:pt x="296" y="532"/>
                </a:moveTo>
                <a:cubicBezTo>
                  <a:pt x="293" y="529"/>
                  <a:pt x="292" y="532"/>
                  <a:pt x="295" y="532"/>
                </a:cubicBezTo>
                <a:cubicBezTo>
                  <a:pt x="294" y="535"/>
                  <a:pt x="292" y="531"/>
                  <a:pt x="291" y="532"/>
                </a:cubicBezTo>
                <a:cubicBezTo>
                  <a:pt x="293" y="534"/>
                  <a:pt x="290" y="534"/>
                  <a:pt x="292" y="535"/>
                </a:cubicBezTo>
                <a:cubicBezTo>
                  <a:pt x="294" y="536"/>
                  <a:pt x="296" y="535"/>
                  <a:pt x="296" y="532"/>
                </a:cubicBezTo>
                <a:close/>
                <a:moveTo>
                  <a:pt x="296" y="536"/>
                </a:moveTo>
                <a:cubicBezTo>
                  <a:pt x="296" y="536"/>
                  <a:pt x="295" y="536"/>
                  <a:pt x="295" y="537"/>
                </a:cubicBezTo>
                <a:cubicBezTo>
                  <a:pt x="295" y="537"/>
                  <a:pt x="296" y="538"/>
                  <a:pt x="296" y="539"/>
                </a:cubicBezTo>
                <a:cubicBezTo>
                  <a:pt x="297" y="538"/>
                  <a:pt x="298" y="537"/>
                  <a:pt x="297" y="536"/>
                </a:cubicBezTo>
                <a:cubicBezTo>
                  <a:pt x="296" y="537"/>
                  <a:pt x="297" y="538"/>
                  <a:pt x="296" y="536"/>
                </a:cubicBezTo>
                <a:close/>
                <a:moveTo>
                  <a:pt x="370" y="641"/>
                </a:moveTo>
                <a:cubicBezTo>
                  <a:pt x="369" y="643"/>
                  <a:pt x="366" y="643"/>
                  <a:pt x="368" y="645"/>
                </a:cubicBezTo>
                <a:cubicBezTo>
                  <a:pt x="369" y="645"/>
                  <a:pt x="372" y="644"/>
                  <a:pt x="370" y="641"/>
                </a:cubicBezTo>
                <a:close/>
                <a:moveTo>
                  <a:pt x="236" y="433"/>
                </a:moveTo>
                <a:cubicBezTo>
                  <a:pt x="234" y="431"/>
                  <a:pt x="232" y="433"/>
                  <a:pt x="230" y="434"/>
                </a:cubicBezTo>
                <a:cubicBezTo>
                  <a:pt x="232" y="436"/>
                  <a:pt x="231" y="437"/>
                  <a:pt x="233" y="439"/>
                </a:cubicBezTo>
                <a:cubicBezTo>
                  <a:pt x="234" y="437"/>
                  <a:pt x="231" y="434"/>
                  <a:pt x="236" y="433"/>
                </a:cubicBezTo>
                <a:close/>
                <a:moveTo>
                  <a:pt x="283" y="506"/>
                </a:moveTo>
                <a:cubicBezTo>
                  <a:pt x="281" y="505"/>
                  <a:pt x="279" y="501"/>
                  <a:pt x="278" y="505"/>
                </a:cubicBezTo>
                <a:cubicBezTo>
                  <a:pt x="279" y="504"/>
                  <a:pt x="280" y="506"/>
                  <a:pt x="280" y="507"/>
                </a:cubicBezTo>
                <a:cubicBezTo>
                  <a:pt x="280" y="504"/>
                  <a:pt x="283" y="508"/>
                  <a:pt x="283" y="506"/>
                </a:cubicBezTo>
                <a:close/>
                <a:moveTo>
                  <a:pt x="308" y="526"/>
                </a:moveTo>
                <a:cubicBezTo>
                  <a:pt x="306" y="527"/>
                  <a:pt x="304" y="528"/>
                  <a:pt x="304" y="530"/>
                </a:cubicBezTo>
                <a:cubicBezTo>
                  <a:pt x="302" y="529"/>
                  <a:pt x="303" y="527"/>
                  <a:pt x="301" y="527"/>
                </a:cubicBezTo>
                <a:cubicBezTo>
                  <a:pt x="302" y="529"/>
                  <a:pt x="299" y="530"/>
                  <a:pt x="301" y="532"/>
                </a:cubicBezTo>
                <a:cubicBezTo>
                  <a:pt x="304" y="531"/>
                  <a:pt x="308" y="532"/>
                  <a:pt x="308" y="526"/>
                </a:cubicBezTo>
                <a:close/>
                <a:moveTo>
                  <a:pt x="306" y="521"/>
                </a:moveTo>
                <a:cubicBezTo>
                  <a:pt x="306" y="525"/>
                  <a:pt x="300" y="522"/>
                  <a:pt x="300" y="526"/>
                </a:cubicBezTo>
                <a:cubicBezTo>
                  <a:pt x="302" y="525"/>
                  <a:pt x="307" y="526"/>
                  <a:pt x="306" y="521"/>
                </a:cubicBezTo>
                <a:close/>
                <a:moveTo>
                  <a:pt x="240" y="430"/>
                </a:moveTo>
                <a:cubicBezTo>
                  <a:pt x="239" y="431"/>
                  <a:pt x="238" y="428"/>
                  <a:pt x="237" y="429"/>
                </a:cubicBezTo>
                <a:cubicBezTo>
                  <a:pt x="236" y="431"/>
                  <a:pt x="241" y="433"/>
                  <a:pt x="240" y="430"/>
                </a:cubicBezTo>
                <a:close/>
                <a:moveTo>
                  <a:pt x="283" y="478"/>
                </a:moveTo>
                <a:cubicBezTo>
                  <a:pt x="279" y="478"/>
                  <a:pt x="280" y="477"/>
                  <a:pt x="276" y="476"/>
                </a:cubicBezTo>
                <a:cubicBezTo>
                  <a:pt x="278" y="481"/>
                  <a:pt x="281" y="480"/>
                  <a:pt x="283" y="478"/>
                </a:cubicBezTo>
                <a:close/>
                <a:moveTo>
                  <a:pt x="312" y="526"/>
                </a:moveTo>
                <a:cubicBezTo>
                  <a:pt x="312" y="525"/>
                  <a:pt x="312" y="525"/>
                  <a:pt x="312" y="525"/>
                </a:cubicBezTo>
                <a:cubicBezTo>
                  <a:pt x="311" y="523"/>
                  <a:pt x="311" y="523"/>
                  <a:pt x="311" y="523"/>
                </a:cubicBezTo>
                <a:cubicBezTo>
                  <a:pt x="311" y="523"/>
                  <a:pt x="311" y="523"/>
                  <a:pt x="311" y="523"/>
                </a:cubicBezTo>
                <a:cubicBezTo>
                  <a:pt x="311" y="523"/>
                  <a:pt x="311" y="523"/>
                  <a:pt x="311" y="523"/>
                </a:cubicBezTo>
                <a:cubicBezTo>
                  <a:pt x="311" y="523"/>
                  <a:pt x="311" y="523"/>
                  <a:pt x="311" y="523"/>
                </a:cubicBezTo>
                <a:cubicBezTo>
                  <a:pt x="311" y="523"/>
                  <a:pt x="311" y="523"/>
                  <a:pt x="311" y="523"/>
                </a:cubicBezTo>
                <a:cubicBezTo>
                  <a:pt x="312" y="525"/>
                  <a:pt x="312" y="525"/>
                  <a:pt x="312" y="525"/>
                </a:cubicBezTo>
                <a:cubicBezTo>
                  <a:pt x="314" y="526"/>
                  <a:pt x="314" y="526"/>
                  <a:pt x="314" y="526"/>
                </a:cubicBezTo>
                <a:cubicBezTo>
                  <a:pt x="314" y="527"/>
                  <a:pt x="314" y="527"/>
                  <a:pt x="314" y="527"/>
                </a:cubicBezTo>
                <a:cubicBezTo>
                  <a:pt x="314" y="527"/>
                  <a:pt x="315" y="527"/>
                  <a:pt x="315" y="527"/>
                </a:cubicBezTo>
                <a:cubicBezTo>
                  <a:pt x="313" y="523"/>
                  <a:pt x="318" y="526"/>
                  <a:pt x="319" y="526"/>
                </a:cubicBezTo>
                <a:cubicBezTo>
                  <a:pt x="317" y="523"/>
                  <a:pt x="322" y="524"/>
                  <a:pt x="320" y="521"/>
                </a:cubicBezTo>
                <a:cubicBezTo>
                  <a:pt x="321" y="521"/>
                  <a:pt x="322" y="523"/>
                  <a:pt x="323" y="521"/>
                </a:cubicBezTo>
                <a:cubicBezTo>
                  <a:pt x="322" y="520"/>
                  <a:pt x="322" y="519"/>
                  <a:pt x="322" y="519"/>
                </a:cubicBezTo>
                <a:cubicBezTo>
                  <a:pt x="319" y="520"/>
                  <a:pt x="316" y="523"/>
                  <a:pt x="315" y="519"/>
                </a:cubicBezTo>
                <a:cubicBezTo>
                  <a:pt x="315" y="521"/>
                  <a:pt x="314" y="522"/>
                  <a:pt x="313" y="523"/>
                </a:cubicBezTo>
                <a:cubicBezTo>
                  <a:pt x="313" y="523"/>
                  <a:pt x="313" y="524"/>
                  <a:pt x="313" y="524"/>
                </a:cubicBezTo>
                <a:cubicBezTo>
                  <a:pt x="313" y="524"/>
                  <a:pt x="313" y="524"/>
                  <a:pt x="313" y="524"/>
                </a:cubicBezTo>
                <a:cubicBezTo>
                  <a:pt x="314" y="524"/>
                  <a:pt x="314" y="524"/>
                  <a:pt x="314" y="524"/>
                </a:cubicBezTo>
                <a:cubicBezTo>
                  <a:pt x="313" y="524"/>
                  <a:pt x="313" y="524"/>
                  <a:pt x="313" y="524"/>
                </a:cubicBezTo>
                <a:cubicBezTo>
                  <a:pt x="313" y="523"/>
                  <a:pt x="313" y="523"/>
                  <a:pt x="313" y="523"/>
                </a:cubicBezTo>
                <a:cubicBezTo>
                  <a:pt x="313" y="523"/>
                  <a:pt x="313" y="523"/>
                  <a:pt x="313" y="523"/>
                </a:cubicBezTo>
                <a:cubicBezTo>
                  <a:pt x="310" y="525"/>
                  <a:pt x="311" y="523"/>
                  <a:pt x="311" y="523"/>
                </a:cubicBezTo>
                <a:cubicBezTo>
                  <a:pt x="311" y="523"/>
                  <a:pt x="311" y="523"/>
                  <a:pt x="311" y="523"/>
                </a:cubicBezTo>
                <a:cubicBezTo>
                  <a:pt x="311" y="524"/>
                  <a:pt x="311" y="524"/>
                  <a:pt x="311" y="524"/>
                </a:cubicBezTo>
                <a:cubicBezTo>
                  <a:pt x="312" y="525"/>
                  <a:pt x="312" y="525"/>
                  <a:pt x="312" y="525"/>
                </a:cubicBezTo>
                <a:cubicBezTo>
                  <a:pt x="312" y="525"/>
                  <a:pt x="312" y="526"/>
                  <a:pt x="312" y="526"/>
                </a:cubicBezTo>
                <a:cubicBezTo>
                  <a:pt x="312" y="526"/>
                  <a:pt x="312" y="526"/>
                  <a:pt x="312" y="527"/>
                </a:cubicBezTo>
                <a:cubicBezTo>
                  <a:pt x="312" y="527"/>
                  <a:pt x="312" y="526"/>
                  <a:pt x="312" y="526"/>
                </a:cubicBezTo>
                <a:close/>
                <a:moveTo>
                  <a:pt x="299" y="496"/>
                </a:moveTo>
                <a:cubicBezTo>
                  <a:pt x="297" y="497"/>
                  <a:pt x="297" y="497"/>
                  <a:pt x="297" y="497"/>
                </a:cubicBezTo>
                <a:cubicBezTo>
                  <a:pt x="299" y="500"/>
                  <a:pt x="301" y="498"/>
                  <a:pt x="299" y="496"/>
                </a:cubicBezTo>
                <a:close/>
                <a:moveTo>
                  <a:pt x="299" y="482"/>
                </a:moveTo>
                <a:cubicBezTo>
                  <a:pt x="298" y="484"/>
                  <a:pt x="293" y="482"/>
                  <a:pt x="295" y="487"/>
                </a:cubicBezTo>
                <a:cubicBezTo>
                  <a:pt x="297" y="484"/>
                  <a:pt x="300" y="485"/>
                  <a:pt x="299" y="482"/>
                </a:cubicBezTo>
                <a:close/>
                <a:moveTo>
                  <a:pt x="303" y="492"/>
                </a:moveTo>
                <a:cubicBezTo>
                  <a:pt x="303" y="493"/>
                  <a:pt x="299" y="493"/>
                  <a:pt x="301" y="495"/>
                </a:cubicBezTo>
                <a:cubicBezTo>
                  <a:pt x="303" y="494"/>
                  <a:pt x="304" y="494"/>
                  <a:pt x="303" y="492"/>
                </a:cubicBezTo>
                <a:close/>
                <a:moveTo>
                  <a:pt x="325" y="515"/>
                </a:moveTo>
                <a:cubicBezTo>
                  <a:pt x="326" y="516"/>
                  <a:pt x="325" y="517"/>
                  <a:pt x="324" y="517"/>
                </a:cubicBezTo>
                <a:cubicBezTo>
                  <a:pt x="327" y="521"/>
                  <a:pt x="328" y="515"/>
                  <a:pt x="325" y="515"/>
                </a:cubicBezTo>
                <a:close/>
                <a:moveTo>
                  <a:pt x="318" y="500"/>
                </a:moveTo>
                <a:cubicBezTo>
                  <a:pt x="317" y="499"/>
                  <a:pt x="314" y="496"/>
                  <a:pt x="314" y="499"/>
                </a:cubicBezTo>
                <a:cubicBezTo>
                  <a:pt x="315" y="499"/>
                  <a:pt x="317" y="501"/>
                  <a:pt x="318" y="500"/>
                </a:cubicBezTo>
                <a:close/>
                <a:moveTo>
                  <a:pt x="302" y="470"/>
                </a:moveTo>
                <a:cubicBezTo>
                  <a:pt x="299" y="467"/>
                  <a:pt x="303" y="467"/>
                  <a:pt x="302" y="465"/>
                </a:cubicBezTo>
                <a:cubicBezTo>
                  <a:pt x="301" y="468"/>
                  <a:pt x="297" y="469"/>
                  <a:pt x="297" y="472"/>
                </a:cubicBezTo>
                <a:cubicBezTo>
                  <a:pt x="299" y="472"/>
                  <a:pt x="300" y="470"/>
                  <a:pt x="302" y="470"/>
                </a:cubicBezTo>
                <a:close/>
                <a:moveTo>
                  <a:pt x="307" y="467"/>
                </a:moveTo>
                <a:cubicBezTo>
                  <a:pt x="304" y="462"/>
                  <a:pt x="303" y="468"/>
                  <a:pt x="303" y="470"/>
                </a:cubicBezTo>
                <a:cubicBezTo>
                  <a:pt x="305" y="469"/>
                  <a:pt x="305" y="468"/>
                  <a:pt x="307" y="467"/>
                </a:cubicBezTo>
                <a:close/>
                <a:moveTo>
                  <a:pt x="326" y="493"/>
                </a:moveTo>
                <a:cubicBezTo>
                  <a:pt x="329" y="492"/>
                  <a:pt x="329" y="492"/>
                  <a:pt x="329" y="492"/>
                </a:cubicBezTo>
                <a:cubicBezTo>
                  <a:pt x="328" y="490"/>
                  <a:pt x="328" y="489"/>
                  <a:pt x="327" y="486"/>
                </a:cubicBezTo>
                <a:cubicBezTo>
                  <a:pt x="325" y="488"/>
                  <a:pt x="324" y="487"/>
                  <a:pt x="323" y="488"/>
                </a:cubicBezTo>
                <a:cubicBezTo>
                  <a:pt x="324" y="490"/>
                  <a:pt x="324" y="492"/>
                  <a:pt x="326" y="493"/>
                </a:cubicBezTo>
                <a:close/>
                <a:moveTo>
                  <a:pt x="384" y="581"/>
                </a:moveTo>
                <a:cubicBezTo>
                  <a:pt x="386" y="583"/>
                  <a:pt x="383" y="583"/>
                  <a:pt x="385" y="585"/>
                </a:cubicBezTo>
                <a:cubicBezTo>
                  <a:pt x="387" y="585"/>
                  <a:pt x="385" y="580"/>
                  <a:pt x="384" y="581"/>
                </a:cubicBezTo>
                <a:close/>
                <a:moveTo>
                  <a:pt x="386" y="578"/>
                </a:moveTo>
                <a:cubicBezTo>
                  <a:pt x="385" y="579"/>
                  <a:pt x="386" y="581"/>
                  <a:pt x="387" y="584"/>
                </a:cubicBezTo>
                <a:cubicBezTo>
                  <a:pt x="390" y="584"/>
                  <a:pt x="390" y="578"/>
                  <a:pt x="393" y="578"/>
                </a:cubicBezTo>
                <a:cubicBezTo>
                  <a:pt x="393" y="577"/>
                  <a:pt x="392" y="577"/>
                  <a:pt x="391" y="576"/>
                </a:cubicBezTo>
                <a:cubicBezTo>
                  <a:pt x="387" y="578"/>
                  <a:pt x="390" y="579"/>
                  <a:pt x="386" y="581"/>
                </a:cubicBezTo>
                <a:cubicBezTo>
                  <a:pt x="387" y="580"/>
                  <a:pt x="387" y="579"/>
                  <a:pt x="386" y="578"/>
                </a:cubicBezTo>
                <a:close/>
                <a:moveTo>
                  <a:pt x="331" y="483"/>
                </a:moveTo>
                <a:cubicBezTo>
                  <a:pt x="330" y="483"/>
                  <a:pt x="329" y="483"/>
                  <a:pt x="328" y="484"/>
                </a:cubicBezTo>
                <a:cubicBezTo>
                  <a:pt x="329" y="485"/>
                  <a:pt x="329" y="486"/>
                  <a:pt x="330" y="486"/>
                </a:cubicBezTo>
                <a:cubicBezTo>
                  <a:pt x="329" y="485"/>
                  <a:pt x="333" y="486"/>
                  <a:pt x="331" y="483"/>
                </a:cubicBezTo>
                <a:close/>
                <a:moveTo>
                  <a:pt x="348" y="506"/>
                </a:moveTo>
                <a:cubicBezTo>
                  <a:pt x="347" y="505"/>
                  <a:pt x="345" y="504"/>
                  <a:pt x="344" y="504"/>
                </a:cubicBezTo>
                <a:cubicBezTo>
                  <a:pt x="344" y="506"/>
                  <a:pt x="346" y="505"/>
                  <a:pt x="345" y="507"/>
                </a:cubicBezTo>
                <a:cubicBezTo>
                  <a:pt x="345" y="506"/>
                  <a:pt x="343" y="508"/>
                  <a:pt x="345" y="509"/>
                </a:cubicBezTo>
                <a:cubicBezTo>
                  <a:pt x="346" y="508"/>
                  <a:pt x="347" y="507"/>
                  <a:pt x="348" y="506"/>
                </a:cubicBezTo>
                <a:close/>
                <a:moveTo>
                  <a:pt x="349" y="507"/>
                </a:moveTo>
                <a:cubicBezTo>
                  <a:pt x="352" y="506"/>
                  <a:pt x="355" y="507"/>
                  <a:pt x="357" y="505"/>
                </a:cubicBezTo>
                <a:cubicBezTo>
                  <a:pt x="355" y="501"/>
                  <a:pt x="357" y="503"/>
                  <a:pt x="354" y="498"/>
                </a:cubicBezTo>
                <a:cubicBezTo>
                  <a:pt x="354" y="499"/>
                  <a:pt x="353" y="499"/>
                  <a:pt x="353" y="499"/>
                </a:cubicBezTo>
                <a:cubicBezTo>
                  <a:pt x="355" y="501"/>
                  <a:pt x="353" y="504"/>
                  <a:pt x="352" y="502"/>
                </a:cubicBezTo>
                <a:cubicBezTo>
                  <a:pt x="355" y="501"/>
                  <a:pt x="348" y="500"/>
                  <a:pt x="349" y="502"/>
                </a:cubicBezTo>
                <a:cubicBezTo>
                  <a:pt x="350" y="502"/>
                  <a:pt x="350" y="503"/>
                  <a:pt x="351" y="504"/>
                </a:cubicBezTo>
                <a:cubicBezTo>
                  <a:pt x="351" y="505"/>
                  <a:pt x="350" y="506"/>
                  <a:pt x="349" y="505"/>
                </a:cubicBezTo>
                <a:cubicBezTo>
                  <a:pt x="349" y="504"/>
                  <a:pt x="349" y="503"/>
                  <a:pt x="348" y="501"/>
                </a:cubicBezTo>
                <a:cubicBezTo>
                  <a:pt x="346" y="500"/>
                  <a:pt x="345" y="503"/>
                  <a:pt x="347" y="503"/>
                </a:cubicBezTo>
                <a:cubicBezTo>
                  <a:pt x="347" y="501"/>
                  <a:pt x="348" y="506"/>
                  <a:pt x="349" y="507"/>
                </a:cubicBezTo>
                <a:close/>
                <a:moveTo>
                  <a:pt x="434" y="635"/>
                </a:moveTo>
                <a:cubicBezTo>
                  <a:pt x="432" y="632"/>
                  <a:pt x="432" y="632"/>
                  <a:pt x="432" y="632"/>
                </a:cubicBezTo>
                <a:cubicBezTo>
                  <a:pt x="430" y="633"/>
                  <a:pt x="433" y="637"/>
                  <a:pt x="434" y="635"/>
                </a:cubicBezTo>
                <a:close/>
                <a:moveTo>
                  <a:pt x="440" y="635"/>
                </a:moveTo>
                <a:cubicBezTo>
                  <a:pt x="439" y="633"/>
                  <a:pt x="438" y="634"/>
                  <a:pt x="438" y="632"/>
                </a:cubicBezTo>
                <a:cubicBezTo>
                  <a:pt x="436" y="633"/>
                  <a:pt x="437" y="636"/>
                  <a:pt x="435" y="635"/>
                </a:cubicBezTo>
                <a:cubicBezTo>
                  <a:pt x="436" y="637"/>
                  <a:pt x="438" y="637"/>
                  <a:pt x="440" y="635"/>
                </a:cubicBezTo>
                <a:close/>
                <a:moveTo>
                  <a:pt x="360" y="507"/>
                </a:moveTo>
                <a:cubicBezTo>
                  <a:pt x="359" y="508"/>
                  <a:pt x="358" y="506"/>
                  <a:pt x="357" y="507"/>
                </a:cubicBezTo>
                <a:cubicBezTo>
                  <a:pt x="358" y="508"/>
                  <a:pt x="357" y="509"/>
                  <a:pt x="358" y="510"/>
                </a:cubicBezTo>
                <a:cubicBezTo>
                  <a:pt x="359" y="509"/>
                  <a:pt x="361" y="509"/>
                  <a:pt x="360" y="507"/>
                </a:cubicBezTo>
                <a:close/>
                <a:moveTo>
                  <a:pt x="370" y="498"/>
                </a:moveTo>
                <a:cubicBezTo>
                  <a:pt x="369" y="496"/>
                  <a:pt x="366" y="496"/>
                  <a:pt x="367" y="497"/>
                </a:cubicBezTo>
                <a:cubicBezTo>
                  <a:pt x="368" y="497"/>
                  <a:pt x="369" y="500"/>
                  <a:pt x="370" y="498"/>
                </a:cubicBezTo>
                <a:close/>
                <a:moveTo>
                  <a:pt x="382" y="505"/>
                </a:moveTo>
                <a:cubicBezTo>
                  <a:pt x="380" y="503"/>
                  <a:pt x="378" y="504"/>
                  <a:pt x="376" y="504"/>
                </a:cubicBezTo>
                <a:cubicBezTo>
                  <a:pt x="378" y="506"/>
                  <a:pt x="380" y="507"/>
                  <a:pt x="382" y="505"/>
                </a:cubicBezTo>
                <a:close/>
                <a:moveTo>
                  <a:pt x="383" y="505"/>
                </a:moveTo>
                <a:cubicBezTo>
                  <a:pt x="385" y="504"/>
                  <a:pt x="384" y="503"/>
                  <a:pt x="384" y="501"/>
                </a:cubicBezTo>
                <a:cubicBezTo>
                  <a:pt x="383" y="503"/>
                  <a:pt x="382" y="501"/>
                  <a:pt x="381" y="502"/>
                </a:cubicBezTo>
                <a:cubicBezTo>
                  <a:pt x="383" y="504"/>
                  <a:pt x="382" y="504"/>
                  <a:pt x="383" y="505"/>
                </a:cubicBezTo>
                <a:close/>
                <a:moveTo>
                  <a:pt x="498" y="669"/>
                </a:moveTo>
                <a:cubicBezTo>
                  <a:pt x="495" y="668"/>
                  <a:pt x="498" y="671"/>
                  <a:pt x="496" y="672"/>
                </a:cubicBezTo>
                <a:cubicBezTo>
                  <a:pt x="495" y="671"/>
                  <a:pt x="495" y="670"/>
                  <a:pt x="494" y="671"/>
                </a:cubicBezTo>
                <a:cubicBezTo>
                  <a:pt x="496" y="674"/>
                  <a:pt x="499" y="671"/>
                  <a:pt x="498" y="669"/>
                </a:cubicBezTo>
                <a:close/>
                <a:moveTo>
                  <a:pt x="387" y="488"/>
                </a:moveTo>
                <a:cubicBezTo>
                  <a:pt x="386" y="484"/>
                  <a:pt x="381" y="481"/>
                  <a:pt x="383" y="485"/>
                </a:cubicBezTo>
                <a:cubicBezTo>
                  <a:pt x="384" y="483"/>
                  <a:pt x="386" y="488"/>
                  <a:pt x="387" y="488"/>
                </a:cubicBezTo>
                <a:close/>
                <a:moveTo>
                  <a:pt x="396" y="499"/>
                </a:moveTo>
                <a:cubicBezTo>
                  <a:pt x="393" y="497"/>
                  <a:pt x="397" y="497"/>
                  <a:pt x="396" y="495"/>
                </a:cubicBezTo>
                <a:cubicBezTo>
                  <a:pt x="393" y="495"/>
                  <a:pt x="394" y="497"/>
                  <a:pt x="391" y="497"/>
                </a:cubicBezTo>
                <a:cubicBezTo>
                  <a:pt x="393" y="498"/>
                  <a:pt x="394" y="498"/>
                  <a:pt x="396" y="499"/>
                </a:cubicBezTo>
                <a:close/>
                <a:moveTo>
                  <a:pt x="512" y="671"/>
                </a:moveTo>
                <a:cubicBezTo>
                  <a:pt x="511" y="668"/>
                  <a:pt x="507" y="669"/>
                  <a:pt x="509" y="672"/>
                </a:cubicBezTo>
                <a:cubicBezTo>
                  <a:pt x="510" y="670"/>
                  <a:pt x="511" y="672"/>
                  <a:pt x="512" y="671"/>
                </a:cubicBezTo>
                <a:close/>
                <a:moveTo>
                  <a:pt x="399" y="499"/>
                </a:moveTo>
                <a:cubicBezTo>
                  <a:pt x="400" y="501"/>
                  <a:pt x="401" y="502"/>
                  <a:pt x="401" y="503"/>
                </a:cubicBezTo>
                <a:cubicBezTo>
                  <a:pt x="405" y="504"/>
                  <a:pt x="402" y="498"/>
                  <a:pt x="399" y="499"/>
                </a:cubicBezTo>
                <a:close/>
                <a:moveTo>
                  <a:pt x="409" y="508"/>
                </a:moveTo>
                <a:cubicBezTo>
                  <a:pt x="408" y="508"/>
                  <a:pt x="405" y="507"/>
                  <a:pt x="407" y="510"/>
                </a:cubicBezTo>
                <a:cubicBezTo>
                  <a:pt x="407" y="510"/>
                  <a:pt x="410" y="510"/>
                  <a:pt x="409" y="508"/>
                </a:cubicBezTo>
                <a:close/>
                <a:moveTo>
                  <a:pt x="435" y="539"/>
                </a:moveTo>
                <a:cubicBezTo>
                  <a:pt x="432" y="534"/>
                  <a:pt x="430" y="536"/>
                  <a:pt x="428" y="536"/>
                </a:cubicBezTo>
                <a:cubicBezTo>
                  <a:pt x="431" y="541"/>
                  <a:pt x="432" y="536"/>
                  <a:pt x="435" y="539"/>
                </a:cubicBezTo>
                <a:close/>
                <a:moveTo>
                  <a:pt x="514" y="663"/>
                </a:moveTo>
                <a:cubicBezTo>
                  <a:pt x="513" y="659"/>
                  <a:pt x="511" y="661"/>
                  <a:pt x="509" y="661"/>
                </a:cubicBezTo>
                <a:cubicBezTo>
                  <a:pt x="511" y="664"/>
                  <a:pt x="513" y="664"/>
                  <a:pt x="514" y="663"/>
                </a:cubicBezTo>
                <a:close/>
                <a:moveTo>
                  <a:pt x="409" y="503"/>
                </a:moveTo>
                <a:cubicBezTo>
                  <a:pt x="410" y="502"/>
                  <a:pt x="411" y="501"/>
                  <a:pt x="411" y="500"/>
                </a:cubicBezTo>
                <a:cubicBezTo>
                  <a:pt x="409" y="500"/>
                  <a:pt x="408" y="497"/>
                  <a:pt x="407" y="499"/>
                </a:cubicBezTo>
                <a:cubicBezTo>
                  <a:pt x="409" y="501"/>
                  <a:pt x="408" y="502"/>
                  <a:pt x="409" y="503"/>
                </a:cubicBezTo>
                <a:close/>
                <a:moveTo>
                  <a:pt x="415" y="494"/>
                </a:moveTo>
                <a:cubicBezTo>
                  <a:pt x="414" y="496"/>
                  <a:pt x="411" y="496"/>
                  <a:pt x="412" y="498"/>
                </a:cubicBezTo>
                <a:cubicBezTo>
                  <a:pt x="413" y="498"/>
                  <a:pt x="416" y="498"/>
                  <a:pt x="415" y="494"/>
                </a:cubicBezTo>
                <a:close/>
                <a:moveTo>
                  <a:pt x="437" y="531"/>
                </a:moveTo>
                <a:cubicBezTo>
                  <a:pt x="435" y="531"/>
                  <a:pt x="436" y="533"/>
                  <a:pt x="437" y="535"/>
                </a:cubicBezTo>
                <a:cubicBezTo>
                  <a:pt x="439" y="534"/>
                  <a:pt x="438" y="532"/>
                  <a:pt x="437" y="531"/>
                </a:cubicBezTo>
                <a:close/>
                <a:moveTo>
                  <a:pt x="428" y="518"/>
                </a:moveTo>
                <a:cubicBezTo>
                  <a:pt x="430" y="517"/>
                  <a:pt x="429" y="516"/>
                  <a:pt x="429" y="514"/>
                </a:cubicBezTo>
                <a:cubicBezTo>
                  <a:pt x="428" y="514"/>
                  <a:pt x="425" y="515"/>
                  <a:pt x="426" y="516"/>
                </a:cubicBezTo>
                <a:cubicBezTo>
                  <a:pt x="427" y="515"/>
                  <a:pt x="428" y="516"/>
                  <a:pt x="428" y="518"/>
                </a:cubicBezTo>
                <a:close/>
                <a:moveTo>
                  <a:pt x="439" y="513"/>
                </a:moveTo>
                <a:cubicBezTo>
                  <a:pt x="440" y="515"/>
                  <a:pt x="439" y="516"/>
                  <a:pt x="440" y="518"/>
                </a:cubicBezTo>
                <a:cubicBezTo>
                  <a:pt x="442" y="517"/>
                  <a:pt x="442" y="517"/>
                  <a:pt x="442" y="517"/>
                </a:cubicBezTo>
                <a:cubicBezTo>
                  <a:pt x="439" y="515"/>
                  <a:pt x="441" y="513"/>
                  <a:pt x="439" y="513"/>
                </a:cubicBezTo>
                <a:close/>
                <a:moveTo>
                  <a:pt x="539" y="646"/>
                </a:moveTo>
                <a:cubicBezTo>
                  <a:pt x="538" y="647"/>
                  <a:pt x="537" y="648"/>
                  <a:pt x="537" y="649"/>
                </a:cubicBezTo>
                <a:cubicBezTo>
                  <a:pt x="539" y="650"/>
                  <a:pt x="542" y="649"/>
                  <a:pt x="539" y="646"/>
                </a:cubicBezTo>
                <a:close/>
                <a:moveTo>
                  <a:pt x="462" y="503"/>
                </a:moveTo>
                <a:cubicBezTo>
                  <a:pt x="461" y="500"/>
                  <a:pt x="457" y="501"/>
                  <a:pt x="459" y="503"/>
                </a:cubicBezTo>
                <a:cubicBezTo>
                  <a:pt x="460" y="502"/>
                  <a:pt x="461" y="505"/>
                  <a:pt x="462" y="503"/>
                </a:cubicBezTo>
                <a:close/>
                <a:moveTo>
                  <a:pt x="516" y="582"/>
                </a:moveTo>
                <a:cubicBezTo>
                  <a:pt x="515" y="582"/>
                  <a:pt x="513" y="582"/>
                  <a:pt x="512" y="581"/>
                </a:cubicBezTo>
                <a:cubicBezTo>
                  <a:pt x="512" y="583"/>
                  <a:pt x="512" y="584"/>
                  <a:pt x="513" y="585"/>
                </a:cubicBezTo>
                <a:cubicBezTo>
                  <a:pt x="514" y="584"/>
                  <a:pt x="518" y="586"/>
                  <a:pt x="516" y="582"/>
                </a:cubicBezTo>
                <a:close/>
                <a:moveTo>
                  <a:pt x="539" y="572"/>
                </a:moveTo>
                <a:cubicBezTo>
                  <a:pt x="537" y="570"/>
                  <a:pt x="537" y="570"/>
                  <a:pt x="537" y="570"/>
                </a:cubicBezTo>
                <a:cubicBezTo>
                  <a:pt x="536" y="571"/>
                  <a:pt x="536" y="572"/>
                  <a:pt x="537" y="574"/>
                </a:cubicBezTo>
                <a:lnTo>
                  <a:pt x="539" y="572"/>
                </a:lnTo>
                <a:close/>
                <a:moveTo>
                  <a:pt x="605" y="651"/>
                </a:moveTo>
                <a:cubicBezTo>
                  <a:pt x="604" y="652"/>
                  <a:pt x="604" y="653"/>
                  <a:pt x="603" y="651"/>
                </a:cubicBezTo>
                <a:cubicBezTo>
                  <a:pt x="604" y="651"/>
                  <a:pt x="606" y="650"/>
                  <a:pt x="605" y="648"/>
                </a:cubicBezTo>
                <a:cubicBezTo>
                  <a:pt x="602" y="651"/>
                  <a:pt x="600" y="650"/>
                  <a:pt x="597" y="651"/>
                </a:cubicBezTo>
                <a:cubicBezTo>
                  <a:pt x="600" y="654"/>
                  <a:pt x="603" y="653"/>
                  <a:pt x="605" y="651"/>
                </a:cubicBezTo>
                <a:close/>
                <a:moveTo>
                  <a:pt x="648" y="650"/>
                </a:moveTo>
                <a:cubicBezTo>
                  <a:pt x="647" y="650"/>
                  <a:pt x="646" y="651"/>
                  <a:pt x="647" y="653"/>
                </a:cubicBezTo>
                <a:cubicBezTo>
                  <a:pt x="649" y="654"/>
                  <a:pt x="650" y="652"/>
                  <a:pt x="648" y="650"/>
                </a:cubicBezTo>
                <a:close/>
                <a:moveTo>
                  <a:pt x="610" y="450"/>
                </a:moveTo>
                <a:cubicBezTo>
                  <a:pt x="609" y="448"/>
                  <a:pt x="610" y="448"/>
                  <a:pt x="608" y="446"/>
                </a:cubicBezTo>
                <a:cubicBezTo>
                  <a:pt x="606" y="447"/>
                  <a:pt x="609" y="451"/>
                  <a:pt x="610" y="450"/>
                </a:cubicBezTo>
                <a:close/>
                <a:moveTo>
                  <a:pt x="739" y="628"/>
                </a:moveTo>
                <a:cubicBezTo>
                  <a:pt x="738" y="625"/>
                  <a:pt x="734" y="629"/>
                  <a:pt x="737" y="631"/>
                </a:cubicBezTo>
                <a:cubicBezTo>
                  <a:pt x="738" y="629"/>
                  <a:pt x="737" y="628"/>
                  <a:pt x="739" y="628"/>
                </a:cubicBezTo>
                <a:close/>
                <a:moveTo>
                  <a:pt x="768" y="658"/>
                </a:moveTo>
                <a:cubicBezTo>
                  <a:pt x="766" y="659"/>
                  <a:pt x="768" y="662"/>
                  <a:pt x="769" y="664"/>
                </a:cubicBezTo>
                <a:cubicBezTo>
                  <a:pt x="770" y="663"/>
                  <a:pt x="769" y="660"/>
                  <a:pt x="768" y="658"/>
                </a:cubicBezTo>
                <a:close/>
                <a:moveTo>
                  <a:pt x="808" y="609"/>
                </a:moveTo>
                <a:cubicBezTo>
                  <a:pt x="807" y="610"/>
                  <a:pt x="805" y="611"/>
                  <a:pt x="807" y="614"/>
                </a:cubicBezTo>
                <a:cubicBezTo>
                  <a:pt x="807" y="612"/>
                  <a:pt x="810" y="613"/>
                  <a:pt x="808" y="609"/>
                </a:cubicBezTo>
                <a:close/>
                <a:moveTo>
                  <a:pt x="526" y="122"/>
                </a:moveTo>
                <a:cubicBezTo>
                  <a:pt x="527" y="125"/>
                  <a:pt x="525" y="121"/>
                  <a:pt x="526" y="121"/>
                </a:cubicBezTo>
                <a:cubicBezTo>
                  <a:pt x="524" y="122"/>
                  <a:pt x="519" y="127"/>
                  <a:pt x="525" y="128"/>
                </a:cubicBezTo>
                <a:cubicBezTo>
                  <a:pt x="524" y="124"/>
                  <a:pt x="527" y="126"/>
                  <a:pt x="529" y="124"/>
                </a:cubicBezTo>
                <a:cubicBezTo>
                  <a:pt x="527" y="123"/>
                  <a:pt x="528" y="122"/>
                  <a:pt x="526" y="122"/>
                </a:cubicBezTo>
                <a:close/>
                <a:moveTo>
                  <a:pt x="804" y="543"/>
                </a:moveTo>
                <a:cubicBezTo>
                  <a:pt x="804" y="545"/>
                  <a:pt x="801" y="548"/>
                  <a:pt x="804" y="548"/>
                </a:cubicBezTo>
                <a:cubicBezTo>
                  <a:pt x="804" y="547"/>
                  <a:pt x="806" y="544"/>
                  <a:pt x="804" y="543"/>
                </a:cubicBezTo>
                <a:close/>
                <a:moveTo>
                  <a:pt x="807" y="551"/>
                </a:moveTo>
                <a:cubicBezTo>
                  <a:pt x="809" y="551"/>
                  <a:pt x="811" y="548"/>
                  <a:pt x="812" y="552"/>
                </a:cubicBezTo>
                <a:cubicBezTo>
                  <a:pt x="814" y="551"/>
                  <a:pt x="815" y="554"/>
                  <a:pt x="816" y="553"/>
                </a:cubicBezTo>
                <a:cubicBezTo>
                  <a:pt x="815" y="550"/>
                  <a:pt x="814" y="551"/>
                  <a:pt x="813" y="550"/>
                </a:cubicBezTo>
                <a:cubicBezTo>
                  <a:pt x="817" y="548"/>
                  <a:pt x="818" y="542"/>
                  <a:pt x="822" y="543"/>
                </a:cubicBezTo>
                <a:cubicBezTo>
                  <a:pt x="822" y="544"/>
                  <a:pt x="822" y="544"/>
                  <a:pt x="823" y="546"/>
                </a:cubicBezTo>
                <a:cubicBezTo>
                  <a:pt x="824" y="546"/>
                  <a:pt x="824" y="544"/>
                  <a:pt x="825" y="543"/>
                </a:cubicBezTo>
                <a:cubicBezTo>
                  <a:pt x="825" y="544"/>
                  <a:pt x="825" y="545"/>
                  <a:pt x="827" y="545"/>
                </a:cubicBezTo>
                <a:cubicBezTo>
                  <a:pt x="826" y="544"/>
                  <a:pt x="825" y="543"/>
                  <a:pt x="826" y="542"/>
                </a:cubicBezTo>
                <a:cubicBezTo>
                  <a:pt x="827" y="543"/>
                  <a:pt x="828" y="545"/>
                  <a:pt x="829" y="543"/>
                </a:cubicBezTo>
                <a:cubicBezTo>
                  <a:pt x="826" y="541"/>
                  <a:pt x="829" y="541"/>
                  <a:pt x="828" y="538"/>
                </a:cubicBezTo>
                <a:cubicBezTo>
                  <a:pt x="826" y="539"/>
                  <a:pt x="825" y="539"/>
                  <a:pt x="824" y="541"/>
                </a:cubicBezTo>
                <a:cubicBezTo>
                  <a:pt x="824" y="539"/>
                  <a:pt x="823" y="540"/>
                  <a:pt x="822" y="538"/>
                </a:cubicBezTo>
                <a:cubicBezTo>
                  <a:pt x="822" y="537"/>
                  <a:pt x="825" y="537"/>
                  <a:pt x="823" y="535"/>
                </a:cubicBezTo>
                <a:cubicBezTo>
                  <a:pt x="820" y="537"/>
                  <a:pt x="818" y="534"/>
                  <a:pt x="816" y="533"/>
                </a:cubicBezTo>
                <a:cubicBezTo>
                  <a:pt x="818" y="532"/>
                  <a:pt x="820" y="532"/>
                  <a:pt x="820" y="530"/>
                </a:cubicBezTo>
                <a:cubicBezTo>
                  <a:pt x="819" y="529"/>
                  <a:pt x="818" y="531"/>
                  <a:pt x="816" y="530"/>
                </a:cubicBezTo>
                <a:cubicBezTo>
                  <a:pt x="816" y="528"/>
                  <a:pt x="818" y="528"/>
                  <a:pt x="819" y="528"/>
                </a:cubicBezTo>
                <a:cubicBezTo>
                  <a:pt x="818" y="526"/>
                  <a:pt x="819" y="526"/>
                  <a:pt x="818" y="524"/>
                </a:cubicBezTo>
                <a:cubicBezTo>
                  <a:pt x="817" y="524"/>
                  <a:pt x="816" y="527"/>
                  <a:pt x="815" y="525"/>
                </a:cubicBezTo>
                <a:cubicBezTo>
                  <a:pt x="815" y="522"/>
                  <a:pt x="813" y="525"/>
                  <a:pt x="811" y="520"/>
                </a:cubicBezTo>
                <a:cubicBezTo>
                  <a:pt x="810" y="522"/>
                  <a:pt x="808" y="524"/>
                  <a:pt x="809" y="527"/>
                </a:cubicBezTo>
                <a:cubicBezTo>
                  <a:pt x="807" y="525"/>
                  <a:pt x="808" y="524"/>
                  <a:pt x="807" y="523"/>
                </a:cubicBezTo>
                <a:cubicBezTo>
                  <a:pt x="805" y="525"/>
                  <a:pt x="806" y="520"/>
                  <a:pt x="804" y="522"/>
                </a:cubicBezTo>
                <a:cubicBezTo>
                  <a:pt x="805" y="524"/>
                  <a:pt x="805" y="526"/>
                  <a:pt x="806" y="528"/>
                </a:cubicBezTo>
                <a:cubicBezTo>
                  <a:pt x="809" y="526"/>
                  <a:pt x="808" y="529"/>
                  <a:pt x="810" y="529"/>
                </a:cubicBezTo>
                <a:cubicBezTo>
                  <a:pt x="810" y="527"/>
                  <a:pt x="811" y="526"/>
                  <a:pt x="812" y="525"/>
                </a:cubicBezTo>
                <a:cubicBezTo>
                  <a:pt x="816" y="527"/>
                  <a:pt x="812" y="529"/>
                  <a:pt x="816" y="531"/>
                </a:cubicBezTo>
                <a:cubicBezTo>
                  <a:pt x="813" y="536"/>
                  <a:pt x="808" y="536"/>
                  <a:pt x="804" y="541"/>
                </a:cubicBezTo>
                <a:cubicBezTo>
                  <a:pt x="805" y="544"/>
                  <a:pt x="806" y="542"/>
                  <a:pt x="807" y="543"/>
                </a:cubicBezTo>
                <a:cubicBezTo>
                  <a:pt x="805" y="545"/>
                  <a:pt x="805" y="548"/>
                  <a:pt x="807" y="551"/>
                </a:cubicBezTo>
                <a:close/>
                <a:moveTo>
                  <a:pt x="804" y="524"/>
                </a:moveTo>
                <a:cubicBezTo>
                  <a:pt x="802" y="526"/>
                  <a:pt x="802" y="526"/>
                  <a:pt x="802" y="526"/>
                </a:cubicBezTo>
                <a:cubicBezTo>
                  <a:pt x="802" y="527"/>
                  <a:pt x="803" y="529"/>
                  <a:pt x="803" y="530"/>
                </a:cubicBezTo>
                <a:cubicBezTo>
                  <a:pt x="803" y="526"/>
                  <a:pt x="806" y="527"/>
                  <a:pt x="804" y="524"/>
                </a:cubicBezTo>
                <a:close/>
                <a:moveTo>
                  <a:pt x="802" y="529"/>
                </a:moveTo>
                <a:cubicBezTo>
                  <a:pt x="801" y="527"/>
                  <a:pt x="801" y="527"/>
                  <a:pt x="801" y="527"/>
                </a:cubicBezTo>
                <a:cubicBezTo>
                  <a:pt x="800" y="528"/>
                  <a:pt x="799" y="529"/>
                  <a:pt x="800" y="531"/>
                </a:cubicBezTo>
                <a:cubicBezTo>
                  <a:pt x="801" y="529"/>
                  <a:pt x="802" y="531"/>
                  <a:pt x="802" y="529"/>
                </a:cubicBezTo>
                <a:close/>
                <a:moveTo>
                  <a:pt x="845" y="589"/>
                </a:moveTo>
                <a:cubicBezTo>
                  <a:pt x="845" y="590"/>
                  <a:pt x="844" y="592"/>
                  <a:pt x="845" y="594"/>
                </a:cubicBezTo>
                <a:cubicBezTo>
                  <a:pt x="846" y="592"/>
                  <a:pt x="847" y="591"/>
                  <a:pt x="845" y="589"/>
                </a:cubicBezTo>
                <a:close/>
                <a:moveTo>
                  <a:pt x="541" y="112"/>
                </a:moveTo>
                <a:cubicBezTo>
                  <a:pt x="538" y="112"/>
                  <a:pt x="536" y="117"/>
                  <a:pt x="533" y="120"/>
                </a:cubicBezTo>
                <a:cubicBezTo>
                  <a:pt x="537" y="121"/>
                  <a:pt x="542" y="116"/>
                  <a:pt x="541" y="112"/>
                </a:cubicBezTo>
                <a:close/>
                <a:moveTo>
                  <a:pt x="825" y="552"/>
                </a:moveTo>
                <a:cubicBezTo>
                  <a:pt x="824" y="551"/>
                  <a:pt x="825" y="550"/>
                  <a:pt x="823" y="548"/>
                </a:cubicBezTo>
                <a:cubicBezTo>
                  <a:pt x="821" y="549"/>
                  <a:pt x="820" y="550"/>
                  <a:pt x="821" y="552"/>
                </a:cubicBezTo>
                <a:cubicBezTo>
                  <a:pt x="822" y="549"/>
                  <a:pt x="824" y="553"/>
                  <a:pt x="825" y="552"/>
                </a:cubicBezTo>
                <a:close/>
                <a:moveTo>
                  <a:pt x="831" y="550"/>
                </a:moveTo>
                <a:cubicBezTo>
                  <a:pt x="830" y="550"/>
                  <a:pt x="828" y="550"/>
                  <a:pt x="827" y="551"/>
                </a:cubicBezTo>
                <a:cubicBezTo>
                  <a:pt x="828" y="552"/>
                  <a:pt x="828" y="553"/>
                  <a:pt x="828" y="553"/>
                </a:cubicBezTo>
                <a:cubicBezTo>
                  <a:pt x="829" y="553"/>
                  <a:pt x="830" y="551"/>
                  <a:pt x="831" y="550"/>
                </a:cubicBezTo>
                <a:close/>
                <a:moveTo>
                  <a:pt x="818" y="523"/>
                </a:moveTo>
                <a:cubicBezTo>
                  <a:pt x="817" y="522"/>
                  <a:pt x="816" y="519"/>
                  <a:pt x="815" y="520"/>
                </a:cubicBezTo>
                <a:cubicBezTo>
                  <a:pt x="816" y="521"/>
                  <a:pt x="814" y="522"/>
                  <a:pt x="816" y="524"/>
                </a:cubicBezTo>
                <a:cubicBezTo>
                  <a:pt x="817" y="523"/>
                  <a:pt x="817" y="523"/>
                  <a:pt x="818" y="523"/>
                </a:cubicBezTo>
                <a:close/>
                <a:moveTo>
                  <a:pt x="546" y="105"/>
                </a:moveTo>
                <a:cubicBezTo>
                  <a:pt x="545" y="104"/>
                  <a:pt x="543" y="105"/>
                  <a:pt x="544" y="107"/>
                </a:cubicBezTo>
                <a:cubicBezTo>
                  <a:pt x="546" y="108"/>
                  <a:pt x="547" y="106"/>
                  <a:pt x="546" y="105"/>
                </a:cubicBezTo>
                <a:close/>
                <a:moveTo>
                  <a:pt x="589" y="98"/>
                </a:moveTo>
                <a:cubicBezTo>
                  <a:pt x="588" y="102"/>
                  <a:pt x="581" y="102"/>
                  <a:pt x="582" y="107"/>
                </a:cubicBezTo>
                <a:cubicBezTo>
                  <a:pt x="585" y="106"/>
                  <a:pt x="591" y="103"/>
                  <a:pt x="589" y="98"/>
                </a:cubicBezTo>
                <a:close/>
                <a:moveTo>
                  <a:pt x="861" y="502"/>
                </a:moveTo>
                <a:cubicBezTo>
                  <a:pt x="862" y="501"/>
                  <a:pt x="864" y="502"/>
                  <a:pt x="865" y="501"/>
                </a:cubicBezTo>
                <a:cubicBezTo>
                  <a:pt x="862" y="498"/>
                  <a:pt x="864" y="498"/>
                  <a:pt x="866" y="497"/>
                </a:cubicBezTo>
                <a:cubicBezTo>
                  <a:pt x="861" y="491"/>
                  <a:pt x="861" y="498"/>
                  <a:pt x="858" y="498"/>
                </a:cubicBezTo>
                <a:cubicBezTo>
                  <a:pt x="859" y="500"/>
                  <a:pt x="860" y="500"/>
                  <a:pt x="861" y="502"/>
                </a:cubicBezTo>
                <a:close/>
                <a:moveTo>
                  <a:pt x="591" y="86"/>
                </a:moveTo>
                <a:cubicBezTo>
                  <a:pt x="590" y="86"/>
                  <a:pt x="586" y="85"/>
                  <a:pt x="588" y="89"/>
                </a:cubicBezTo>
                <a:cubicBezTo>
                  <a:pt x="590" y="88"/>
                  <a:pt x="593" y="88"/>
                  <a:pt x="591" y="86"/>
                </a:cubicBezTo>
                <a:close/>
                <a:moveTo>
                  <a:pt x="858" y="488"/>
                </a:moveTo>
                <a:cubicBezTo>
                  <a:pt x="858" y="489"/>
                  <a:pt x="855" y="489"/>
                  <a:pt x="856" y="491"/>
                </a:cubicBezTo>
                <a:cubicBezTo>
                  <a:pt x="858" y="492"/>
                  <a:pt x="860" y="491"/>
                  <a:pt x="858" y="488"/>
                </a:cubicBezTo>
                <a:close/>
                <a:moveTo>
                  <a:pt x="594" y="84"/>
                </a:moveTo>
                <a:cubicBezTo>
                  <a:pt x="593" y="86"/>
                  <a:pt x="593" y="86"/>
                  <a:pt x="593" y="86"/>
                </a:cubicBezTo>
                <a:cubicBezTo>
                  <a:pt x="594" y="89"/>
                  <a:pt x="597" y="87"/>
                  <a:pt x="594" y="84"/>
                </a:cubicBezTo>
                <a:close/>
                <a:moveTo>
                  <a:pt x="610" y="70"/>
                </a:moveTo>
                <a:cubicBezTo>
                  <a:pt x="609" y="67"/>
                  <a:pt x="606" y="69"/>
                  <a:pt x="608" y="71"/>
                </a:cubicBezTo>
                <a:cubicBezTo>
                  <a:pt x="609" y="69"/>
                  <a:pt x="611" y="72"/>
                  <a:pt x="610" y="70"/>
                </a:cubicBezTo>
                <a:close/>
                <a:moveTo>
                  <a:pt x="629" y="86"/>
                </a:moveTo>
                <a:cubicBezTo>
                  <a:pt x="629" y="88"/>
                  <a:pt x="626" y="87"/>
                  <a:pt x="628" y="90"/>
                </a:cubicBezTo>
                <a:cubicBezTo>
                  <a:pt x="630" y="88"/>
                  <a:pt x="631" y="90"/>
                  <a:pt x="633" y="89"/>
                </a:cubicBezTo>
                <a:cubicBezTo>
                  <a:pt x="634" y="87"/>
                  <a:pt x="634" y="81"/>
                  <a:pt x="638" y="82"/>
                </a:cubicBezTo>
                <a:cubicBezTo>
                  <a:pt x="636" y="77"/>
                  <a:pt x="636" y="76"/>
                  <a:pt x="634" y="71"/>
                </a:cubicBezTo>
                <a:cubicBezTo>
                  <a:pt x="633" y="73"/>
                  <a:pt x="632" y="69"/>
                  <a:pt x="632" y="71"/>
                </a:cubicBezTo>
                <a:cubicBezTo>
                  <a:pt x="633" y="79"/>
                  <a:pt x="624" y="79"/>
                  <a:pt x="623" y="87"/>
                </a:cubicBezTo>
                <a:cubicBezTo>
                  <a:pt x="625" y="87"/>
                  <a:pt x="626" y="81"/>
                  <a:pt x="629" y="86"/>
                </a:cubicBezTo>
                <a:close/>
                <a:moveTo>
                  <a:pt x="617" y="66"/>
                </a:moveTo>
                <a:cubicBezTo>
                  <a:pt x="616" y="67"/>
                  <a:pt x="616" y="67"/>
                  <a:pt x="616" y="67"/>
                </a:cubicBezTo>
                <a:cubicBezTo>
                  <a:pt x="616" y="65"/>
                  <a:pt x="615" y="66"/>
                  <a:pt x="614" y="64"/>
                </a:cubicBezTo>
                <a:cubicBezTo>
                  <a:pt x="611" y="67"/>
                  <a:pt x="619" y="68"/>
                  <a:pt x="617" y="66"/>
                </a:cubicBezTo>
                <a:close/>
                <a:moveTo>
                  <a:pt x="622" y="69"/>
                </a:moveTo>
                <a:cubicBezTo>
                  <a:pt x="620" y="69"/>
                  <a:pt x="620" y="70"/>
                  <a:pt x="620" y="72"/>
                </a:cubicBezTo>
                <a:cubicBezTo>
                  <a:pt x="622" y="71"/>
                  <a:pt x="623" y="71"/>
                  <a:pt x="622" y="69"/>
                </a:cubicBezTo>
                <a:close/>
                <a:moveTo>
                  <a:pt x="672" y="141"/>
                </a:moveTo>
                <a:cubicBezTo>
                  <a:pt x="670" y="138"/>
                  <a:pt x="669" y="139"/>
                  <a:pt x="668" y="138"/>
                </a:cubicBezTo>
                <a:cubicBezTo>
                  <a:pt x="669" y="140"/>
                  <a:pt x="667" y="142"/>
                  <a:pt x="669" y="142"/>
                </a:cubicBezTo>
                <a:cubicBezTo>
                  <a:pt x="668" y="139"/>
                  <a:pt x="671" y="143"/>
                  <a:pt x="672" y="141"/>
                </a:cubicBezTo>
                <a:close/>
                <a:moveTo>
                  <a:pt x="683" y="150"/>
                </a:moveTo>
                <a:cubicBezTo>
                  <a:pt x="682" y="149"/>
                  <a:pt x="682" y="149"/>
                  <a:pt x="682" y="149"/>
                </a:cubicBezTo>
                <a:cubicBezTo>
                  <a:pt x="682" y="149"/>
                  <a:pt x="683" y="148"/>
                  <a:pt x="682" y="148"/>
                </a:cubicBezTo>
                <a:cubicBezTo>
                  <a:pt x="682" y="148"/>
                  <a:pt x="677" y="138"/>
                  <a:pt x="677" y="147"/>
                </a:cubicBezTo>
                <a:cubicBezTo>
                  <a:pt x="678" y="145"/>
                  <a:pt x="677" y="148"/>
                  <a:pt x="678" y="149"/>
                </a:cubicBezTo>
                <a:cubicBezTo>
                  <a:pt x="680" y="149"/>
                  <a:pt x="681" y="151"/>
                  <a:pt x="683" y="150"/>
                </a:cubicBezTo>
                <a:close/>
                <a:moveTo>
                  <a:pt x="628" y="64"/>
                </a:moveTo>
                <a:cubicBezTo>
                  <a:pt x="629" y="66"/>
                  <a:pt x="625" y="67"/>
                  <a:pt x="627" y="69"/>
                </a:cubicBezTo>
                <a:cubicBezTo>
                  <a:pt x="629" y="69"/>
                  <a:pt x="631" y="65"/>
                  <a:pt x="628" y="64"/>
                </a:cubicBezTo>
                <a:close/>
                <a:moveTo>
                  <a:pt x="669" y="125"/>
                </a:moveTo>
                <a:cubicBezTo>
                  <a:pt x="668" y="122"/>
                  <a:pt x="665" y="124"/>
                  <a:pt x="666" y="126"/>
                </a:cubicBezTo>
                <a:cubicBezTo>
                  <a:pt x="668" y="127"/>
                  <a:pt x="668" y="127"/>
                  <a:pt x="669" y="125"/>
                </a:cubicBezTo>
                <a:close/>
                <a:moveTo>
                  <a:pt x="639" y="75"/>
                </a:moveTo>
                <a:cubicBezTo>
                  <a:pt x="642" y="74"/>
                  <a:pt x="640" y="71"/>
                  <a:pt x="638" y="68"/>
                </a:cubicBezTo>
                <a:cubicBezTo>
                  <a:pt x="634" y="70"/>
                  <a:pt x="640" y="72"/>
                  <a:pt x="639" y="75"/>
                </a:cubicBezTo>
                <a:close/>
                <a:moveTo>
                  <a:pt x="627" y="58"/>
                </a:moveTo>
                <a:cubicBezTo>
                  <a:pt x="628" y="57"/>
                  <a:pt x="631" y="53"/>
                  <a:pt x="628" y="49"/>
                </a:cubicBezTo>
                <a:cubicBezTo>
                  <a:pt x="628" y="50"/>
                  <a:pt x="627" y="55"/>
                  <a:pt x="626" y="54"/>
                </a:cubicBezTo>
                <a:cubicBezTo>
                  <a:pt x="628" y="55"/>
                  <a:pt x="625" y="56"/>
                  <a:pt x="627" y="58"/>
                </a:cubicBezTo>
                <a:close/>
                <a:moveTo>
                  <a:pt x="650" y="83"/>
                </a:moveTo>
                <a:cubicBezTo>
                  <a:pt x="649" y="82"/>
                  <a:pt x="649" y="81"/>
                  <a:pt x="648" y="80"/>
                </a:cubicBezTo>
                <a:cubicBezTo>
                  <a:pt x="647" y="81"/>
                  <a:pt x="647" y="82"/>
                  <a:pt x="647" y="83"/>
                </a:cubicBezTo>
                <a:cubicBezTo>
                  <a:pt x="648" y="81"/>
                  <a:pt x="649" y="85"/>
                  <a:pt x="650" y="83"/>
                </a:cubicBezTo>
                <a:close/>
                <a:moveTo>
                  <a:pt x="646" y="68"/>
                </a:moveTo>
                <a:cubicBezTo>
                  <a:pt x="643" y="67"/>
                  <a:pt x="643" y="69"/>
                  <a:pt x="642" y="72"/>
                </a:cubicBezTo>
                <a:cubicBezTo>
                  <a:pt x="645" y="73"/>
                  <a:pt x="649" y="76"/>
                  <a:pt x="652" y="77"/>
                </a:cubicBezTo>
                <a:cubicBezTo>
                  <a:pt x="651" y="73"/>
                  <a:pt x="650" y="71"/>
                  <a:pt x="648" y="65"/>
                </a:cubicBezTo>
                <a:cubicBezTo>
                  <a:pt x="647" y="65"/>
                  <a:pt x="643" y="65"/>
                  <a:pt x="645" y="66"/>
                </a:cubicBezTo>
                <a:cubicBezTo>
                  <a:pt x="646" y="66"/>
                  <a:pt x="646" y="67"/>
                  <a:pt x="646" y="68"/>
                </a:cubicBezTo>
                <a:close/>
                <a:moveTo>
                  <a:pt x="643" y="58"/>
                </a:moveTo>
                <a:cubicBezTo>
                  <a:pt x="641" y="58"/>
                  <a:pt x="640" y="57"/>
                  <a:pt x="639" y="59"/>
                </a:cubicBezTo>
                <a:cubicBezTo>
                  <a:pt x="640" y="60"/>
                  <a:pt x="641" y="64"/>
                  <a:pt x="642" y="64"/>
                </a:cubicBezTo>
                <a:cubicBezTo>
                  <a:pt x="641" y="62"/>
                  <a:pt x="643" y="60"/>
                  <a:pt x="643" y="58"/>
                </a:cubicBezTo>
                <a:close/>
                <a:moveTo>
                  <a:pt x="671" y="102"/>
                </a:moveTo>
                <a:cubicBezTo>
                  <a:pt x="670" y="102"/>
                  <a:pt x="668" y="100"/>
                  <a:pt x="667" y="101"/>
                </a:cubicBezTo>
                <a:cubicBezTo>
                  <a:pt x="669" y="102"/>
                  <a:pt x="670" y="106"/>
                  <a:pt x="670" y="106"/>
                </a:cubicBezTo>
                <a:cubicBezTo>
                  <a:pt x="669" y="104"/>
                  <a:pt x="673" y="104"/>
                  <a:pt x="671" y="102"/>
                </a:cubicBezTo>
                <a:close/>
                <a:moveTo>
                  <a:pt x="643" y="54"/>
                </a:moveTo>
                <a:cubicBezTo>
                  <a:pt x="641" y="56"/>
                  <a:pt x="642" y="53"/>
                  <a:pt x="641" y="51"/>
                </a:cubicBezTo>
                <a:cubicBezTo>
                  <a:pt x="639" y="52"/>
                  <a:pt x="639" y="52"/>
                  <a:pt x="639" y="52"/>
                </a:cubicBezTo>
                <a:cubicBezTo>
                  <a:pt x="640" y="54"/>
                  <a:pt x="641" y="54"/>
                  <a:pt x="642" y="56"/>
                </a:cubicBezTo>
                <a:cubicBezTo>
                  <a:pt x="642" y="55"/>
                  <a:pt x="643" y="55"/>
                  <a:pt x="643" y="54"/>
                </a:cubicBezTo>
                <a:close/>
                <a:moveTo>
                  <a:pt x="894" y="427"/>
                </a:moveTo>
                <a:cubicBezTo>
                  <a:pt x="893" y="428"/>
                  <a:pt x="890" y="428"/>
                  <a:pt x="891" y="432"/>
                </a:cubicBezTo>
                <a:cubicBezTo>
                  <a:pt x="893" y="432"/>
                  <a:pt x="894" y="429"/>
                  <a:pt x="894" y="427"/>
                </a:cubicBezTo>
                <a:close/>
                <a:moveTo>
                  <a:pt x="926" y="450"/>
                </a:moveTo>
                <a:cubicBezTo>
                  <a:pt x="924" y="451"/>
                  <a:pt x="923" y="450"/>
                  <a:pt x="920" y="450"/>
                </a:cubicBezTo>
                <a:cubicBezTo>
                  <a:pt x="921" y="452"/>
                  <a:pt x="922" y="454"/>
                  <a:pt x="923" y="456"/>
                </a:cubicBezTo>
                <a:cubicBezTo>
                  <a:pt x="925" y="455"/>
                  <a:pt x="927" y="453"/>
                  <a:pt x="926" y="450"/>
                </a:cubicBezTo>
                <a:close/>
                <a:moveTo>
                  <a:pt x="940" y="465"/>
                </a:moveTo>
                <a:cubicBezTo>
                  <a:pt x="938" y="468"/>
                  <a:pt x="935" y="466"/>
                  <a:pt x="938" y="469"/>
                </a:cubicBezTo>
                <a:cubicBezTo>
                  <a:pt x="939" y="468"/>
                  <a:pt x="942" y="469"/>
                  <a:pt x="940" y="465"/>
                </a:cubicBezTo>
                <a:close/>
                <a:moveTo>
                  <a:pt x="909" y="422"/>
                </a:moveTo>
                <a:cubicBezTo>
                  <a:pt x="911" y="421"/>
                  <a:pt x="911" y="421"/>
                  <a:pt x="911" y="421"/>
                </a:cubicBezTo>
                <a:cubicBezTo>
                  <a:pt x="908" y="418"/>
                  <a:pt x="908" y="418"/>
                  <a:pt x="905" y="414"/>
                </a:cubicBezTo>
                <a:cubicBezTo>
                  <a:pt x="904" y="416"/>
                  <a:pt x="904" y="416"/>
                  <a:pt x="904" y="416"/>
                </a:cubicBezTo>
                <a:cubicBezTo>
                  <a:pt x="906" y="419"/>
                  <a:pt x="909" y="418"/>
                  <a:pt x="909" y="422"/>
                </a:cubicBezTo>
                <a:close/>
                <a:moveTo>
                  <a:pt x="756" y="185"/>
                </a:moveTo>
                <a:cubicBezTo>
                  <a:pt x="758" y="185"/>
                  <a:pt x="759" y="186"/>
                  <a:pt x="760" y="183"/>
                </a:cubicBezTo>
                <a:cubicBezTo>
                  <a:pt x="761" y="185"/>
                  <a:pt x="762" y="186"/>
                  <a:pt x="763" y="188"/>
                </a:cubicBezTo>
                <a:cubicBezTo>
                  <a:pt x="766" y="188"/>
                  <a:pt x="766" y="183"/>
                  <a:pt x="773" y="182"/>
                </a:cubicBezTo>
                <a:cubicBezTo>
                  <a:pt x="772" y="183"/>
                  <a:pt x="773" y="183"/>
                  <a:pt x="773" y="184"/>
                </a:cubicBezTo>
                <a:cubicBezTo>
                  <a:pt x="774" y="183"/>
                  <a:pt x="773" y="181"/>
                  <a:pt x="772" y="178"/>
                </a:cubicBezTo>
                <a:cubicBezTo>
                  <a:pt x="770" y="177"/>
                  <a:pt x="770" y="180"/>
                  <a:pt x="769" y="177"/>
                </a:cubicBezTo>
                <a:cubicBezTo>
                  <a:pt x="766" y="178"/>
                  <a:pt x="768" y="184"/>
                  <a:pt x="764" y="183"/>
                </a:cubicBezTo>
                <a:cubicBezTo>
                  <a:pt x="765" y="178"/>
                  <a:pt x="767" y="178"/>
                  <a:pt x="767" y="173"/>
                </a:cubicBezTo>
                <a:cubicBezTo>
                  <a:pt x="769" y="173"/>
                  <a:pt x="770" y="176"/>
                  <a:pt x="770" y="177"/>
                </a:cubicBezTo>
                <a:cubicBezTo>
                  <a:pt x="771" y="176"/>
                  <a:pt x="774" y="175"/>
                  <a:pt x="772" y="172"/>
                </a:cubicBezTo>
                <a:cubicBezTo>
                  <a:pt x="771" y="173"/>
                  <a:pt x="771" y="174"/>
                  <a:pt x="769" y="174"/>
                </a:cubicBezTo>
                <a:cubicBezTo>
                  <a:pt x="767" y="171"/>
                  <a:pt x="769" y="171"/>
                  <a:pt x="768" y="169"/>
                </a:cubicBezTo>
                <a:cubicBezTo>
                  <a:pt x="766" y="172"/>
                  <a:pt x="763" y="175"/>
                  <a:pt x="760" y="173"/>
                </a:cubicBezTo>
                <a:cubicBezTo>
                  <a:pt x="762" y="171"/>
                  <a:pt x="766" y="171"/>
                  <a:pt x="764" y="167"/>
                </a:cubicBezTo>
                <a:cubicBezTo>
                  <a:pt x="762" y="167"/>
                  <a:pt x="762" y="168"/>
                  <a:pt x="761" y="165"/>
                </a:cubicBezTo>
                <a:cubicBezTo>
                  <a:pt x="759" y="166"/>
                  <a:pt x="757" y="167"/>
                  <a:pt x="755" y="165"/>
                </a:cubicBezTo>
                <a:cubicBezTo>
                  <a:pt x="759" y="164"/>
                  <a:pt x="762" y="165"/>
                  <a:pt x="766" y="164"/>
                </a:cubicBezTo>
                <a:cubicBezTo>
                  <a:pt x="765" y="162"/>
                  <a:pt x="761" y="159"/>
                  <a:pt x="760" y="158"/>
                </a:cubicBezTo>
                <a:cubicBezTo>
                  <a:pt x="758" y="159"/>
                  <a:pt x="763" y="160"/>
                  <a:pt x="761" y="162"/>
                </a:cubicBezTo>
                <a:cubicBezTo>
                  <a:pt x="758" y="160"/>
                  <a:pt x="755" y="161"/>
                  <a:pt x="753" y="164"/>
                </a:cubicBezTo>
                <a:cubicBezTo>
                  <a:pt x="754" y="162"/>
                  <a:pt x="754" y="165"/>
                  <a:pt x="754" y="166"/>
                </a:cubicBezTo>
                <a:cubicBezTo>
                  <a:pt x="753" y="166"/>
                  <a:pt x="751" y="167"/>
                  <a:pt x="750" y="168"/>
                </a:cubicBezTo>
                <a:cubicBezTo>
                  <a:pt x="752" y="171"/>
                  <a:pt x="752" y="171"/>
                  <a:pt x="752" y="171"/>
                </a:cubicBezTo>
                <a:cubicBezTo>
                  <a:pt x="753" y="171"/>
                  <a:pt x="754" y="169"/>
                  <a:pt x="754" y="171"/>
                </a:cubicBezTo>
                <a:cubicBezTo>
                  <a:pt x="753" y="172"/>
                  <a:pt x="752" y="171"/>
                  <a:pt x="751" y="172"/>
                </a:cubicBezTo>
                <a:cubicBezTo>
                  <a:pt x="754" y="176"/>
                  <a:pt x="749" y="176"/>
                  <a:pt x="751" y="178"/>
                </a:cubicBezTo>
                <a:cubicBezTo>
                  <a:pt x="753" y="180"/>
                  <a:pt x="752" y="175"/>
                  <a:pt x="754" y="177"/>
                </a:cubicBezTo>
                <a:cubicBezTo>
                  <a:pt x="756" y="179"/>
                  <a:pt x="753" y="179"/>
                  <a:pt x="755" y="181"/>
                </a:cubicBezTo>
                <a:cubicBezTo>
                  <a:pt x="756" y="181"/>
                  <a:pt x="757" y="181"/>
                  <a:pt x="757" y="181"/>
                </a:cubicBezTo>
                <a:cubicBezTo>
                  <a:pt x="757" y="179"/>
                  <a:pt x="756" y="179"/>
                  <a:pt x="756" y="179"/>
                </a:cubicBezTo>
                <a:cubicBezTo>
                  <a:pt x="757" y="179"/>
                  <a:pt x="758" y="180"/>
                  <a:pt x="759" y="181"/>
                </a:cubicBezTo>
                <a:cubicBezTo>
                  <a:pt x="758" y="182"/>
                  <a:pt x="759" y="183"/>
                  <a:pt x="758" y="184"/>
                </a:cubicBezTo>
                <a:cubicBezTo>
                  <a:pt x="756" y="184"/>
                  <a:pt x="754" y="182"/>
                  <a:pt x="752" y="182"/>
                </a:cubicBezTo>
                <a:cubicBezTo>
                  <a:pt x="754" y="185"/>
                  <a:pt x="755" y="182"/>
                  <a:pt x="756" y="185"/>
                </a:cubicBezTo>
                <a:close/>
                <a:moveTo>
                  <a:pt x="751" y="165"/>
                </a:moveTo>
                <a:cubicBezTo>
                  <a:pt x="752" y="164"/>
                  <a:pt x="752" y="162"/>
                  <a:pt x="753" y="160"/>
                </a:cubicBezTo>
                <a:cubicBezTo>
                  <a:pt x="752" y="160"/>
                  <a:pt x="750" y="158"/>
                  <a:pt x="749" y="159"/>
                </a:cubicBezTo>
                <a:cubicBezTo>
                  <a:pt x="750" y="163"/>
                  <a:pt x="747" y="160"/>
                  <a:pt x="745" y="161"/>
                </a:cubicBezTo>
                <a:cubicBezTo>
                  <a:pt x="748" y="163"/>
                  <a:pt x="747" y="163"/>
                  <a:pt x="745" y="164"/>
                </a:cubicBezTo>
                <a:cubicBezTo>
                  <a:pt x="748" y="168"/>
                  <a:pt x="748" y="159"/>
                  <a:pt x="751" y="165"/>
                </a:cubicBezTo>
                <a:close/>
                <a:moveTo>
                  <a:pt x="764" y="192"/>
                </a:moveTo>
                <a:cubicBezTo>
                  <a:pt x="762" y="192"/>
                  <a:pt x="761" y="194"/>
                  <a:pt x="762" y="196"/>
                </a:cubicBezTo>
                <a:cubicBezTo>
                  <a:pt x="763" y="196"/>
                  <a:pt x="766" y="195"/>
                  <a:pt x="764" y="192"/>
                </a:cubicBezTo>
                <a:close/>
                <a:moveTo>
                  <a:pt x="757" y="153"/>
                </a:moveTo>
                <a:cubicBezTo>
                  <a:pt x="757" y="155"/>
                  <a:pt x="756" y="158"/>
                  <a:pt x="754" y="160"/>
                </a:cubicBezTo>
                <a:cubicBezTo>
                  <a:pt x="758" y="160"/>
                  <a:pt x="760" y="157"/>
                  <a:pt x="761" y="153"/>
                </a:cubicBezTo>
                <a:cubicBezTo>
                  <a:pt x="762" y="155"/>
                  <a:pt x="760" y="156"/>
                  <a:pt x="761" y="157"/>
                </a:cubicBezTo>
                <a:cubicBezTo>
                  <a:pt x="763" y="154"/>
                  <a:pt x="763" y="156"/>
                  <a:pt x="765" y="156"/>
                </a:cubicBezTo>
                <a:cubicBezTo>
                  <a:pt x="763" y="155"/>
                  <a:pt x="764" y="153"/>
                  <a:pt x="763" y="150"/>
                </a:cubicBezTo>
                <a:cubicBezTo>
                  <a:pt x="761" y="153"/>
                  <a:pt x="759" y="154"/>
                  <a:pt x="757" y="151"/>
                </a:cubicBezTo>
                <a:cubicBezTo>
                  <a:pt x="757" y="150"/>
                  <a:pt x="759" y="150"/>
                  <a:pt x="757" y="148"/>
                </a:cubicBezTo>
                <a:cubicBezTo>
                  <a:pt x="757" y="149"/>
                  <a:pt x="754" y="151"/>
                  <a:pt x="753" y="153"/>
                </a:cubicBezTo>
                <a:cubicBezTo>
                  <a:pt x="751" y="153"/>
                  <a:pt x="752" y="150"/>
                  <a:pt x="750" y="151"/>
                </a:cubicBezTo>
                <a:cubicBezTo>
                  <a:pt x="752" y="155"/>
                  <a:pt x="748" y="154"/>
                  <a:pt x="748" y="156"/>
                </a:cubicBezTo>
                <a:cubicBezTo>
                  <a:pt x="752" y="160"/>
                  <a:pt x="755" y="152"/>
                  <a:pt x="757" y="153"/>
                </a:cubicBezTo>
                <a:close/>
                <a:moveTo>
                  <a:pt x="720" y="101"/>
                </a:moveTo>
                <a:cubicBezTo>
                  <a:pt x="719" y="98"/>
                  <a:pt x="715" y="100"/>
                  <a:pt x="716" y="102"/>
                </a:cubicBezTo>
                <a:cubicBezTo>
                  <a:pt x="717" y="102"/>
                  <a:pt x="719" y="103"/>
                  <a:pt x="720" y="101"/>
                </a:cubicBezTo>
                <a:close/>
                <a:moveTo>
                  <a:pt x="910" y="387"/>
                </a:moveTo>
                <a:cubicBezTo>
                  <a:pt x="907" y="383"/>
                  <a:pt x="907" y="383"/>
                  <a:pt x="907" y="383"/>
                </a:cubicBezTo>
                <a:cubicBezTo>
                  <a:pt x="905" y="384"/>
                  <a:pt x="905" y="384"/>
                  <a:pt x="905" y="384"/>
                </a:cubicBezTo>
                <a:cubicBezTo>
                  <a:pt x="907" y="386"/>
                  <a:pt x="908" y="387"/>
                  <a:pt x="910" y="387"/>
                </a:cubicBezTo>
                <a:close/>
                <a:moveTo>
                  <a:pt x="724" y="104"/>
                </a:moveTo>
                <a:cubicBezTo>
                  <a:pt x="723" y="105"/>
                  <a:pt x="725" y="107"/>
                  <a:pt x="725" y="109"/>
                </a:cubicBezTo>
                <a:cubicBezTo>
                  <a:pt x="726" y="109"/>
                  <a:pt x="728" y="108"/>
                  <a:pt x="727" y="106"/>
                </a:cubicBezTo>
                <a:cubicBezTo>
                  <a:pt x="726" y="106"/>
                  <a:pt x="725" y="106"/>
                  <a:pt x="725" y="106"/>
                </a:cubicBezTo>
                <a:cubicBezTo>
                  <a:pt x="725" y="105"/>
                  <a:pt x="725" y="105"/>
                  <a:pt x="724" y="104"/>
                </a:cubicBezTo>
                <a:close/>
                <a:moveTo>
                  <a:pt x="766" y="160"/>
                </a:moveTo>
                <a:cubicBezTo>
                  <a:pt x="765" y="157"/>
                  <a:pt x="765" y="157"/>
                  <a:pt x="765" y="157"/>
                </a:cubicBezTo>
                <a:cubicBezTo>
                  <a:pt x="764" y="157"/>
                  <a:pt x="763" y="158"/>
                  <a:pt x="763" y="158"/>
                </a:cubicBezTo>
                <a:cubicBezTo>
                  <a:pt x="764" y="161"/>
                  <a:pt x="765" y="161"/>
                  <a:pt x="766" y="160"/>
                </a:cubicBezTo>
                <a:close/>
                <a:moveTo>
                  <a:pt x="730" y="103"/>
                </a:moveTo>
                <a:cubicBezTo>
                  <a:pt x="730" y="101"/>
                  <a:pt x="724" y="98"/>
                  <a:pt x="725" y="102"/>
                </a:cubicBezTo>
                <a:cubicBezTo>
                  <a:pt x="727" y="102"/>
                  <a:pt x="729" y="104"/>
                  <a:pt x="730" y="103"/>
                </a:cubicBezTo>
                <a:close/>
                <a:moveTo>
                  <a:pt x="782" y="176"/>
                </a:moveTo>
                <a:cubicBezTo>
                  <a:pt x="782" y="177"/>
                  <a:pt x="782" y="177"/>
                  <a:pt x="782" y="178"/>
                </a:cubicBezTo>
                <a:cubicBezTo>
                  <a:pt x="782" y="179"/>
                  <a:pt x="783" y="179"/>
                  <a:pt x="784" y="180"/>
                </a:cubicBezTo>
                <a:cubicBezTo>
                  <a:pt x="785" y="180"/>
                  <a:pt x="784" y="176"/>
                  <a:pt x="782" y="176"/>
                </a:cubicBezTo>
                <a:close/>
                <a:moveTo>
                  <a:pt x="759" y="133"/>
                </a:moveTo>
                <a:cubicBezTo>
                  <a:pt x="758" y="130"/>
                  <a:pt x="755" y="130"/>
                  <a:pt x="756" y="133"/>
                </a:cubicBezTo>
                <a:cubicBezTo>
                  <a:pt x="757" y="133"/>
                  <a:pt x="758" y="134"/>
                  <a:pt x="759" y="133"/>
                </a:cubicBezTo>
                <a:close/>
                <a:moveTo>
                  <a:pt x="761" y="129"/>
                </a:moveTo>
                <a:cubicBezTo>
                  <a:pt x="760" y="128"/>
                  <a:pt x="762" y="127"/>
                  <a:pt x="761" y="126"/>
                </a:cubicBezTo>
                <a:cubicBezTo>
                  <a:pt x="760" y="126"/>
                  <a:pt x="759" y="126"/>
                  <a:pt x="758" y="127"/>
                </a:cubicBezTo>
                <a:cubicBezTo>
                  <a:pt x="759" y="129"/>
                  <a:pt x="760" y="129"/>
                  <a:pt x="761" y="129"/>
                </a:cubicBezTo>
                <a:close/>
                <a:moveTo>
                  <a:pt x="892" y="278"/>
                </a:moveTo>
                <a:cubicBezTo>
                  <a:pt x="895" y="281"/>
                  <a:pt x="896" y="281"/>
                  <a:pt x="897" y="278"/>
                </a:cubicBezTo>
                <a:cubicBezTo>
                  <a:pt x="899" y="280"/>
                  <a:pt x="900" y="282"/>
                  <a:pt x="902" y="282"/>
                </a:cubicBezTo>
                <a:cubicBezTo>
                  <a:pt x="902" y="279"/>
                  <a:pt x="906" y="280"/>
                  <a:pt x="906" y="276"/>
                </a:cubicBezTo>
                <a:cubicBezTo>
                  <a:pt x="907" y="276"/>
                  <a:pt x="909" y="277"/>
                  <a:pt x="911" y="277"/>
                </a:cubicBezTo>
                <a:cubicBezTo>
                  <a:pt x="909" y="274"/>
                  <a:pt x="907" y="274"/>
                  <a:pt x="906" y="271"/>
                </a:cubicBezTo>
                <a:cubicBezTo>
                  <a:pt x="905" y="272"/>
                  <a:pt x="903" y="270"/>
                  <a:pt x="902" y="268"/>
                </a:cubicBezTo>
                <a:cubicBezTo>
                  <a:pt x="896" y="266"/>
                  <a:pt x="895" y="273"/>
                  <a:pt x="890" y="273"/>
                </a:cubicBezTo>
                <a:cubicBezTo>
                  <a:pt x="891" y="277"/>
                  <a:pt x="895" y="275"/>
                  <a:pt x="894" y="277"/>
                </a:cubicBezTo>
                <a:cubicBezTo>
                  <a:pt x="893" y="276"/>
                  <a:pt x="892" y="277"/>
                  <a:pt x="892" y="278"/>
                </a:cubicBezTo>
                <a:close/>
                <a:moveTo>
                  <a:pt x="894" y="282"/>
                </a:moveTo>
                <a:cubicBezTo>
                  <a:pt x="892" y="280"/>
                  <a:pt x="890" y="279"/>
                  <a:pt x="889" y="277"/>
                </a:cubicBezTo>
                <a:cubicBezTo>
                  <a:pt x="885" y="285"/>
                  <a:pt x="879" y="279"/>
                  <a:pt x="880" y="289"/>
                </a:cubicBezTo>
                <a:cubicBezTo>
                  <a:pt x="880" y="288"/>
                  <a:pt x="881" y="288"/>
                  <a:pt x="882" y="288"/>
                </a:cubicBezTo>
                <a:cubicBezTo>
                  <a:pt x="877" y="289"/>
                  <a:pt x="877" y="292"/>
                  <a:pt x="871" y="295"/>
                </a:cubicBezTo>
                <a:cubicBezTo>
                  <a:pt x="874" y="297"/>
                  <a:pt x="876" y="297"/>
                  <a:pt x="878" y="297"/>
                </a:cubicBezTo>
                <a:cubicBezTo>
                  <a:pt x="878" y="296"/>
                  <a:pt x="875" y="296"/>
                  <a:pt x="876" y="294"/>
                </a:cubicBezTo>
                <a:cubicBezTo>
                  <a:pt x="878" y="295"/>
                  <a:pt x="879" y="295"/>
                  <a:pt x="880" y="293"/>
                </a:cubicBezTo>
                <a:cubicBezTo>
                  <a:pt x="887" y="298"/>
                  <a:pt x="893" y="288"/>
                  <a:pt x="900" y="286"/>
                </a:cubicBezTo>
                <a:cubicBezTo>
                  <a:pt x="898" y="283"/>
                  <a:pt x="895" y="285"/>
                  <a:pt x="894" y="280"/>
                </a:cubicBezTo>
                <a:cubicBezTo>
                  <a:pt x="893" y="280"/>
                  <a:pt x="894" y="282"/>
                  <a:pt x="894" y="282"/>
                </a:cubicBezTo>
                <a:close/>
                <a:moveTo>
                  <a:pt x="921" y="339"/>
                </a:moveTo>
                <a:cubicBezTo>
                  <a:pt x="920" y="336"/>
                  <a:pt x="917" y="338"/>
                  <a:pt x="919" y="340"/>
                </a:cubicBezTo>
                <a:lnTo>
                  <a:pt x="921" y="339"/>
                </a:lnTo>
                <a:close/>
                <a:moveTo>
                  <a:pt x="803" y="165"/>
                </a:moveTo>
                <a:cubicBezTo>
                  <a:pt x="806" y="162"/>
                  <a:pt x="799" y="159"/>
                  <a:pt x="803" y="165"/>
                </a:cubicBezTo>
                <a:close/>
                <a:moveTo>
                  <a:pt x="808" y="166"/>
                </a:moveTo>
                <a:cubicBezTo>
                  <a:pt x="807" y="163"/>
                  <a:pt x="804" y="165"/>
                  <a:pt x="805" y="167"/>
                </a:cubicBezTo>
                <a:cubicBezTo>
                  <a:pt x="806" y="166"/>
                  <a:pt x="807" y="167"/>
                  <a:pt x="808" y="166"/>
                </a:cubicBezTo>
                <a:close/>
                <a:moveTo>
                  <a:pt x="927" y="347"/>
                </a:moveTo>
                <a:cubicBezTo>
                  <a:pt x="928" y="346"/>
                  <a:pt x="929" y="344"/>
                  <a:pt x="929" y="343"/>
                </a:cubicBezTo>
                <a:cubicBezTo>
                  <a:pt x="927" y="344"/>
                  <a:pt x="926" y="341"/>
                  <a:pt x="924" y="344"/>
                </a:cubicBezTo>
                <a:cubicBezTo>
                  <a:pt x="925" y="345"/>
                  <a:pt x="926" y="346"/>
                  <a:pt x="927" y="347"/>
                </a:cubicBezTo>
                <a:close/>
                <a:moveTo>
                  <a:pt x="937" y="332"/>
                </a:moveTo>
                <a:cubicBezTo>
                  <a:pt x="935" y="329"/>
                  <a:pt x="937" y="328"/>
                  <a:pt x="939" y="327"/>
                </a:cubicBezTo>
                <a:cubicBezTo>
                  <a:pt x="937" y="324"/>
                  <a:pt x="935" y="327"/>
                  <a:pt x="934" y="324"/>
                </a:cubicBezTo>
                <a:cubicBezTo>
                  <a:pt x="933" y="325"/>
                  <a:pt x="929" y="325"/>
                  <a:pt x="931" y="328"/>
                </a:cubicBezTo>
                <a:cubicBezTo>
                  <a:pt x="933" y="329"/>
                  <a:pt x="931" y="324"/>
                  <a:pt x="934" y="327"/>
                </a:cubicBezTo>
                <a:cubicBezTo>
                  <a:pt x="933" y="329"/>
                  <a:pt x="933" y="331"/>
                  <a:pt x="934" y="333"/>
                </a:cubicBezTo>
                <a:cubicBezTo>
                  <a:pt x="935" y="333"/>
                  <a:pt x="936" y="334"/>
                  <a:pt x="937" y="332"/>
                </a:cubicBezTo>
                <a:close/>
                <a:moveTo>
                  <a:pt x="830" y="159"/>
                </a:moveTo>
                <a:cubicBezTo>
                  <a:pt x="828" y="156"/>
                  <a:pt x="825" y="157"/>
                  <a:pt x="827" y="160"/>
                </a:cubicBezTo>
                <a:cubicBezTo>
                  <a:pt x="828" y="160"/>
                  <a:pt x="829" y="160"/>
                  <a:pt x="830" y="159"/>
                </a:cubicBezTo>
                <a:close/>
                <a:moveTo>
                  <a:pt x="838" y="169"/>
                </a:moveTo>
                <a:cubicBezTo>
                  <a:pt x="839" y="171"/>
                  <a:pt x="840" y="169"/>
                  <a:pt x="841" y="169"/>
                </a:cubicBezTo>
                <a:cubicBezTo>
                  <a:pt x="840" y="166"/>
                  <a:pt x="839" y="168"/>
                  <a:pt x="838" y="169"/>
                </a:cubicBezTo>
                <a:close/>
                <a:moveTo>
                  <a:pt x="845" y="159"/>
                </a:moveTo>
                <a:cubicBezTo>
                  <a:pt x="844" y="159"/>
                  <a:pt x="840" y="158"/>
                  <a:pt x="840" y="161"/>
                </a:cubicBezTo>
                <a:cubicBezTo>
                  <a:pt x="841" y="160"/>
                  <a:pt x="842" y="163"/>
                  <a:pt x="841" y="163"/>
                </a:cubicBezTo>
                <a:cubicBezTo>
                  <a:pt x="837" y="162"/>
                  <a:pt x="832" y="165"/>
                  <a:pt x="836" y="169"/>
                </a:cubicBezTo>
                <a:cubicBezTo>
                  <a:pt x="836" y="165"/>
                  <a:pt x="840" y="165"/>
                  <a:pt x="843" y="165"/>
                </a:cubicBezTo>
                <a:cubicBezTo>
                  <a:pt x="842" y="166"/>
                  <a:pt x="841" y="167"/>
                  <a:pt x="841" y="169"/>
                </a:cubicBezTo>
                <a:cubicBezTo>
                  <a:pt x="847" y="172"/>
                  <a:pt x="849" y="168"/>
                  <a:pt x="852" y="165"/>
                </a:cubicBezTo>
                <a:cubicBezTo>
                  <a:pt x="849" y="160"/>
                  <a:pt x="847" y="166"/>
                  <a:pt x="845" y="166"/>
                </a:cubicBezTo>
                <a:cubicBezTo>
                  <a:pt x="845" y="162"/>
                  <a:pt x="843" y="164"/>
                  <a:pt x="841" y="162"/>
                </a:cubicBezTo>
                <a:cubicBezTo>
                  <a:pt x="842" y="162"/>
                  <a:pt x="847" y="162"/>
                  <a:pt x="845" y="159"/>
                </a:cubicBezTo>
                <a:close/>
                <a:moveTo>
                  <a:pt x="917" y="280"/>
                </a:moveTo>
                <a:cubicBezTo>
                  <a:pt x="920" y="281"/>
                  <a:pt x="921" y="283"/>
                  <a:pt x="921" y="285"/>
                </a:cubicBezTo>
                <a:cubicBezTo>
                  <a:pt x="924" y="285"/>
                  <a:pt x="920" y="282"/>
                  <a:pt x="923" y="281"/>
                </a:cubicBezTo>
                <a:cubicBezTo>
                  <a:pt x="917" y="278"/>
                  <a:pt x="917" y="274"/>
                  <a:pt x="912" y="271"/>
                </a:cubicBezTo>
                <a:cubicBezTo>
                  <a:pt x="911" y="272"/>
                  <a:pt x="911" y="274"/>
                  <a:pt x="912" y="277"/>
                </a:cubicBezTo>
                <a:cubicBezTo>
                  <a:pt x="913" y="278"/>
                  <a:pt x="915" y="276"/>
                  <a:pt x="916" y="277"/>
                </a:cubicBezTo>
                <a:cubicBezTo>
                  <a:pt x="916" y="280"/>
                  <a:pt x="913" y="279"/>
                  <a:pt x="914" y="282"/>
                </a:cubicBezTo>
                <a:cubicBezTo>
                  <a:pt x="917" y="283"/>
                  <a:pt x="916" y="282"/>
                  <a:pt x="917" y="280"/>
                </a:cubicBezTo>
                <a:close/>
                <a:moveTo>
                  <a:pt x="851" y="154"/>
                </a:moveTo>
                <a:cubicBezTo>
                  <a:pt x="849" y="156"/>
                  <a:pt x="847" y="154"/>
                  <a:pt x="848" y="158"/>
                </a:cubicBezTo>
                <a:cubicBezTo>
                  <a:pt x="850" y="159"/>
                  <a:pt x="851" y="157"/>
                  <a:pt x="851" y="154"/>
                </a:cubicBezTo>
                <a:close/>
                <a:moveTo>
                  <a:pt x="227" y="491"/>
                </a:moveTo>
                <a:cubicBezTo>
                  <a:pt x="225" y="489"/>
                  <a:pt x="226" y="488"/>
                  <a:pt x="226" y="487"/>
                </a:cubicBezTo>
                <a:cubicBezTo>
                  <a:pt x="224" y="487"/>
                  <a:pt x="223" y="489"/>
                  <a:pt x="221" y="491"/>
                </a:cubicBezTo>
                <a:cubicBezTo>
                  <a:pt x="224" y="494"/>
                  <a:pt x="224" y="489"/>
                  <a:pt x="227" y="491"/>
                </a:cubicBezTo>
                <a:close/>
                <a:moveTo>
                  <a:pt x="237" y="498"/>
                </a:moveTo>
                <a:cubicBezTo>
                  <a:pt x="238" y="496"/>
                  <a:pt x="239" y="497"/>
                  <a:pt x="241" y="495"/>
                </a:cubicBezTo>
                <a:cubicBezTo>
                  <a:pt x="239" y="492"/>
                  <a:pt x="242" y="494"/>
                  <a:pt x="241" y="491"/>
                </a:cubicBezTo>
                <a:cubicBezTo>
                  <a:pt x="238" y="492"/>
                  <a:pt x="235" y="493"/>
                  <a:pt x="237" y="498"/>
                </a:cubicBezTo>
                <a:close/>
                <a:moveTo>
                  <a:pt x="233" y="493"/>
                </a:moveTo>
                <a:cubicBezTo>
                  <a:pt x="234" y="494"/>
                  <a:pt x="236" y="493"/>
                  <a:pt x="237" y="492"/>
                </a:cubicBezTo>
                <a:cubicBezTo>
                  <a:pt x="237" y="491"/>
                  <a:pt x="237" y="490"/>
                  <a:pt x="237" y="488"/>
                </a:cubicBezTo>
                <a:cubicBezTo>
                  <a:pt x="235" y="488"/>
                  <a:pt x="232" y="492"/>
                  <a:pt x="236" y="491"/>
                </a:cubicBezTo>
                <a:cubicBezTo>
                  <a:pt x="235" y="493"/>
                  <a:pt x="231" y="490"/>
                  <a:pt x="233" y="493"/>
                </a:cubicBezTo>
                <a:close/>
                <a:moveTo>
                  <a:pt x="847" y="510"/>
                </a:moveTo>
                <a:cubicBezTo>
                  <a:pt x="848" y="507"/>
                  <a:pt x="854" y="511"/>
                  <a:pt x="856" y="514"/>
                </a:cubicBezTo>
                <a:cubicBezTo>
                  <a:pt x="856" y="513"/>
                  <a:pt x="858" y="512"/>
                  <a:pt x="858" y="510"/>
                </a:cubicBezTo>
                <a:cubicBezTo>
                  <a:pt x="856" y="508"/>
                  <a:pt x="853" y="512"/>
                  <a:pt x="852" y="507"/>
                </a:cubicBezTo>
                <a:cubicBezTo>
                  <a:pt x="851" y="508"/>
                  <a:pt x="850" y="509"/>
                  <a:pt x="848" y="507"/>
                </a:cubicBezTo>
                <a:cubicBezTo>
                  <a:pt x="847" y="508"/>
                  <a:pt x="844" y="507"/>
                  <a:pt x="847" y="510"/>
                </a:cubicBezTo>
                <a:close/>
                <a:moveTo>
                  <a:pt x="969" y="369"/>
                </a:moveTo>
                <a:cubicBezTo>
                  <a:pt x="969" y="368"/>
                  <a:pt x="971" y="367"/>
                  <a:pt x="969" y="365"/>
                </a:cubicBezTo>
                <a:cubicBezTo>
                  <a:pt x="969" y="367"/>
                  <a:pt x="966" y="365"/>
                  <a:pt x="967" y="366"/>
                </a:cubicBezTo>
                <a:cubicBezTo>
                  <a:pt x="968" y="366"/>
                  <a:pt x="968" y="367"/>
                  <a:pt x="969" y="369"/>
                </a:cubicBezTo>
                <a:close/>
                <a:moveTo>
                  <a:pt x="679" y="94"/>
                </a:moveTo>
                <a:cubicBezTo>
                  <a:pt x="680" y="95"/>
                  <a:pt x="680" y="95"/>
                  <a:pt x="681" y="95"/>
                </a:cubicBezTo>
                <a:cubicBezTo>
                  <a:pt x="678" y="91"/>
                  <a:pt x="677" y="94"/>
                  <a:pt x="677" y="95"/>
                </a:cubicBezTo>
                <a:cubicBezTo>
                  <a:pt x="678" y="96"/>
                  <a:pt x="679" y="95"/>
                  <a:pt x="679" y="94"/>
                </a:cubicBezTo>
                <a:close/>
                <a:moveTo>
                  <a:pt x="239" y="528"/>
                </a:moveTo>
                <a:cubicBezTo>
                  <a:pt x="240" y="527"/>
                  <a:pt x="243" y="528"/>
                  <a:pt x="243" y="526"/>
                </a:cubicBezTo>
                <a:cubicBezTo>
                  <a:pt x="241" y="527"/>
                  <a:pt x="238" y="524"/>
                  <a:pt x="239" y="528"/>
                </a:cubicBezTo>
                <a:close/>
                <a:moveTo>
                  <a:pt x="378" y="540"/>
                </a:moveTo>
                <a:cubicBezTo>
                  <a:pt x="380" y="542"/>
                  <a:pt x="377" y="542"/>
                  <a:pt x="378" y="544"/>
                </a:cubicBezTo>
                <a:cubicBezTo>
                  <a:pt x="380" y="542"/>
                  <a:pt x="379" y="543"/>
                  <a:pt x="380" y="546"/>
                </a:cubicBezTo>
                <a:cubicBezTo>
                  <a:pt x="381" y="545"/>
                  <a:pt x="382" y="543"/>
                  <a:pt x="383" y="542"/>
                </a:cubicBezTo>
                <a:cubicBezTo>
                  <a:pt x="384" y="542"/>
                  <a:pt x="386" y="544"/>
                  <a:pt x="387" y="544"/>
                </a:cubicBezTo>
                <a:cubicBezTo>
                  <a:pt x="386" y="542"/>
                  <a:pt x="389" y="546"/>
                  <a:pt x="389" y="544"/>
                </a:cubicBezTo>
                <a:cubicBezTo>
                  <a:pt x="388" y="542"/>
                  <a:pt x="387" y="542"/>
                  <a:pt x="386" y="541"/>
                </a:cubicBezTo>
                <a:cubicBezTo>
                  <a:pt x="387" y="540"/>
                  <a:pt x="386" y="540"/>
                  <a:pt x="387" y="539"/>
                </a:cubicBezTo>
                <a:cubicBezTo>
                  <a:pt x="388" y="541"/>
                  <a:pt x="390" y="542"/>
                  <a:pt x="391" y="541"/>
                </a:cubicBezTo>
                <a:cubicBezTo>
                  <a:pt x="390" y="540"/>
                  <a:pt x="389" y="540"/>
                  <a:pt x="390" y="539"/>
                </a:cubicBezTo>
                <a:cubicBezTo>
                  <a:pt x="391" y="540"/>
                  <a:pt x="393" y="535"/>
                  <a:pt x="393" y="540"/>
                </a:cubicBezTo>
                <a:cubicBezTo>
                  <a:pt x="394" y="539"/>
                  <a:pt x="395" y="537"/>
                  <a:pt x="396" y="540"/>
                </a:cubicBezTo>
                <a:cubicBezTo>
                  <a:pt x="396" y="537"/>
                  <a:pt x="401" y="541"/>
                  <a:pt x="399" y="536"/>
                </a:cubicBezTo>
                <a:cubicBezTo>
                  <a:pt x="395" y="536"/>
                  <a:pt x="394" y="533"/>
                  <a:pt x="390" y="530"/>
                </a:cubicBezTo>
                <a:cubicBezTo>
                  <a:pt x="389" y="532"/>
                  <a:pt x="392" y="532"/>
                  <a:pt x="391" y="534"/>
                </a:cubicBezTo>
                <a:cubicBezTo>
                  <a:pt x="389" y="532"/>
                  <a:pt x="390" y="536"/>
                  <a:pt x="390" y="537"/>
                </a:cubicBezTo>
                <a:cubicBezTo>
                  <a:pt x="385" y="539"/>
                  <a:pt x="382" y="538"/>
                  <a:pt x="380" y="543"/>
                </a:cubicBezTo>
                <a:cubicBezTo>
                  <a:pt x="379" y="542"/>
                  <a:pt x="380" y="539"/>
                  <a:pt x="378" y="540"/>
                </a:cubicBezTo>
                <a:close/>
                <a:moveTo>
                  <a:pt x="264" y="669"/>
                </a:moveTo>
                <a:cubicBezTo>
                  <a:pt x="265" y="667"/>
                  <a:pt x="267" y="668"/>
                  <a:pt x="268" y="668"/>
                </a:cubicBezTo>
                <a:cubicBezTo>
                  <a:pt x="267" y="666"/>
                  <a:pt x="266" y="663"/>
                  <a:pt x="266" y="661"/>
                </a:cubicBezTo>
                <a:cubicBezTo>
                  <a:pt x="266" y="665"/>
                  <a:pt x="265" y="667"/>
                  <a:pt x="264" y="669"/>
                </a:cubicBezTo>
                <a:close/>
                <a:moveTo>
                  <a:pt x="125" y="722"/>
                </a:moveTo>
                <a:cubicBezTo>
                  <a:pt x="124" y="719"/>
                  <a:pt x="121" y="722"/>
                  <a:pt x="121" y="722"/>
                </a:cubicBezTo>
                <a:cubicBezTo>
                  <a:pt x="123" y="722"/>
                  <a:pt x="124" y="724"/>
                  <a:pt x="125" y="722"/>
                </a:cubicBezTo>
                <a:close/>
                <a:moveTo>
                  <a:pt x="106" y="690"/>
                </a:moveTo>
                <a:cubicBezTo>
                  <a:pt x="105" y="691"/>
                  <a:pt x="105" y="692"/>
                  <a:pt x="105" y="694"/>
                </a:cubicBezTo>
                <a:cubicBezTo>
                  <a:pt x="107" y="693"/>
                  <a:pt x="106" y="696"/>
                  <a:pt x="106" y="697"/>
                </a:cubicBezTo>
                <a:cubicBezTo>
                  <a:pt x="107" y="697"/>
                  <a:pt x="108" y="696"/>
                  <a:pt x="108" y="696"/>
                </a:cubicBezTo>
                <a:cubicBezTo>
                  <a:pt x="107" y="694"/>
                  <a:pt x="106" y="695"/>
                  <a:pt x="105" y="692"/>
                </a:cubicBezTo>
                <a:cubicBezTo>
                  <a:pt x="106" y="692"/>
                  <a:pt x="108" y="691"/>
                  <a:pt x="106" y="690"/>
                </a:cubicBezTo>
                <a:close/>
                <a:moveTo>
                  <a:pt x="175" y="793"/>
                </a:moveTo>
                <a:cubicBezTo>
                  <a:pt x="179" y="793"/>
                  <a:pt x="179" y="791"/>
                  <a:pt x="182" y="792"/>
                </a:cubicBezTo>
                <a:cubicBezTo>
                  <a:pt x="180" y="789"/>
                  <a:pt x="173" y="793"/>
                  <a:pt x="173" y="791"/>
                </a:cubicBezTo>
                <a:lnTo>
                  <a:pt x="175" y="793"/>
                </a:lnTo>
                <a:close/>
                <a:moveTo>
                  <a:pt x="265" y="900"/>
                </a:moveTo>
                <a:cubicBezTo>
                  <a:pt x="268" y="903"/>
                  <a:pt x="263" y="901"/>
                  <a:pt x="262" y="902"/>
                </a:cubicBezTo>
                <a:cubicBezTo>
                  <a:pt x="268" y="905"/>
                  <a:pt x="272" y="900"/>
                  <a:pt x="276" y="899"/>
                </a:cubicBezTo>
                <a:cubicBezTo>
                  <a:pt x="274" y="895"/>
                  <a:pt x="275" y="901"/>
                  <a:pt x="272" y="898"/>
                </a:cubicBezTo>
                <a:cubicBezTo>
                  <a:pt x="270" y="899"/>
                  <a:pt x="273" y="901"/>
                  <a:pt x="271" y="901"/>
                </a:cubicBezTo>
                <a:cubicBezTo>
                  <a:pt x="268" y="898"/>
                  <a:pt x="267" y="902"/>
                  <a:pt x="265" y="900"/>
                </a:cubicBezTo>
                <a:close/>
                <a:moveTo>
                  <a:pt x="200" y="795"/>
                </a:moveTo>
                <a:cubicBezTo>
                  <a:pt x="199" y="794"/>
                  <a:pt x="195" y="792"/>
                  <a:pt x="195" y="794"/>
                </a:cubicBezTo>
                <a:cubicBezTo>
                  <a:pt x="196" y="792"/>
                  <a:pt x="198" y="797"/>
                  <a:pt x="200" y="795"/>
                </a:cubicBezTo>
                <a:close/>
                <a:moveTo>
                  <a:pt x="152" y="712"/>
                </a:moveTo>
                <a:cubicBezTo>
                  <a:pt x="150" y="711"/>
                  <a:pt x="147" y="714"/>
                  <a:pt x="147" y="710"/>
                </a:cubicBezTo>
                <a:cubicBezTo>
                  <a:pt x="146" y="711"/>
                  <a:pt x="145" y="708"/>
                  <a:pt x="143" y="710"/>
                </a:cubicBezTo>
                <a:cubicBezTo>
                  <a:pt x="145" y="714"/>
                  <a:pt x="146" y="711"/>
                  <a:pt x="148" y="714"/>
                </a:cubicBezTo>
                <a:cubicBezTo>
                  <a:pt x="147" y="716"/>
                  <a:pt x="145" y="715"/>
                  <a:pt x="145" y="717"/>
                </a:cubicBezTo>
                <a:cubicBezTo>
                  <a:pt x="147" y="715"/>
                  <a:pt x="150" y="720"/>
                  <a:pt x="150" y="718"/>
                </a:cubicBezTo>
                <a:cubicBezTo>
                  <a:pt x="148" y="716"/>
                  <a:pt x="148" y="714"/>
                  <a:pt x="149" y="713"/>
                </a:cubicBezTo>
                <a:cubicBezTo>
                  <a:pt x="150" y="714"/>
                  <a:pt x="152" y="713"/>
                  <a:pt x="152" y="712"/>
                </a:cubicBezTo>
                <a:close/>
                <a:moveTo>
                  <a:pt x="70" y="588"/>
                </a:moveTo>
                <a:cubicBezTo>
                  <a:pt x="70" y="587"/>
                  <a:pt x="72" y="583"/>
                  <a:pt x="71" y="584"/>
                </a:cubicBezTo>
                <a:cubicBezTo>
                  <a:pt x="71" y="587"/>
                  <a:pt x="65" y="584"/>
                  <a:pt x="67" y="585"/>
                </a:cubicBezTo>
                <a:cubicBezTo>
                  <a:pt x="68" y="585"/>
                  <a:pt x="69" y="586"/>
                  <a:pt x="70" y="588"/>
                </a:cubicBezTo>
                <a:close/>
                <a:moveTo>
                  <a:pt x="186" y="705"/>
                </a:moveTo>
                <a:cubicBezTo>
                  <a:pt x="183" y="704"/>
                  <a:pt x="181" y="706"/>
                  <a:pt x="179" y="708"/>
                </a:cubicBezTo>
                <a:cubicBezTo>
                  <a:pt x="178" y="709"/>
                  <a:pt x="179" y="707"/>
                  <a:pt x="178" y="706"/>
                </a:cubicBezTo>
                <a:cubicBezTo>
                  <a:pt x="183" y="705"/>
                  <a:pt x="184" y="702"/>
                  <a:pt x="186" y="697"/>
                </a:cubicBezTo>
                <a:cubicBezTo>
                  <a:pt x="187" y="701"/>
                  <a:pt x="194" y="695"/>
                  <a:pt x="194" y="692"/>
                </a:cubicBezTo>
                <a:cubicBezTo>
                  <a:pt x="193" y="692"/>
                  <a:pt x="193" y="692"/>
                  <a:pt x="192" y="691"/>
                </a:cubicBezTo>
                <a:cubicBezTo>
                  <a:pt x="192" y="696"/>
                  <a:pt x="189" y="693"/>
                  <a:pt x="188" y="697"/>
                </a:cubicBezTo>
                <a:cubicBezTo>
                  <a:pt x="187" y="694"/>
                  <a:pt x="187" y="694"/>
                  <a:pt x="187" y="694"/>
                </a:cubicBezTo>
                <a:cubicBezTo>
                  <a:pt x="184" y="696"/>
                  <a:pt x="181" y="697"/>
                  <a:pt x="183" y="701"/>
                </a:cubicBezTo>
                <a:cubicBezTo>
                  <a:pt x="180" y="703"/>
                  <a:pt x="179" y="698"/>
                  <a:pt x="176" y="700"/>
                </a:cubicBezTo>
                <a:cubicBezTo>
                  <a:pt x="175" y="704"/>
                  <a:pt x="173" y="706"/>
                  <a:pt x="172" y="709"/>
                </a:cubicBezTo>
                <a:cubicBezTo>
                  <a:pt x="173" y="709"/>
                  <a:pt x="173" y="709"/>
                  <a:pt x="174" y="710"/>
                </a:cubicBezTo>
                <a:cubicBezTo>
                  <a:pt x="175" y="710"/>
                  <a:pt x="174" y="709"/>
                  <a:pt x="176" y="709"/>
                </a:cubicBezTo>
                <a:cubicBezTo>
                  <a:pt x="174" y="712"/>
                  <a:pt x="170" y="714"/>
                  <a:pt x="167" y="714"/>
                </a:cubicBezTo>
                <a:cubicBezTo>
                  <a:pt x="165" y="715"/>
                  <a:pt x="166" y="717"/>
                  <a:pt x="166" y="718"/>
                </a:cubicBezTo>
                <a:cubicBezTo>
                  <a:pt x="164" y="720"/>
                  <a:pt x="164" y="717"/>
                  <a:pt x="164" y="715"/>
                </a:cubicBezTo>
                <a:cubicBezTo>
                  <a:pt x="167" y="712"/>
                  <a:pt x="168" y="712"/>
                  <a:pt x="170" y="710"/>
                </a:cubicBezTo>
                <a:cubicBezTo>
                  <a:pt x="167" y="706"/>
                  <a:pt x="163" y="709"/>
                  <a:pt x="164" y="712"/>
                </a:cubicBezTo>
                <a:cubicBezTo>
                  <a:pt x="163" y="712"/>
                  <a:pt x="162" y="710"/>
                  <a:pt x="161" y="709"/>
                </a:cubicBezTo>
                <a:cubicBezTo>
                  <a:pt x="159" y="710"/>
                  <a:pt x="159" y="711"/>
                  <a:pt x="156" y="712"/>
                </a:cubicBezTo>
                <a:cubicBezTo>
                  <a:pt x="154" y="709"/>
                  <a:pt x="154" y="709"/>
                  <a:pt x="154" y="709"/>
                </a:cubicBezTo>
                <a:cubicBezTo>
                  <a:pt x="155" y="707"/>
                  <a:pt x="157" y="708"/>
                  <a:pt x="159" y="707"/>
                </a:cubicBezTo>
                <a:cubicBezTo>
                  <a:pt x="160" y="706"/>
                  <a:pt x="158" y="707"/>
                  <a:pt x="157" y="704"/>
                </a:cubicBezTo>
                <a:cubicBezTo>
                  <a:pt x="158" y="702"/>
                  <a:pt x="161" y="704"/>
                  <a:pt x="162" y="701"/>
                </a:cubicBezTo>
                <a:cubicBezTo>
                  <a:pt x="162" y="703"/>
                  <a:pt x="161" y="704"/>
                  <a:pt x="161" y="706"/>
                </a:cubicBezTo>
                <a:cubicBezTo>
                  <a:pt x="162" y="707"/>
                  <a:pt x="163" y="707"/>
                  <a:pt x="164" y="707"/>
                </a:cubicBezTo>
                <a:cubicBezTo>
                  <a:pt x="164" y="705"/>
                  <a:pt x="164" y="703"/>
                  <a:pt x="165" y="702"/>
                </a:cubicBezTo>
                <a:cubicBezTo>
                  <a:pt x="164" y="701"/>
                  <a:pt x="162" y="700"/>
                  <a:pt x="163" y="698"/>
                </a:cubicBezTo>
                <a:cubicBezTo>
                  <a:pt x="163" y="699"/>
                  <a:pt x="168" y="698"/>
                  <a:pt x="168" y="695"/>
                </a:cubicBezTo>
                <a:cubicBezTo>
                  <a:pt x="171" y="696"/>
                  <a:pt x="170" y="698"/>
                  <a:pt x="170" y="700"/>
                </a:cubicBezTo>
                <a:cubicBezTo>
                  <a:pt x="172" y="701"/>
                  <a:pt x="172" y="699"/>
                  <a:pt x="173" y="697"/>
                </a:cubicBezTo>
                <a:cubicBezTo>
                  <a:pt x="172" y="696"/>
                  <a:pt x="170" y="696"/>
                  <a:pt x="170" y="694"/>
                </a:cubicBezTo>
                <a:cubicBezTo>
                  <a:pt x="173" y="696"/>
                  <a:pt x="173" y="693"/>
                  <a:pt x="176" y="691"/>
                </a:cubicBezTo>
                <a:cubicBezTo>
                  <a:pt x="178" y="693"/>
                  <a:pt x="180" y="691"/>
                  <a:pt x="182" y="693"/>
                </a:cubicBezTo>
                <a:cubicBezTo>
                  <a:pt x="184" y="691"/>
                  <a:pt x="182" y="689"/>
                  <a:pt x="183" y="688"/>
                </a:cubicBezTo>
                <a:cubicBezTo>
                  <a:pt x="185" y="694"/>
                  <a:pt x="202" y="685"/>
                  <a:pt x="193" y="683"/>
                </a:cubicBezTo>
                <a:cubicBezTo>
                  <a:pt x="191" y="682"/>
                  <a:pt x="196" y="682"/>
                  <a:pt x="195" y="681"/>
                </a:cubicBezTo>
                <a:cubicBezTo>
                  <a:pt x="195" y="682"/>
                  <a:pt x="197" y="683"/>
                  <a:pt x="199" y="682"/>
                </a:cubicBezTo>
                <a:cubicBezTo>
                  <a:pt x="200" y="681"/>
                  <a:pt x="200" y="680"/>
                  <a:pt x="199" y="679"/>
                </a:cubicBezTo>
                <a:cubicBezTo>
                  <a:pt x="201" y="680"/>
                  <a:pt x="202" y="679"/>
                  <a:pt x="204" y="677"/>
                </a:cubicBezTo>
                <a:cubicBezTo>
                  <a:pt x="203" y="675"/>
                  <a:pt x="202" y="677"/>
                  <a:pt x="201" y="676"/>
                </a:cubicBezTo>
                <a:cubicBezTo>
                  <a:pt x="201" y="673"/>
                  <a:pt x="205" y="678"/>
                  <a:pt x="206" y="677"/>
                </a:cubicBezTo>
                <a:cubicBezTo>
                  <a:pt x="205" y="676"/>
                  <a:pt x="206" y="673"/>
                  <a:pt x="205" y="673"/>
                </a:cubicBezTo>
                <a:cubicBezTo>
                  <a:pt x="207" y="674"/>
                  <a:pt x="218" y="677"/>
                  <a:pt x="216" y="667"/>
                </a:cubicBezTo>
                <a:cubicBezTo>
                  <a:pt x="218" y="669"/>
                  <a:pt x="219" y="666"/>
                  <a:pt x="221" y="670"/>
                </a:cubicBezTo>
                <a:cubicBezTo>
                  <a:pt x="223" y="667"/>
                  <a:pt x="223" y="665"/>
                  <a:pt x="225" y="668"/>
                </a:cubicBezTo>
                <a:cubicBezTo>
                  <a:pt x="226" y="665"/>
                  <a:pt x="232" y="666"/>
                  <a:pt x="230" y="661"/>
                </a:cubicBezTo>
                <a:cubicBezTo>
                  <a:pt x="231" y="661"/>
                  <a:pt x="235" y="664"/>
                  <a:pt x="233" y="660"/>
                </a:cubicBezTo>
                <a:cubicBezTo>
                  <a:pt x="236" y="664"/>
                  <a:pt x="238" y="661"/>
                  <a:pt x="241" y="661"/>
                </a:cubicBezTo>
                <a:cubicBezTo>
                  <a:pt x="240" y="665"/>
                  <a:pt x="234" y="662"/>
                  <a:pt x="235" y="668"/>
                </a:cubicBezTo>
                <a:cubicBezTo>
                  <a:pt x="233" y="670"/>
                  <a:pt x="235" y="666"/>
                  <a:pt x="234" y="665"/>
                </a:cubicBezTo>
                <a:cubicBezTo>
                  <a:pt x="230" y="667"/>
                  <a:pt x="228" y="668"/>
                  <a:pt x="226" y="672"/>
                </a:cubicBezTo>
                <a:cubicBezTo>
                  <a:pt x="230" y="671"/>
                  <a:pt x="234" y="669"/>
                  <a:pt x="238" y="669"/>
                </a:cubicBezTo>
                <a:cubicBezTo>
                  <a:pt x="239" y="671"/>
                  <a:pt x="235" y="671"/>
                  <a:pt x="238" y="674"/>
                </a:cubicBezTo>
                <a:cubicBezTo>
                  <a:pt x="234" y="671"/>
                  <a:pt x="232" y="678"/>
                  <a:pt x="230" y="675"/>
                </a:cubicBezTo>
                <a:cubicBezTo>
                  <a:pt x="229" y="676"/>
                  <a:pt x="229" y="677"/>
                  <a:pt x="228" y="677"/>
                </a:cubicBezTo>
                <a:cubicBezTo>
                  <a:pt x="229" y="678"/>
                  <a:pt x="229" y="678"/>
                  <a:pt x="230" y="677"/>
                </a:cubicBezTo>
                <a:cubicBezTo>
                  <a:pt x="230" y="681"/>
                  <a:pt x="225" y="677"/>
                  <a:pt x="224" y="679"/>
                </a:cubicBezTo>
                <a:cubicBezTo>
                  <a:pt x="227" y="683"/>
                  <a:pt x="221" y="683"/>
                  <a:pt x="220" y="687"/>
                </a:cubicBezTo>
                <a:cubicBezTo>
                  <a:pt x="219" y="686"/>
                  <a:pt x="219" y="685"/>
                  <a:pt x="220" y="684"/>
                </a:cubicBezTo>
                <a:cubicBezTo>
                  <a:pt x="219" y="684"/>
                  <a:pt x="218" y="685"/>
                  <a:pt x="216" y="684"/>
                </a:cubicBezTo>
                <a:cubicBezTo>
                  <a:pt x="217" y="689"/>
                  <a:pt x="211" y="690"/>
                  <a:pt x="210" y="694"/>
                </a:cubicBezTo>
                <a:cubicBezTo>
                  <a:pt x="209" y="695"/>
                  <a:pt x="208" y="695"/>
                  <a:pt x="207" y="693"/>
                </a:cubicBezTo>
                <a:cubicBezTo>
                  <a:pt x="205" y="694"/>
                  <a:pt x="208" y="697"/>
                  <a:pt x="206" y="698"/>
                </a:cubicBezTo>
                <a:cubicBezTo>
                  <a:pt x="205" y="696"/>
                  <a:pt x="206" y="695"/>
                  <a:pt x="206" y="693"/>
                </a:cubicBezTo>
                <a:cubicBezTo>
                  <a:pt x="202" y="691"/>
                  <a:pt x="203" y="695"/>
                  <a:pt x="200" y="695"/>
                </a:cubicBezTo>
                <a:cubicBezTo>
                  <a:pt x="199" y="697"/>
                  <a:pt x="202" y="697"/>
                  <a:pt x="201" y="700"/>
                </a:cubicBezTo>
                <a:cubicBezTo>
                  <a:pt x="200" y="698"/>
                  <a:pt x="198" y="701"/>
                  <a:pt x="197" y="698"/>
                </a:cubicBezTo>
                <a:cubicBezTo>
                  <a:pt x="195" y="700"/>
                  <a:pt x="195" y="700"/>
                  <a:pt x="193" y="700"/>
                </a:cubicBezTo>
                <a:cubicBezTo>
                  <a:pt x="193" y="700"/>
                  <a:pt x="193" y="701"/>
                  <a:pt x="193" y="703"/>
                </a:cubicBezTo>
                <a:cubicBezTo>
                  <a:pt x="195" y="704"/>
                  <a:pt x="195" y="700"/>
                  <a:pt x="197" y="700"/>
                </a:cubicBezTo>
                <a:cubicBezTo>
                  <a:pt x="197" y="705"/>
                  <a:pt x="195" y="705"/>
                  <a:pt x="191" y="704"/>
                </a:cubicBezTo>
                <a:cubicBezTo>
                  <a:pt x="190" y="702"/>
                  <a:pt x="191" y="702"/>
                  <a:pt x="193" y="701"/>
                </a:cubicBezTo>
                <a:cubicBezTo>
                  <a:pt x="190" y="699"/>
                  <a:pt x="184" y="700"/>
                  <a:pt x="186" y="705"/>
                </a:cubicBezTo>
                <a:close/>
                <a:moveTo>
                  <a:pt x="177" y="694"/>
                </a:moveTo>
                <a:cubicBezTo>
                  <a:pt x="176" y="694"/>
                  <a:pt x="172" y="695"/>
                  <a:pt x="174" y="698"/>
                </a:cubicBezTo>
                <a:cubicBezTo>
                  <a:pt x="176" y="700"/>
                  <a:pt x="179" y="697"/>
                  <a:pt x="177" y="694"/>
                </a:cubicBezTo>
                <a:close/>
                <a:moveTo>
                  <a:pt x="200" y="685"/>
                </a:moveTo>
                <a:cubicBezTo>
                  <a:pt x="199" y="688"/>
                  <a:pt x="198" y="684"/>
                  <a:pt x="197" y="686"/>
                </a:cubicBezTo>
                <a:cubicBezTo>
                  <a:pt x="201" y="689"/>
                  <a:pt x="195" y="689"/>
                  <a:pt x="198" y="693"/>
                </a:cubicBezTo>
                <a:cubicBezTo>
                  <a:pt x="199" y="691"/>
                  <a:pt x="202" y="690"/>
                  <a:pt x="200" y="685"/>
                </a:cubicBezTo>
                <a:close/>
                <a:moveTo>
                  <a:pt x="216" y="680"/>
                </a:moveTo>
                <a:cubicBezTo>
                  <a:pt x="213" y="680"/>
                  <a:pt x="209" y="681"/>
                  <a:pt x="209" y="684"/>
                </a:cubicBezTo>
                <a:cubicBezTo>
                  <a:pt x="212" y="683"/>
                  <a:pt x="215" y="682"/>
                  <a:pt x="216" y="680"/>
                </a:cubicBezTo>
                <a:close/>
                <a:moveTo>
                  <a:pt x="222" y="675"/>
                </a:moveTo>
                <a:cubicBezTo>
                  <a:pt x="220" y="671"/>
                  <a:pt x="217" y="674"/>
                  <a:pt x="218" y="677"/>
                </a:cubicBezTo>
                <a:cubicBezTo>
                  <a:pt x="219" y="677"/>
                  <a:pt x="222" y="677"/>
                  <a:pt x="222" y="675"/>
                </a:cubicBezTo>
                <a:close/>
                <a:moveTo>
                  <a:pt x="227" y="673"/>
                </a:moveTo>
                <a:cubicBezTo>
                  <a:pt x="226" y="676"/>
                  <a:pt x="223" y="674"/>
                  <a:pt x="224" y="677"/>
                </a:cubicBezTo>
                <a:cubicBezTo>
                  <a:pt x="225" y="676"/>
                  <a:pt x="230" y="677"/>
                  <a:pt x="227" y="673"/>
                </a:cubicBezTo>
                <a:close/>
                <a:moveTo>
                  <a:pt x="205" y="767"/>
                </a:moveTo>
                <a:cubicBezTo>
                  <a:pt x="203" y="769"/>
                  <a:pt x="203" y="769"/>
                  <a:pt x="203" y="769"/>
                </a:cubicBezTo>
                <a:cubicBezTo>
                  <a:pt x="204" y="770"/>
                  <a:pt x="203" y="771"/>
                  <a:pt x="204" y="771"/>
                </a:cubicBezTo>
                <a:cubicBezTo>
                  <a:pt x="203" y="769"/>
                  <a:pt x="207" y="769"/>
                  <a:pt x="205" y="767"/>
                </a:cubicBezTo>
                <a:close/>
                <a:moveTo>
                  <a:pt x="115" y="615"/>
                </a:moveTo>
                <a:cubicBezTo>
                  <a:pt x="117" y="613"/>
                  <a:pt x="120" y="617"/>
                  <a:pt x="120" y="614"/>
                </a:cubicBezTo>
                <a:cubicBezTo>
                  <a:pt x="119" y="614"/>
                  <a:pt x="119" y="613"/>
                  <a:pt x="118" y="612"/>
                </a:cubicBezTo>
                <a:cubicBezTo>
                  <a:pt x="116" y="614"/>
                  <a:pt x="117" y="611"/>
                  <a:pt x="116" y="611"/>
                </a:cubicBezTo>
                <a:cubicBezTo>
                  <a:pt x="116" y="613"/>
                  <a:pt x="116" y="614"/>
                  <a:pt x="116" y="614"/>
                </a:cubicBezTo>
                <a:cubicBezTo>
                  <a:pt x="115" y="612"/>
                  <a:pt x="113" y="614"/>
                  <a:pt x="113" y="616"/>
                </a:cubicBezTo>
                <a:cubicBezTo>
                  <a:pt x="113" y="615"/>
                  <a:pt x="114" y="615"/>
                  <a:pt x="115" y="617"/>
                </a:cubicBezTo>
                <a:cubicBezTo>
                  <a:pt x="113" y="619"/>
                  <a:pt x="114" y="619"/>
                  <a:pt x="112" y="620"/>
                </a:cubicBezTo>
                <a:cubicBezTo>
                  <a:pt x="114" y="623"/>
                  <a:pt x="110" y="623"/>
                  <a:pt x="111" y="626"/>
                </a:cubicBezTo>
                <a:cubicBezTo>
                  <a:pt x="112" y="621"/>
                  <a:pt x="118" y="622"/>
                  <a:pt x="115" y="615"/>
                </a:cubicBezTo>
                <a:close/>
                <a:moveTo>
                  <a:pt x="231" y="780"/>
                </a:moveTo>
                <a:cubicBezTo>
                  <a:pt x="229" y="777"/>
                  <a:pt x="229" y="777"/>
                  <a:pt x="229" y="777"/>
                </a:cubicBezTo>
                <a:cubicBezTo>
                  <a:pt x="227" y="780"/>
                  <a:pt x="223" y="778"/>
                  <a:pt x="223" y="780"/>
                </a:cubicBezTo>
                <a:cubicBezTo>
                  <a:pt x="225" y="782"/>
                  <a:pt x="227" y="779"/>
                  <a:pt x="229" y="779"/>
                </a:cubicBezTo>
                <a:cubicBezTo>
                  <a:pt x="230" y="785"/>
                  <a:pt x="226" y="789"/>
                  <a:pt x="221" y="785"/>
                </a:cubicBezTo>
                <a:cubicBezTo>
                  <a:pt x="222" y="783"/>
                  <a:pt x="223" y="785"/>
                  <a:pt x="224" y="784"/>
                </a:cubicBezTo>
                <a:cubicBezTo>
                  <a:pt x="222" y="782"/>
                  <a:pt x="217" y="785"/>
                  <a:pt x="219" y="788"/>
                </a:cubicBezTo>
                <a:cubicBezTo>
                  <a:pt x="222" y="786"/>
                  <a:pt x="225" y="789"/>
                  <a:pt x="229" y="789"/>
                </a:cubicBezTo>
                <a:cubicBezTo>
                  <a:pt x="228" y="789"/>
                  <a:pt x="227" y="787"/>
                  <a:pt x="228" y="787"/>
                </a:cubicBezTo>
                <a:cubicBezTo>
                  <a:pt x="230" y="791"/>
                  <a:pt x="229" y="786"/>
                  <a:pt x="232" y="788"/>
                </a:cubicBezTo>
                <a:cubicBezTo>
                  <a:pt x="230" y="788"/>
                  <a:pt x="232" y="792"/>
                  <a:pt x="233" y="791"/>
                </a:cubicBezTo>
                <a:cubicBezTo>
                  <a:pt x="232" y="789"/>
                  <a:pt x="233" y="788"/>
                  <a:pt x="233" y="786"/>
                </a:cubicBezTo>
                <a:cubicBezTo>
                  <a:pt x="232" y="788"/>
                  <a:pt x="231" y="786"/>
                  <a:pt x="230" y="785"/>
                </a:cubicBezTo>
                <a:cubicBezTo>
                  <a:pt x="231" y="785"/>
                  <a:pt x="230" y="784"/>
                  <a:pt x="230" y="783"/>
                </a:cubicBezTo>
                <a:cubicBezTo>
                  <a:pt x="233" y="785"/>
                  <a:pt x="234" y="786"/>
                  <a:pt x="236" y="786"/>
                </a:cubicBezTo>
                <a:cubicBezTo>
                  <a:pt x="235" y="784"/>
                  <a:pt x="234" y="784"/>
                  <a:pt x="234" y="782"/>
                </a:cubicBezTo>
                <a:cubicBezTo>
                  <a:pt x="232" y="785"/>
                  <a:pt x="231" y="781"/>
                  <a:pt x="229" y="781"/>
                </a:cubicBezTo>
                <a:lnTo>
                  <a:pt x="231" y="780"/>
                </a:lnTo>
                <a:close/>
                <a:moveTo>
                  <a:pt x="226" y="791"/>
                </a:moveTo>
                <a:cubicBezTo>
                  <a:pt x="225" y="788"/>
                  <a:pt x="221" y="789"/>
                  <a:pt x="221" y="790"/>
                </a:cubicBezTo>
                <a:cubicBezTo>
                  <a:pt x="223" y="791"/>
                  <a:pt x="224" y="791"/>
                  <a:pt x="226" y="791"/>
                </a:cubicBezTo>
                <a:close/>
                <a:moveTo>
                  <a:pt x="292" y="887"/>
                </a:moveTo>
                <a:cubicBezTo>
                  <a:pt x="293" y="889"/>
                  <a:pt x="294" y="888"/>
                  <a:pt x="295" y="891"/>
                </a:cubicBezTo>
                <a:cubicBezTo>
                  <a:pt x="299" y="888"/>
                  <a:pt x="296" y="889"/>
                  <a:pt x="292" y="887"/>
                </a:cubicBezTo>
                <a:close/>
                <a:moveTo>
                  <a:pt x="187" y="707"/>
                </a:moveTo>
                <a:cubicBezTo>
                  <a:pt x="183" y="705"/>
                  <a:pt x="184" y="713"/>
                  <a:pt x="180" y="711"/>
                </a:cubicBezTo>
                <a:cubicBezTo>
                  <a:pt x="179" y="709"/>
                  <a:pt x="183" y="712"/>
                  <a:pt x="180" y="709"/>
                </a:cubicBezTo>
                <a:cubicBezTo>
                  <a:pt x="180" y="710"/>
                  <a:pt x="177" y="710"/>
                  <a:pt x="178" y="712"/>
                </a:cubicBezTo>
                <a:cubicBezTo>
                  <a:pt x="183" y="716"/>
                  <a:pt x="184" y="708"/>
                  <a:pt x="187" y="707"/>
                </a:cubicBezTo>
                <a:close/>
                <a:moveTo>
                  <a:pt x="157" y="679"/>
                </a:moveTo>
                <a:cubicBezTo>
                  <a:pt x="159" y="682"/>
                  <a:pt x="159" y="682"/>
                  <a:pt x="159" y="682"/>
                </a:cubicBezTo>
                <a:cubicBezTo>
                  <a:pt x="164" y="680"/>
                  <a:pt x="160" y="681"/>
                  <a:pt x="157" y="679"/>
                </a:cubicBezTo>
                <a:close/>
                <a:moveTo>
                  <a:pt x="190" y="717"/>
                </a:moveTo>
                <a:cubicBezTo>
                  <a:pt x="190" y="716"/>
                  <a:pt x="182" y="716"/>
                  <a:pt x="185" y="719"/>
                </a:cubicBezTo>
                <a:cubicBezTo>
                  <a:pt x="185" y="717"/>
                  <a:pt x="189" y="718"/>
                  <a:pt x="190" y="717"/>
                </a:cubicBezTo>
                <a:close/>
                <a:moveTo>
                  <a:pt x="199" y="737"/>
                </a:moveTo>
                <a:cubicBezTo>
                  <a:pt x="203" y="736"/>
                  <a:pt x="205" y="736"/>
                  <a:pt x="207" y="731"/>
                </a:cubicBezTo>
                <a:cubicBezTo>
                  <a:pt x="205" y="733"/>
                  <a:pt x="194" y="733"/>
                  <a:pt x="199" y="737"/>
                </a:cubicBezTo>
                <a:close/>
                <a:moveTo>
                  <a:pt x="129" y="614"/>
                </a:moveTo>
                <a:cubicBezTo>
                  <a:pt x="127" y="615"/>
                  <a:pt x="127" y="615"/>
                  <a:pt x="125" y="616"/>
                </a:cubicBezTo>
                <a:cubicBezTo>
                  <a:pt x="126" y="617"/>
                  <a:pt x="125" y="618"/>
                  <a:pt x="125" y="618"/>
                </a:cubicBezTo>
                <a:cubicBezTo>
                  <a:pt x="126" y="618"/>
                  <a:pt x="127" y="621"/>
                  <a:pt x="128" y="620"/>
                </a:cubicBezTo>
                <a:cubicBezTo>
                  <a:pt x="125" y="615"/>
                  <a:pt x="133" y="617"/>
                  <a:pt x="133" y="613"/>
                </a:cubicBezTo>
                <a:cubicBezTo>
                  <a:pt x="131" y="609"/>
                  <a:pt x="138" y="604"/>
                  <a:pt x="141" y="605"/>
                </a:cubicBezTo>
                <a:cubicBezTo>
                  <a:pt x="140" y="607"/>
                  <a:pt x="138" y="608"/>
                  <a:pt x="138" y="609"/>
                </a:cubicBezTo>
                <a:cubicBezTo>
                  <a:pt x="138" y="609"/>
                  <a:pt x="139" y="611"/>
                  <a:pt x="140" y="611"/>
                </a:cubicBezTo>
                <a:cubicBezTo>
                  <a:pt x="141" y="610"/>
                  <a:pt x="143" y="608"/>
                  <a:pt x="141" y="606"/>
                </a:cubicBezTo>
                <a:cubicBezTo>
                  <a:pt x="144" y="608"/>
                  <a:pt x="144" y="605"/>
                  <a:pt x="146" y="605"/>
                </a:cubicBezTo>
                <a:cubicBezTo>
                  <a:pt x="144" y="604"/>
                  <a:pt x="145" y="601"/>
                  <a:pt x="146" y="602"/>
                </a:cubicBezTo>
                <a:cubicBezTo>
                  <a:pt x="146" y="602"/>
                  <a:pt x="145" y="603"/>
                  <a:pt x="146" y="603"/>
                </a:cubicBezTo>
                <a:cubicBezTo>
                  <a:pt x="154" y="604"/>
                  <a:pt x="155" y="594"/>
                  <a:pt x="163" y="597"/>
                </a:cubicBezTo>
                <a:cubicBezTo>
                  <a:pt x="164" y="595"/>
                  <a:pt x="161" y="593"/>
                  <a:pt x="161" y="593"/>
                </a:cubicBezTo>
                <a:cubicBezTo>
                  <a:pt x="166" y="595"/>
                  <a:pt x="167" y="587"/>
                  <a:pt x="173" y="589"/>
                </a:cubicBezTo>
                <a:cubicBezTo>
                  <a:pt x="173" y="588"/>
                  <a:pt x="172" y="587"/>
                  <a:pt x="172" y="586"/>
                </a:cubicBezTo>
                <a:cubicBezTo>
                  <a:pt x="174" y="588"/>
                  <a:pt x="178" y="584"/>
                  <a:pt x="177" y="583"/>
                </a:cubicBezTo>
                <a:cubicBezTo>
                  <a:pt x="179" y="582"/>
                  <a:pt x="182" y="583"/>
                  <a:pt x="183" y="587"/>
                </a:cubicBezTo>
                <a:cubicBezTo>
                  <a:pt x="183" y="583"/>
                  <a:pt x="186" y="587"/>
                  <a:pt x="187" y="584"/>
                </a:cubicBezTo>
                <a:cubicBezTo>
                  <a:pt x="184" y="585"/>
                  <a:pt x="187" y="581"/>
                  <a:pt x="185" y="579"/>
                </a:cubicBezTo>
                <a:cubicBezTo>
                  <a:pt x="183" y="580"/>
                  <a:pt x="181" y="580"/>
                  <a:pt x="181" y="583"/>
                </a:cubicBezTo>
                <a:cubicBezTo>
                  <a:pt x="173" y="581"/>
                  <a:pt x="168" y="590"/>
                  <a:pt x="162" y="591"/>
                </a:cubicBezTo>
                <a:cubicBezTo>
                  <a:pt x="161" y="589"/>
                  <a:pt x="159" y="590"/>
                  <a:pt x="159" y="588"/>
                </a:cubicBezTo>
                <a:cubicBezTo>
                  <a:pt x="159" y="591"/>
                  <a:pt x="157" y="593"/>
                  <a:pt x="154" y="593"/>
                </a:cubicBezTo>
                <a:cubicBezTo>
                  <a:pt x="155" y="595"/>
                  <a:pt x="154" y="596"/>
                  <a:pt x="153" y="597"/>
                </a:cubicBezTo>
                <a:cubicBezTo>
                  <a:pt x="152" y="596"/>
                  <a:pt x="153" y="595"/>
                  <a:pt x="152" y="594"/>
                </a:cubicBezTo>
                <a:cubicBezTo>
                  <a:pt x="151" y="595"/>
                  <a:pt x="151" y="595"/>
                  <a:pt x="151" y="596"/>
                </a:cubicBezTo>
                <a:cubicBezTo>
                  <a:pt x="151" y="595"/>
                  <a:pt x="151" y="595"/>
                  <a:pt x="151" y="594"/>
                </a:cubicBezTo>
                <a:cubicBezTo>
                  <a:pt x="150" y="596"/>
                  <a:pt x="147" y="594"/>
                  <a:pt x="148" y="596"/>
                </a:cubicBezTo>
                <a:cubicBezTo>
                  <a:pt x="149" y="596"/>
                  <a:pt x="149" y="596"/>
                  <a:pt x="150" y="597"/>
                </a:cubicBezTo>
                <a:cubicBezTo>
                  <a:pt x="149" y="597"/>
                  <a:pt x="150" y="598"/>
                  <a:pt x="149" y="599"/>
                </a:cubicBezTo>
                <a:cubicBezTo>
                  <a:pt x="148" y="596"/>
                  <a:pt x="147" y="598"/>
                  <a:pt x="145" y="596"/>
                </a:cubicBezTo>
                <a:cubicBezTo>
                  <a:pt x="145" y="599"/>
                  <a:pt x="145" y="600"/>
                  <a:pt x="141" y="600"/>
                </a:cubicBezTo>
                <a:cubicBezTo>
                  <a:pt x="143" y="602"/>
                  <a:pt x="143" y="603"/>
                  <a:pt x="142" y="604"/>
                </a:cubicBezTo>
                <a:cubicBezTo>
                  <a:pt x="141" y="599"/>
                  <a:pt x="137" y="603"/>
                  <a:pt x="137" y="605"/>
                </a:cubicBezTo>
                <a:cubicBezTo>
                  <a:pt x="137" y="604"/>
                  <a:pt x="136" y="603"/>
                  <a:pt x="136" y="603"/>
                </a:cubicBezTo>
                <a:cubicBezTo>
                  <a:pt x="134" y="606"/>
                  <a:pt x="130" y="607"/>
                  <a:pt x="126" y="607"/>
                </a:cubicBezTo>
                <a:cubicBezTo>
                  <a:pt x="129" y="610"/>
                  <a:pt x="125" y="611"/>
                  <a:pt x="123" y="611"/>
                </a:cubicBezTo>
                <a:cubicBezTo>
                  <a:pt x="123" y="610"/>
                  <a:pt x="123" y="609"/>
                  <a:pt x="123" y="608"/>
                </a:cubicBezTo>
                <a:cubicBezTo>
                  <a:pt x="123" y="611"/>
                  <a:pt x="126" y="609"/>
                  <a:pt x="125" y="608"/>
                </a:cubicBezTo>
                <a:cubicBezTo>
                  <a:pt x="123" y="610"/>
                  <a:pt x="122" y="607"/>
                  <a:pt x="120" y="606"/>
                </a:cubicBezTo>
                <a:cubicBezTo>
                  <a:pt x="122" y="611"/>
                  <a:pt x="120" y="609"/>
                  <a:pt x="124" y="614"/>
                </a:cubicBezTo>
                <a:cubicBezTo>
                  <a:pt x="125" y="613"/>
                  <a:pt x="129" y="608"/>
                  <a:pt x="130" y="612"/>
                </a:cubicBezTo>
                <a:cubicBezTo>
                  <a:pt x="128" y="610"/>
                  <a:pt x="130" y="613"/>
                  <a:pt x="129" y="614"/>
                </a:cubicBezTo>
                <a:close/>
                <a:moveTo>
                  <a:pt x="206" y="723"/>
                </a:moveTo>
                <a:cubicBezTo>
                  <a:pt x="206" y="720"/>
                  <a:pt x="203" y="727"/>
                  <a:pt x="205" y="729"/>
                </a:cubicBezTo>
                <a:cubicBezTo>
                  <a:pt x="207" y="728"/>
                  <a:pt x="206" y="725"/>
                  <a:pt x="206" y="723"/>
                </a:cubicBezTo>
                <a:close/>
                <a:moveTo>
                  <a:pt x="172" y="662"/>
                </a:moveTo>
                <a:cubicBezTo>
                  <a:pt x="171" y="660"/>
                  <a:pt x="170" y="661"/>
                  <a:pt x="169" y="659"/>
                </a:cubicBezTo>
                <a:cubicBezTo>
                  <a:pt x="171" y="660"/>
                  <a:pt x="173" y="659"/>
                  <a:pt x="172" y="656"/>
                </a:cubicBezTo>
                <a:cubicBezTo>
                  <a:pt x="169" y="659"/>
                  <a:pt x="167" y="661"/>
                  <a:pt x="163" y="661"/>
                </a:cubicBezTo>
                <a:cubicBezTo>
                  <a:pt x="164" y="662"/>
                  <a:pt x="163" y="665"/>
                  <a:pt x="165" y="665"/>
                </a:cubicBezTo>
                <a:cubicBezTo>
                  <a:pt x="165" y="661"/>
                  <a:pt x="169" y="662"/>
                  <a:pt x="172" y="662"/>
                </a:cubicBezTo>
                <a:close/>
                <a:moveTo>
                  <a:pt x="245" y="761"/>
                </a:moveTo>
                <a:cubicBezTo>
                  <a:pt x="244" y="761"/>
                  <a:pt x="239" y="760"/>
                  <a:pt x="241" y="761"/>
                </a:cubicBezTo>
                <a:cubicBezTo>
                  <a:pt x="242" y="762"/>
                  <a:pt x="243" y="761"/>
                  <a:pt x="245" y="762"/>
                </a:cubicBezTo>
                <a:cubicBezTo>
                  <a:pt x="242" y="763"/>
                  <a:pt x="243" y="766"/>
                  <a:pt x="240" y="766"/>
                </a:cubicBezTo>
                <a:cubicBezTo>
                  <a:pt x="243" y="770"/>
                  <a:pt x="245" y="763"/>
                  <a:pt x="245" y="761"/>
                </a:cubicBezTo>
                <a:close/>
                <a:moveTo>
                  <a:pt x="134" y="585"/>
                </a:moveTo>
                <a:cubicBezTo>
                  <a:pt x="131" y="581"/>
                  <a:pt x="136" y="585"/>
                  <a:pt x="135" y="581"/>
                </a:cubicBezTo>
                <a:cubicBezTo>
                  <a:pt x="134" y="582"/>
                  <a:pt x="133" y="581"/>
                  <a:pt x="132" y="581"/>
                </a:cubicBezTo>
                <a:cubicBezTo>
                  <a:pt x="134" y="585"/>
                  <a:pt x="127" y="583"/>
                  <a:pt x="127" y="587"/>
                </a:cubicBezTo>
                <a:cubicBezTo>
                  <a:pt x="129" y="585"/>
                  <a:pt x="131" y="584"/>
                  <a:pt x="134" y="585"/>
                </a:cubicBezTo>
                <a:close/>
                <a:moveTo>
                  <a:pt x="132" y="586"/>
                </a:moveTo>
                <a:cubicBezTo>
                  <a:pt x="132" y="586"/>
                  <a:pt x="131" y="587"/>
                  <a:pt x="130" y="588"/>
                </a:cubicBezTo>
                <a:cubicBezTo>
                  <a:pt x="131" y="591"/>
                  <a:pt x="131" y="591"/>
                  <a:pt x="131" y="591"/>
                </a:cubicBezTo>
                <a:cubicBezTo>
                  <a:pt x="133" y="590"/>
                  <a:pt x="135" y="589"/>
                  <a:pt x="134" y="587"/>
                </a:cubicBezTo>
                <a:cubicBezTo>
                  <a:pt x="132" y="588"/>
                  <a:pt x="133" y="584"/>
                  <a:pt x="132" y="586"/>
                </a:cubicBezTo>
                <a:close/>
                <a:moveTo>
                  <a:pt x="182" y="659"/>
                </a:moveTo>
                <a:cubicBezTo>
                  <a:pt x="183" y="658"/>
                  <a:pt x="186" y="662"/>
                  <a:pt x="186" y="659"/>
                </a:cubicBezTo>
                <a:cubicBezTo>
                  <a:pt x="185" y="660"/>
                  <a:pt x="184" y="657"/>
                  <a:pt x="183" y="658"/>
                </a:cubicBezTo>
                <a:cubicBezTo>
                  <a:pt x="183" y="660"/>
                  <a:pt x="180" y="658"/>
                  <a:pt x="181" y="661"/>
                </a:cubicBezTo>
                <a:cubicBezTo>
                  <a:pt x="182" y="661"/>
                  <a:pt x="181" y="663"/>
                  <a:pt x="182" y="664"/>
                </a:cubicBezTo>
                <a:cubicBezTo>
                  <a:pt x="184" y="663"/>
                  <a:pt x="181" y="661"/>
                  <a:pt x="182" y="659"/>
                </a:cubicBezTo>
                <a:close/>
                <a:moveTo>
                  <a:pt x="240" y="743"/>
                </a:moveTo>
                <a:cubicBezTo>
                  <a:pt x="242" y="742"/>
                  <a:pt x="242" y="742"/>
                  <a:pt x="242" y="742"/>
                </a:cubicBezTo>
                <a:cubicBezTo>
                  <a:pt x="240" y="740"/>
                  <a:pt x="239" y="741"/>
                  <a:pt x="237" y="740"/>
                </a:cubicBezTo>
                <a:cubicBezTo>
                  <a:pt x="238" y="743"/>
                  <a:pt x="239" y="741"/>
                  <a:pt x="240" y="743"/>
                </a:cubicBezTo>
                <a:close/>
                <a:moveTo>
                  <a:pt x="193" y="659"/>
                </a:moveTo>
                <a:cubicBezTo>
                  <a:pt x="192" y="656"/>
                  <a:pt x="195" y="659"/>
                  <a:pt x="194" y="656"/>
                </a:cubicBezTo>
                <a:cubicBezTo>
                  <a:pt x="192" y="653"/>
                  <a:pt x="190" y="657"/>
                  <a:pt x="188" y="656"/>
                </a:cubicBezTo>
                <a:cubicBezTo>
                  <a:pt x="188" y="653"/>
                  <a:pt x="196" y="655"/>
                  <a:pt x="193" y="650"/>
                </a:cubicBezTo>
                <a:cubicBezTo>
                  <a:pt x="196" y="651"/>
                  <a:pt x="195" y="649"/>
                  <a:pt x="198" y="648"/>
                </a:cubicBezTo>
                <a:cubicBezTo>
                  <a:pt x="199" y="651"/>
                  <a:pt x="200" y="650"/>
                  <a:pt x="204" y="654"/>
                </a:cubicBezTo>
                <a:cubicBezTo>
                  <a:pt x="203" y="654"/>
                  <a:pt x="203" y="655"/>
                  <a:pt x="202" y="656"/>
                </a:cubicBezTo>
                <a:cubicBezTo>
                  <a:pt x="201" y="654"/>
                  <a:pt x="200" y="655"/>
                  <a:pt x="199" y="653"/>
                </a:cubicBezTo>
                <a:cubicBezTo>
                  <a:pt x="199" y="656"/>
                  <a:pt x="195" y="657"/>
                  <a:pt x="193" y="659"/>
                </a:cubicBezTo>
                <a:close/>
                <a:moveTo>
                  <a:pt x="197" y="650"/>
                </a:moveTo>
                <a:cubicBezTo>
                  <a:pt x="197" y="653"/>
                  <a:pt x="194" y="652"/>
                  <a:pt x="194" y="654"/>
                </a:cubicBezTo>
                <a:cubicBezTo>
                  <a:pt x="196" y="655"/>
                  <a:pt x="199" y="651"/>
                  <a:pt x="197" y="650"/>
                </a:cubicBezTo>
                <a:close/>
                <a:moveTo>
                  <a:pt x="302" y="814"/>
                </a:moveTo>
                <a:cubicBezTo>
                  <a:pt x="305" y="819"/>
                  <a:pt x="306" y="817"/>
                  <a:pt x="308" y="820"/>
                </a:cubicBezTo>
                <a:cubicBezTo>
                  <a:pt x="306" y="816"/>
                  <a:pt x="314" y="817"/>
                  <a:pt x="311" y="814"/>
                </a:cubicBezTo>
                <a:cubicBezTo>
                  <a:pt x="312" y="813"/>
                  <a:pt x="313" y="816"/>
                  <a:pt x="314" y="816"/>
                </a:cubicBezTo>
                <a:cubicBezTo>
                  <a:pt x="318" y="813"/>
                  <a:pt x="321" y="807"/>
                  <a:pt x="326" y="808"/>
                </a:cubicBezTo>
                <a:cubicBezTo>
                  <a:pt x="324" y="806"/>
                  <a:pt x="325" y="808"/>
                  <a:pt x="325" y="805"/>
                </a:cubicBezTo>
                <a:cubicBezTo>
                  <a:pt x="323" y="808"/>
                  <a:pt x="314" y="803"/>
                  <a:pt x="314" y="809"/>
                </a:cubicBezTo>
                <a:cubicBezTo>
                  <a:pt x="313" y="808"/>
                  <a:pt x="312" y="807"/>
                  <a:pt x="312" y="807"/>
                </a:cubicBezTo>
                <a:cubicBezTo>
                  <a:pt x="314" y="810"/>
                  <a:pt x="310" y="809"/>
                  <a:pt x="309" y="808"/>
                </a:cubicBezTo>
                <a:cubicBezTo>
                  <a:pt x="308" y="811"/>
                  <a:pt x="303" y="811"/>
                  <a:pt x="300" y="813"/>
                </a:cubicBezTo>
                <a:cubicBezTo>
                  <a:pt x="301" y="814"/>
                  <a:pt x="301" y="817"/>
                  <a:pt x="302" y="817"/>
                </a:cubicBezTo>
                <a:cubicBezTo>
                  <a:pt x="302" y="816"/>
                  <a:pt x="303" y="815"/>
                  <a:pt x="302" y="814"/>
                </a:cubicBezTo>
                <a:close/>
                <a:moveTo>
                  <a:pt x="159" y="572"/>
                </a:moveTo>
                <a:cubicBezTo>
                  <a:pt x="156" y="571"/>
                  <a:pt x="154" y="574"/>
                  <a:pt x="153" y="577"/>
                </a:cubicBezTo>
                <a:cubicBezTo>
                  <a:pt x="154" y="576"/>
                  <a:pt x="156" y="577"/>
                  <a:pt x="157" y="575"/>
                </a:cubicBezTo>
                <a:cubicBezTo>
                  <a:pt x="154" y="573"/>
                  <a:pt x="161" y="575"/>
                  <a:pt x="159" y="572"/>
                </a:cubicBezTo>
                <a:close/>
                <a:moveTo>
                  <a:pt x="213" y="637"/>
                </a:moveTo>
                <a:cubicBezTo>
                  <a:pt x="214" y="636"/>
                  <a:pt x="216" y="638"/>
                  <a:pt x="217" y="637"/>
                </a:cubicBezTo>
                <a:cubicBezTo>
                  <a:pt x="215" y="634"/>
                  <a:pt x="214" y="637"/>
                  <a:pt x="212" y="636"/>
                </a:cubicBezTo>
                <a:cubicBezTo>
                  <a:pt x="212" y="638"/>
                  <a:pt x="212" y="640"/>
                  <a:pt x="211" y="641"/>
                </a:cubicBezTo>
                <a:cubicBezTo>
                  <a:pt x="208" y="638"/>
                  <a:pt x="208" y="642"/>
                  <a:pt x="205" y="641"/>
                </a:cubicBezTo>
                <a:cubicBezTo>
                  <a:pt x="206" y="643"/>
                  <a:pt x="206" y="644"/>
                  <a:pt x="205" y="645"/>
                </a:cubicBezTo>
                <a:cubicBezTo>
                  <a:pt x="204" y="644"/>
                  <a:pt x="204" y="644"/>
                  <a:pt x="203" y="643"/>
                </a:cubicBezTo>
                <a:cubicBezTo>
                  <a:pt x="204" y="643"/>
                  <a:pt x="204" y="642"/>
                  <a:pt x="204" y="641"/>
                </a:cubicBezTo>
                <a:cubicBezTo>
                  <a:pt x="202" y="643"/>
                  <a:pt x="200" y="643"/>
                  <a:pt x="198" y="642"/>
                </a:cubicBezTo>
                <a:cubicBezTo>
                  <a:pt x="201" y="644"/>
                  <a:pt x="197" y="643"/>
                  <a:pt x="198" y="645"/>
                </a:cubicBezTo>
                <a:cubicBezTo>
                  <a:pt x="200" y="646"/>
                  <a:pt x="202" y="641"/>
                  <a:pt x="203" y="646"/>
                </a:cubicBezTo>
                <a:cubicBezTo>
                  <a:pt x="202" y="646"/>
                  <a:pt x="202" y="645"/>
                  <a:pt x="201" y="646"/>
                </a:cubicBezTo>
                <a:cubicBezTo>
                  <a:pt x="202" y="650"/>
                  <a:pt x="204" y="650"/>
                  <a:pt x="204" y="653"/>
                </a:cubicBezTo>
                <a:cubicBezTo>
                  <a:pt x="206" y="652"/>
                  <a:pt x="204" y="649"/>
                  <a:pt x="206" y="648"/>
                </a:cubicBezTo>
                <a:cubicBezTo>
                  <a:pt x="207" y="651"/>
                  <a:pt x="206" y="653"/>
                  <a:pt x="209" y="652"/>
                </a:cubicBezTo>
                <a:cubicBezTo>
                  <a:pt x="207" y="649"/>
                  <a:pt x="207" y="647"/>
                  <a:pt x="209" y="646"/>
                </a:cubicBezTo>
                <a:cubicBezTo>
                  <a:pt x="210" y="650"/>
                  <a:pt x="213" y="645"/>
                  <a:pt x="214" y="645"/>
                </a:cubicBezTo>
                <a:cubicBezTo>
                  <a:pt x="216" y="647"/>
                  <a:pt x="215" y="648"/>
                  <a:pt x="217" y="647"/>
                </a:cubicBezTo>
                <a:cubicBezTo>
                  <a:pt x="215" y="645"/>
                  <a:pt x="220" y="646"/>
                  <a:pt x="217" y="644"/>
                </a:cubicBezTo>
                <a:cubicBezTo>
                  <a:pt x="216" y="644"/>
                  <a:pt x="217" y="647"/>
                  <a:pt x="215" y="645"/>
                </a:cubicBezTo>
                <a:cubicBezTo>
                  <a:pt x="216" y="641"/>
                  <a:pt x="220" y="639"/>
                  <a:pt x="222" y="639"/>
                </a:cubicBezTo>
                <a:cubicBezTo>
                  <a:pt x="220" y="634"/>
                  <a:pt x="215" y="640"/>
                  <a:pt x="213" y="641"/>
                </a:cubicBezTo>
                <a:cubicBezTo>
                  <a:pt x="213" y="641"/>
                  <a:pt x="212" y="641"/>
                  <a:pt x="212" y="640"/>
                </a:cubicBezTo>
                <a:cubicBezTo>
                  <a:pt x="214" y="640"/>
                  <a:pt x="213" y="638"/>
                  <a:pt x="213" y="637"/>
                </a:cubicBezTo>
                <a:close/>
                <a:moveTo>
                  <a:pt x="152" y="541"/>
                </a:moveTo>
                <a:cubicBezTo>
                  <a:pt x="151" y="544"/>
                  <a:pt x="148" y="542"/>
                  <a:pt x="149" y="540"/>
                </a:cubicBezTo>
                <a:cubicBezTo>
                  <a:pt x="147" y="538"/>
                  <a:pt x="145" y="544"/>
                  <a:pt x="143" y="541"/>
                </a:cubicBezTo>
                <a:cubicBezTo>
                  <a:pt x="143" y="544"/>
                  <a:pt x="142" y="544"/>
                  <a:pt x="141" y="545"/>
                </a:cubicBezTo>
                <a:cubicBezTo>
                  <a:pt x="144" y="547"/>
                  <a:pt x="144" y="540"/>
                  <a:pt x="147" y="542"/>
                </a:cubicBezTo>
                <a:cubicBezTo>
                  <a:pt x="150" y="544"/>
                  <a:pt x="147" y="544"/>
                  <a:pt x="149" y="546"/>
                </a:cubicBezTo>
                <a:cubicBezTo>
                  <a:pt x="150" y="547"/>
                  <a:pt x="152" y="543"/>
                  <a:pt x="149" y="544"/>
                </a:cubicBezTo>
                <a:cubicBezTo>
                  <a:pt x="150" y="543"/>
                  <a:pt x="154" y="545"/>
                  <a:pt x="152" y="541"/>
                </a:cubicBezTo>
                <a:close/>
                <a:moveTo>
                  <a:pt x="204" y="616"/>
                </a:moveTo>
                <a:cubicBezTo>
                  <a:pt x="202" y="615"/>
                  <a:pt x="201" y="611"/>
                  <a:pt x="201" y="613"/>
                </a:cubicBezTo>
                <a:cubicBezTo>
                  <a:pt x="203" y="617"/>
                  <a:pt x="198" y="617"/>
                  <a:pt x="200" y="619"/>
                </a:cubicBezTo>
                <a:cubicBezTo>
                  <a:pt x="201" y="618"/>
                  <a:pt x="202" y="616"/>
                  <a:pt x="204" y="616"/>
                </a:cubicBezTo>
                <a:close/>
                <a:moveTo>
                  <a:pt x="94" y="424"/>
                </a:moveTo>
                <a:cubicBezTo>
                  <a:pt x="89" y="423"/>
                  <a:pt x="84" y="425"/>
                  <a:pt x="83" y="429"/>
                </a:cubicBezTo>
                <a:cubicBezTo>
                  <a:pt x="86" y="424"/>
                  <a:pt x="92" y="428"/>
                  <a:pt x="94" y="424"/>
                </a:cubicBezTo>
                <a:close/>
                <a:moveTo>
                  <a:pt x="153" y="524"/>
                </a:moveTo>
                <a:cubicBezTo>
                  <a:pt x="155" y="527"/>
                  <a:pt x="152" y="529"/>
                  <a:pt x="153" y="533"/>
                </a:cubicBezTo>
                <a:cubicBezTo>
                  <a:pt x="154" y="530"/>
                  <a:pt x="157" y="531"/>
                  <a:pt x="159" y="533"/>
                </a:cubicBezTo>
                <a:cubicBezTo>
                  <a:pt x="157" y="530"/>
                  <a:pt x="155" y="525"/>
                  <a:pt x="153" y="524"/>
                </a:cubicBezTo>
                <a:close/>
                <a:moveTo>
                  <a:pt x="242" y="626"/>
                </a:moveTo>
                <a:cubicBezTo>
                  <a:pt x="242" y="626"/>
                  <a:pt x="241" y="625"/>
                  <a:pt x="242" y="624"/>
                </a:cubicBezTo>
                <a:cubicBezTo>
                  <a:pt x="240" y="622"/>
                  <a:pt x="239" y="627"/>
                  <a:pt x="238" y="624"/>
                </a:cubicBezTo>
                <a:cubicBezTo>
                  <a:pt x="240" y="622"/>
                  <a:pt x="243" y="624"/>
                  <a:pt x="242" y="621"/>
                </a:cubicBezTo>
                <a:cubicBezTo>
                  <a:pt x="245" y="624"/>
                  <a:pt x="244" y="617"/>
                  <a:pt x="247" y="621"/>
                </a:cubicBezTo>
                <a:cubicBezTo>
                  <a:pt x="249" y="621"/>
                  <a:pt x="245" y="617"/>
                  <a:pt x="248" y="616"/>
                </a:cubicBezTo>
                <a:cubicBezTo>
                  <a:pt x="248" y="618"/>
                  <a:pt x="247" y="619"/>
                  <a:pt x="249" y="618"/>
                </a:cubicBezTo>
                <a:cubicBezTo>
                  <a:pt x="250" y="616"/>
                  <a:pt x="247" y="616"/>
                  <a:pt x="248" y="614"/>
                </a:cubicBezTo>
                <a:cubicBezTo>
                  <a:pt x="248" y="614"/>
                  <a:pt x="249" y="616"/>
                  <a:pt x="250" y="615"/>
                </a:cubicBezTo>
                <a:cubicBezTo>
                  <a:pt x="250" y="616"/>
                  <a:pt x="251" y="617"/>
                  <a:pt x="251" y="618"/>
                </a:cubicBezTo>
                <a:cubicBezTo>
                  <a:pt x="250" y="611"/>
                  <a:pt x="263" y="611"/>
                  <a:pt x="258" y="605"/>
                </a:cubicBezTo>
                <a:cubicBezTo>
                  <a:pt x="259" y="604"/>
                  <a:pt x="260" y="605"/>
                  <a:pt x="261" y="607"/>
                </a:cubicBezTo>
                <a:cubicBezTo>
                  <a:pt x="262" y="606"/>
                  <a:pt x="263" y="605"/>
                  <a:pt x="263" y="605"/>
                </a:cubicBezTo>
                <a:cubicBezTo>
                  <a:pt x="262" y="601"/>
                  <a:pt x="261" y="605"/>
                  <a:pt x="259" y="602"/>
                </a:cubicBezTo>
                <a:cubicBezTo>
                  <a:pt x="262" y="602"/>
                  <a:pt x="265" y="602"/>
                  <a:pt x="268" y="601"/>
                </a:cubicBezTo>
                <a:cubicBezTo>
                  <a:pt x="269" y="605"/>
                  <a:pt x="270" y="600"/>
                  <a:pt x="270" y="605"/>
                </a:cubicBezTo>
                <a:cubicBezTo>
                  <a:pt x="272" y="605"/>
                  <a:pt x="273" y="603"/>
                  <a:pt x="273" y="603"/>
                </a:cubicBezTo>
                <a:cubicBezTo>
                  <a:pt x="271" y="600"/>
                  <a:pt x="271" y="601"/>
                  <a:pt x="269" y="600"/>
                </a:cubicBezTo>
                <a:cubicBezTo>
                  <a:pt x="270" y="598"/>
                  <a:pt x="271" y="598"/>
                  <a:pt x="273" y="601"/>
                </a:cubicBezTo>
                <a:cubicBezTo>
                  <a:pt x="274" y="600"/>
                  <a:pt x="274" y="599"/>
                  <a:pt x="275" y="598"/>
                </a:cubicBezTo>
                <a:cubicBezTo>
                  <a:pt x="277" y="600"/>
                  <a:pt x="276" y="599"/>
                  <a:pt x="277" y="602"/>
                </a:cubicBezTo>
                <a:cubicBezTo>
                  <a:pt x="278" y="597"/>
                  <a:pt x="289" y="598"/>
                  <a:pt x="290" y="593"/>
                </a:cubicBezTo>
                <a:cubicBezTo>
                  <a:pt x="292" y="595"/>
                  <a:pt x="290" y="596"/>
                  <a:pt x="289" y="597"/>
                </a:cubicBezTo>
                <a:cubicBezTo>
                  <a:pt x="290" y="598"/>
                  <a:pt x="290" y="598"/>
                  <a:pt x="291" y="599"/>
                </a:cubicBezTo>
                <a:cubicBezTo>
                  <a:pt x="291" y="596"/>
                  <a:pt x="295" y="594"/>
                  <a:pt x="293" y="592"/>
                </a:cubicBezTo>
                <a:cubicBezTo>
                  <a:pt x="294" y="590"/>
                  <a:pt x="295" y="593"/>
                  <a:pt x="296" y="593"/>
                </a:cubicBezTo>
                <a:cubicBezTo>
                  <a:pt x="295" y="590"/>
                  <a:pt x="301" y="590"/>
                  <a:pt x="300" y="588"/>
                </a:cubicBezTo>
                <a:cubicBezTo>
                  <a:pt x="302" y="586"/>
                  <a:pt x="311" y="581"/>
                  <a:pt x="306" y="576"/>
                </a:cubicBezTo>
                <a:cubicBezTo>
                  <a:pt x="308" y="574"/>
                  <a:pt x="311" y="579"/>
                  <a:pt x="309" y="580"/>
                </a:cubicBezTo>
                <a:cubicBezTo>
                  <a:pt x="312" y="583"/>
                  <a:pt x="315" y="575"/>
                  <a:pt x="318" y="579"/>
                </a:cubicBezTo>
                <a:cubicBezTo>
                  <a:pt x="318" y="577"/>
                  <a:pt x="317" y="576"/>
                  <a:pt x="319" y="575"/>
                </a:cubicBezTo>
                <a:cubicBezTo>
                  <a:pt x="321" y="577"/>
                  <a:pt x="319" y="577"/>
                  <a:pt x="320" y="578"/>
                </a:cubicBezTo>
                <a:cubicBezTo>
                  <a:pt x="323" y="576"/>
                  <a:pt x="327" y="569"/>
                  <a:pt x="332" y="570"/>
                </a:cubicBezTo>
                <a:cubicBezTo>
                  <a:pt x="333" y="569"/>
                  <a:pt x="332" y="567"/>
                  <a:pt x="333" y="566"/>
                </a:cubicBezTo>
                <a:cubicBezTo>
                  <a:pt x="335" y="568"/>
                  <a:pt x="336" y="565"/>
                  <a:pt x="337" y="568"/>
                </a:cubicBezTo>
                <a:cubicBezTo>
                  <a:pt x="332" y="571"/>
                  <a:pt x="333" y="577"/>
                  <a:pt x="330" y="581"/>
                </a:cubicBezTo>
                <a:cubicBezTo>
                  <a:pt x="329" y="580"/>
                  <a:pt x="328" y="580"/>
                  <a:pt x="328" y="579"/>
                </a:cubicBezTo>
                <a:cubicBezTo>
                  <a:pt x="329" y="579"/>
                  <a:pt x="330" y="579"/>
                  <a:pt x="331" y="578"/>
                </a:cubicBezTo>
                <a:cubicBezTo>
                  <a:pt x="327" y="577"/>
                  <a:pt x="324" y="578"/>
                  <a:pt x="321" y="580"/>
                </a:cubicBezTo>
                <a:cubicBezTo>
                  <a:pt x="321" y="581"/>
                  <a:pt x="322" y="581"/>
                  <a:pt x="322" y="581"/>
                </a:cubicBezTo>
                <a:cubicBezTo>
                  <a:pt x="323" y="582"/>
                  <a:pt x="321" y="582"/>
                  <a:pt x="320" y="583"/>
                </a:cubicBezTo>
                <a:cubicBezTo>
                  <a:pt x="319" y="582"/>
                  <a:pt x="321" y="582"/>
                  <a:pt x="319" y="580"/>
                </a:cubicBezTo>
                <a:cubicBezTo>
                  <a:pt x="318" y="580"/>
                  <a:pt x="319" y="581"/>
                  <a:pt x="319" y="581"/>
                </a:cubicBezTo>
                <a:cubicBezTo>
                  <a:pt x="319" y="586"/>
                  <a:pt x="312" y="583"/>
                  <a:pt x="313" y="589"/>
                </a:cubicBezTo>
                <a:cubicBezTo>
                  <a:pt x="313" y="584"/>
                  <a:pt x="310" y="590"/>
                  <a:pt x="309" y="586"/>
                </a:cubicBezTo>
                <a:cubicBezTo>
                  <a:pt x="304" y="593"/>
                  <a:pt x="296" y="596"/>
                  <a:pt x="290" y="602"/>
                </a:cubicBezTo>
                <a:cubicBezTo>
                  <a:pt x="288" y="600"/>
                  <a:pt x="290" y="600"/>
                  <a:pt x="289" y="598"/>
                </a:cubicBezTo>
                <a:cubicBezTo>
                  <a:pt x="287" y="602"/>
                  <a:pt x="284" y="602"/>
                  <a:pt x="281" y="606"/>
                </a:cubicBezTo>
                <a:cubicBezTo>
                  <a:pt x="280" y="605"/>
                  <a:pt x="278" y="605"/>
                  <a:pt x="278" y="603"/>
                </a:cubicBezTo>
                <a:cubicBezTo>
                  <a:pt x="278" y="606"/>
                  <a:pt x="275" y="604"/>
                  <a:pt x="274" y="606"/>
                </a:cubicBezTo>
                <a:cubicBezTo>
                  <a:pt x="275" y="608"/>
                  <a:pt x="277" y="603"/>
                  <a:pt x="279" y="607"/>
                </a:cubicBezTo>
                <a:cubicBezTo>
                  <a:pt x="278" y="609"/>
                  <a:pt x="276" y="609"/>
                  <a:pt x="274" y="607"/>
                </a:cubicBezTo>
                <a:cubicBezTo>
                  <a:pt x="272" y="607"/>
                  <a:pt x="274" y="610"/>
                  <a:pt x="272" y="610"/>
                </a:cubicBezTo>
                <a:cubicBezTo>
                  <a:pt x="274" y="613"/>
                  <a:pt x="274" y="613"/>
                  <a:pt x="274" y="613"/>
                </a:cubicBezTo>
                <a:cubicBezTo>
                  <a:pt x="274" y="614"/>
                  <a:pt x="273" y="613"/>
                  <a:pt x="273" y="613"/>
                </a:cubicBezTo>
                <a:cubicBezTo>
                  <a:pt x="272" y="611"/>
                  <a:pt x="271" y="614"/>
                  <a:pt x="270" y="614"/>
                </a:cubicBezTo>
                <a:cubicBezTo>
                  <a:pt x="269" y="611"/>
                  <a:pt x="272" y="612"/>
                  <a:pt x="272" y="610"/>
                </a:cubicBezTo>
                <a:cubicBezTo>
                  <a:pt x="270" y="610"/>
                  <a:pt x="261" y="612"/>
                  <a:pt x="266" y="616"/>
                </a:cubicBezTo>
                <a:cubicBezTo>
                  <a:pt x="266" y="618"/>
                  <a:pt x="265" y="617"/>
                  <a:pt x="264" y="619"/>
                </a:cubicBezTo>
                <a:cubicBezTo>
                  <a:pt x="265" y="621"/>
                  <a:pt x="265" y="620"/>
                  <a:pt x="266" y="620"/>
                </a:cubicBezTo>
                <a:cubicBezTo>
                  <a:pt x="266" y="623"/>
                  <a:pt x="264" y="622"/>
                  <a:pt x="261" y="625"/>
                </a:cubicBezTo>
                <a:cubicBezTo>
                  <a:pt x="261" y="624"/>
                  <a:pt x="261" y="622"/>
                  <a:pt x="260" y="622"/>
                </a:cubicBezTo>
                <a:cubicBezTo>
                  <a:pt x="259" y="621"/>
                  <a:pt x="265" y="623"/>
                  <a:pt x="264" y="620"/>
                </a:cubicBezTo>
                <a:cubicBezTo>
                  <a:pt x="256" y="621"/>
                  <a:pt x="251" y="620"/>
                  <a:pt x="247" y="624"/>
                </a:cubicBezTo>
                <a:cubicBezTo>
                  <a:pt x="248" y="626"/>
                  <a:pt x="250" y="625"/>
                  <a:pt x="251" y="625"/>
                </a:cubicBezTo>
                <a:cubicBezTo>
                  <a:pt x="251" y="626"/>
                  <a:pt x="249" y="627"/>
                  <a:pt x="251" y="628"/>
                </a:cubicBezTo>
                <a:cubicBezTo>
                  <a:pt x="249" y="629"/>
                  <a:pt x="249" y="628"/>
                  <a:pt x="249" y="626"/>
                </a:cubicBezTo>
                <a:cubicBezTo>
                  <a:pt x="249" y="630"/>
                  <a:pt x="244" y="625"/>
                  <a:pt x="247" y="630"/>
                </a:cubicBezTo>
                <a:cubicBezTo>
                  <a:pt x="245" y="630"/>
                  <a:pt x="243" y="628"/>
                  <a:pt x="242" y="626"/>
                </a:cubicBezTo>
                <a:cubicBezTo>
                  <a:pt x="241" y="629"/>
                  <a:pt x="237" y="632"/>
                  <a:pt x="232" y="629"/>
                </a:cubicBezTo>
                <a:cubicBezTo>
                  <a:pt x="231" y="630"/>
                  <a:pt x="232" y="631"/>
                  <a:pt x="231" y="631"/>
                </a:cubicBezTo>
                <a:cubicBezTo>
                  <a:pt x="232" y="634"/>
                  <a:pt x="232" y="631"/>
                  <a:pt x="233" y="634"/>
                </a:cubicBezTo>
                <a:cubicBezTo>
                  <a:pt x="232" y="634"/>
                  <a:pt x="233" y="636"/>
                  <a:pt x="232" y="636"/>
                </a:cubicBezTo>
                <a:cubicBezTo>
                  <a:pt x="230" y="635"/>
                  <a:pt x="231" y="634"/>
                  <a:pt x="230" y="633"/>
                </a:cubicBezTo>
                <a:cubicBezTo>
                  <a:pt x="230" y="633"/>
                  <a:pt x="225" y="633"/>
                  <a:pt x="227" y="636"/>
                </a:cubicBezTo>
                <a:cubicBezTo>
                  <a:pt x="226" y="637"/>
                  <a:pt x="225" y="638"/>
                  <a:pt x="224" y="638"/>
                </a:cubicBezTo>
                <a:cubicBezTo>
                  <a:pt x="223" y="637"/>
                  <a:pt x="223" y="637"/>
                  <a:pt x="222" y="636"/>
                </a:cubicBezTo>
                <a:cubicBezTo>
                  <a:pt x="223" y="633"/>
                  <a:pt x="226" y="634"/>
                  <a:pt x="223" y="630"/>
                </a:cubicBezTo>
                <a:cubicBezTo>
                  <a:pt x="226" y="631"/>
                  <a:pt x="227" y="626"/>
                  <a:pt x="230" y="626"/>
                </a:cubicBezTo>
                <a:cubicBezTo>
                  <a:pt x="229" y="632"/>
                  <a:pt x="237" y="622"/>
                  <a:pt x="242" y="626"/>
                </a:cubicBezTo>
                <a:close/>
                <a:moveTo>
                  <a:pt x="244" y="624"/>
                </a:moveTo>
                <a:cubicBezTo>
                  <a:pt x="244" y="624"/>
                  <a:pt x="245" y="623"/>
                  <a:pt x="245" y="624"/>
                </a:cubicBezTo>
                <a:cubicBezTo>
                  <a:pt x="246" y="625"/>
                  <a:pt x="245" y="625"/>
                  <a:pt x="246" y="626"/>
                </a:cubicBezTo>
                <a:cubicBezTo>
                  <a:pt x="247" y="626"/>
                  <a:pt x="247" y="625"/>
                  <a:pt x="247" y="624"/>
                </a:cubicBezTo>
                <a:cubicBezTo>
                  <a:pt x="246" y="621"/>
                  <a:pt x="243" y="622"/>
                  <a:pt x="244" y="624"/>
                </a:cubicBezTo>
                <a:close/>
                <a:moveTo>
                  <a:pt x="261" y="612"/>
                </a:moveTo>
                <a:cubicBezTo>
                  <a:pt x="260" y="614"/>
                  <a:pt x="256" y="615"/>
                  <a:pt x="257" y="618"/>
                </a:cubicBezTo>
                <a:cubicBezTo>
                  <a:pt x="259" y="615"/>
                  <a:pt x="263" y="617"/>
                  <a:pt x="261" y="612"/>
                </a:cubicBezTo>
                <a:close/>
                <a:moveTo>
                  <a:pt x="268" y="608"/>
                </a:moveTo>
                <a:cubicBezTo>
                  <a:pt x="266" y="608"/>
                  <a:pt x="267" y="609"/>
                  <a:pt x="264" y="609"/>
                </a:cubicBezTo>
                <a:cubicBezTo>
                  <a:pt x="267" y="613"/>
                  <a:pt x="269" y="611"/>
                  <a:pt x="268" y="608"/>
                </a:cubicBezTo>
                <a:close/>
                <a:moveTo>
                  <a:pt x="237" y="632"/>
                </a:moveTo>
                <a:cubicBezTo>
                  <a:pt x="240" y="634"/>
                  <a:pt x="244" y="632"/>
                  <a:pt x="245" y="631"/>
                </a:cubicBezTo>
                <a:cubicBezTo>
                  <a:pt x="243" y="632"/>
                  <a:pt x="245" y="630"/>
                  <a:pt x="244" y="629"/>
                </a:cubicBezTo>
                <a:cubicBezTo>
                  <a:pt x="244" y="629"/>
                  <a:pt x="243" y="629"/>
                  <a:pt x="243" y="628"/>
                </a:cubicBezTo>
                <a:cubicBezTo>
                  <a:pt x="241" y="629"/>
                  <a:pt x="244" y="631"/>
                  <a:pt x="243" y="632"/>
                </a:cubicBezTo>
                <a:cubicBezTo>
                  <a:pt x="241" y="630"/>
                  <a:pt x="239" y="631"/>
                  <a:pt x="237" y="632"/>
                </a:cubicBezTo>
                <a:close/>
                <a:moveTo>
                  <a:pt x="152" y="521"/>
                </a:moveTo>
                <a:cubicBezTo>
                  <a:pt x="149" y="520"/>
                  <a:pt x="149" y="526"/>
                  <a:pt x="149" y="525"/>
                </a:cubicBezTo>
                <a:cubicBezTo>
                  <a:pt x="150" y="523"/>
                  <a:pt x="152" y="524"/>
                  <a:pt x="152" y="521"/>
                </a:cubicBezTo>
                <a:close/>
                <a:moveTo>
                  <a:pt x="202" y="598"/>
                </a:moveTo>
                <a:cubicBezTo>
                  <a:pt x="200" y="598"/>
                  <a:pt x="200" y="604"/>
                  <a:pt x="202" y="602"/>
                </a:cubicBezTo>
                <a:cubicBezTo>
                  <a:pt x="199" y="600"/>
                  <a:pt x="205" y="600"/>
                  <a:pt x="202" y="598"/>
                </a:cubicBezTo>
                <a:close/>
                <a:moveTo>
                  <a:pt x="199" y="598"/>
                </a:moveTo>
                <a:cubicBezTo>
                  <a:pt x="200" y="597"/>
                  <a:pt x="202" y="597"/>
                  <a:pt x="201" y="595"/>
                </a:cubicBezTo>
                <a:cubicBezTo>
                  <a:pt x="199" y="598"/>
                  <a:pt x="198" y="594"/>
                  <a:pt x="196" y="595"/>
                </a:cubicBezTo>
                <a:cubicBezTo>
                  <a:pt x="197" y="597"/>
                  <a:pt x="198" y="595"/>
                  <a:pt x="199" y="598"/>
                </a:cubicBezTo>
                <a:close/>
                <a:moveTo>
                  <a:pt x="169" y="551"/>
                </a:moveTo>
                <a:cubicBezTo>
                  <a:pt x="167" y="553"/>
                  <a:pt x="168" y="549"/>
                  <a:pt x="167" y="547"/>
                </a:cubicBezTo>
                <a:cubicBezTo>
                  <a:pt x="163" y="548"/>
                  <a:pt x="170" y="555"/>
                  <a:pt x="169" y="551"/>
                </a:cubicBezTo>
                <a:close/>
                <a:moveTo>
                  <a:pt x="162" y="538"/>
                </a:moveTo>
                <a:cubicBezTo>
                  <a:pt x="161" y="537"/>
                  <a:pt x="161" y="537"/>
                  <a:pt x="161" y="537"/>
                </a:cubicBezTo>
                <a:cubicBezTo>
                  <a:pt x="162" y="536"/>
                  <a:pt x="163" y="536"/>
                  <a:pt x="162" y="535"/>
                </a:cubicBezTo>
                <a:cubicBezTo>
                  <a:pt x="162" y="534"/>
                  <a:pt x="158" y="535"/>
                  <a:pt x="160" y="536"/>
                </a:cubicBezTo>
                <a:cubicBezTo>
                  <a:pt x="161" y="535"/>
                  <a:pt x="160" y="539"/>
                  <a:pt x="162" y="538"/>
                </a:cubicBezTo>
                <a:close/>
                <a:moveTo>
                  <a:pt x="101" y="443"/>
                </a:moveTo>
                <a:cubicBezTo>
                  <a:pt x="104" y="440"/>
                  <a:pt x="104" y="440"/>
                  <a:pt x="104" y="440"/>
                </a:cubicBezTo>
                <a:cubicBezTo>
                  <a:pt x="104" y="439"/>
                  <a:pt x="96" y="442"/>
                  <a:pt x="98" y="442"/>
                </a:cubicBezTo>
                <a:cubicBezTo>
                  <a:pt x="99" y="442"/>
                  <a:pt x="100" y="442"/>
                  <a:pt x="101" y="443"/>
                </a:cubicBezTo>
                <a:close/>
                <a:moveTo>
                  <a:pt x="170" y="535"/>
                </a:moveTo>
                <a:cubicBezTo>
                  <a:pt x="171" y="539"/>
                  <a:pt x="168" y="536"/>
                  <a:pt x="167" y="537"/>
                </a:cubicBezTo>
                <a:cubicBezTo>
                  <a:pt x="169" y="539"/>
                  <a:pt x="172" y="538"/>
                  <a:pt x="174" y="541"/>
                </a:cubicBezTo>
                <a:cubicBezTo>
                  <a:pt x="173" y="540"/>
                  <a:pt x="174" y="539"/>
                  <a:pt x="173" y="538"/>
                </a:cubicBezTo>
                <a:cubicBezTo>
                  <a:pt x="172" y="538"/>
                  <a:pt x="171" y="538"/>
                  <a:pt x="170" y="536"/>
                </a:cubicBezTo>
                <a:cubicBezTo>
                  <a:pt x="171" y="536"/>
                  <a:pt x="171" y="535"/>
                  <a:pt x="170" y="535"/>
                </a:cubicBezTo>
                <a:close/>
                <a:moveTo>
                  <a:pt x="183" y="542"/>
                </a:moveTo>
                <a:cubicBezTo>
                  <a:pt x="184" y="538"/>
                  <a:pt x="186" y="538"/>
                  <a:pt x="190" y="538"/>
                </a:cubicBezTo>
                <a:cubicBezTo>
                  <a:pt x="189" y="537"/>
                  <a:pt x="189" y="536"/>
                  <a:pt x="189" y="535"/>
                </a:cubicBezTo>
                <a:cubicBezTo>
                  <a:pt x="187" y="535"/>
                  <a:pt x="190" y="538"/>
                  <a:pt x="188" y="538"/>
                </a:cubicBezTo>
                <a:cubicBezTo>
                  <a:pt x="187" y="536"/>
                  <a:pt x="189" y="536"/>
                  <a:pt x="188" y="534"/>
                </a:cubicBezTo>
                <a:cubicBezTo>
                  <a:pt x="186" y="535"/>
                  <a:pt x="186" y="538"/>
                  <a:pt x="184" y="536"/>
                </a:cubicBezTo>
                <a:cubicBezTo>
                  <a:pt x="184" y="532"/>
                  <a:pt x="190" y="534"/>
                  <a:pt x="188" y="530"/>
                </a:cubicBezTo>
                <a:cubicBezTo>
                  <a:pt x="184" y="530"/>
                  <a:pt x="186" y="531"/>
                  <a:pt x="183" y="534"/>
                </a:cubicBezTo>
                <a:cubicBezTo>
                  <a:pt x="184" y="538"/>
                  <a:pt x="182" y="537"/>
                  <a:pt x="183" y="542"/>
                </a:cubicBezTo>
                <a:close/>
                <a:moveTo>
                  <a:pt x="247" y="632"/>
                </a:moveTo>
                <a:cubicBezTo>
                  <a:pt x="247" y="635"/>
                  <a:pt x="245" y="634"/>
                  <a:pt x="245" y="636"/>
                </a:cubicBezTo>
                <a:cubicBezTo>
                  <a:pt x="247" y="637"/>
                  <a:pt x="248" y="634"/>
                  <a:pt x="247" y="632"/>
                </a:cubicBezTo>
                <a:close/>
                <a:moveTo>
                  <a:pt x="301" y="719"/>
                </a:moveTo>
                <a:cubicBezTo>
                  <a:pt x="306" y="722"/>
                  <a:pt x="306" y="714"/>
                  <a:pt x="301" y="719"/>
                </a:cubicBezTo>
                <a:close/>
                <a:moveTo>
                  <a:pt x="177" y="514"/>
                </a:moveTo>
                <a:cubicBezTo>
                  <a:pt x="176" y="517"/>
                  <a:pt x="174" y="519"/>
                  <a:pt x="174" y="523"/>
                </a:cubicBezTo>
                <a:cubicBezTo>
                  <a:pt x="175" y="519"/>
                  <a:pt x="179" y="518"/>
                  <a:pt x="177" y="514"/>
                </a:cubicBezTo>
                <a:close/>
                <a:moveTo>
                  <a:pt x="303" y="699"/>
                </a:moveTo>
                <a:cubicBezTo>
                  <a:pt x="300" y="700"/>
                  <a:pt x="298" y="704"/>
                  <a:pt x="299" y="707"/>
                </a:cubicBezTo>
                <a:cubicBezTo>
                  <a:pt x="299" y="704"/>
                  <a:pt x="304" y="702"/>
                  <a:pt x="303" y="699"/>
                </a:cubicBezTo>
                <a:close/>
                <a:moveTo>
                  <a:pt x="197" y="530"/>
                </a:moveTo>
                <a:cubicBezTo>
                  <a:pt x="199" y="528"/>
                  <a:pt x="200" y="530"/>
                  <a:pt x="202" y="530"/>
                </a:cubicBezTo>
                <a:cubicBezTo>
                  <a:pt x="201" y="528"/>
                  <a:pt x="200" y="527"/>
                  <a:pt x="201" y="526"/>
                </a:cubicBezTo>
                <a:cubicBezTo>
                  <a:pt x="201" y="526"/>
                  <a:pt x="205" y="530"/>
                  <a:pt x="204" y="527"/>
                </a:cubicBezTo>
                <a:cubicBezTo>
                  <a:pt x="202" y="527"/>
                  <a:pt x="205" y="523"/>
                  <a:pt x="203" y="521"/>
                </a:cubicBezTo>
                <a:cubicBezTo>
                  <a:pt x="202" y="524"/>
                  <a:pt x="201" y="520"/>
                  <a:pt x="200" y="520"/>
                </a:cubicBezTo>
                <a:cubicBezTo>
                  <a:pt x="201" y="523"/>
                  <a:pt x="198" y="521"/>
                  <a:pt x="199" y="524"/>
                </a:cubicBezTo>
                <a:cubicBezTo>
                  <a:pt x="199" y="523"/>
                  <a:pt x="198" y="524"/>
                  <a:pt x="198" y="523"/>
                </a:cubicBezTo>
                <a:cubicBezTo>
                  <a:pt x="198" y="522"/>
                  <a:pt x="198" y="522"/>
                  <a:pt x="198" y="521"/>
                </a:cubicBezTo>
                <a:cubicBezTo>
                  <a:pt x="195" y="519"/>
                  <a:pt x="197" y="523"/>
                  <a:pt x="197" y="525"/>
                </a:cubicBezTo>
                <a:cubicBezTo>
                  <a:pt x="193" y="528"/>
                  <a:pt x="191" y="526"/>
                  <a:pt x="190" y="530"/>
                </a:cubicBezTo>
                <a:cubicBezTo>
                  <a:pt x="191" y="530"/>
                  <a:pt x="190" y="534"/>
                  <a:pt x="190" y="535"/>
                </a:cubicBezTo>
                <a:cubicBezTo>
                  <a:pt x="193" y="534"/>
                  <a:pt x="192" y="528"/>
                  <a:pt x="196" y="531"/>
                </a:cubicBezTo>
                <a:cubicBezTo>
                  <a:pt x="195" y="532"/>
                  <a:pt x="196" y="534"/>
                  <a:pt x="197" y="535"/>
                </a:cubicBezTo>
                <a:cubicBezTo>
                  <a:pt x="197" y="533"/>
                  <a:pt x="197" y="532"/>
                  <a:pt x="197" y="530"/>
                </a:cubicBezTo>
                <a:close/>
                <a:moveTo>
                  <a:pt x="278" y="660"/>
                </a:moveTo>
                <a:cubicBezTo>
                  <a:pt x="275" y="658"/>
                  <a:pt x="277" y="662"/>
                  <a:pt x="274" y="661"/>
                </a:cubicBezTo>
                <a:cubicBezTo>
                  <a:pt x="276" y="663"/>
                  <a:pt x="276" y="663"/>
                  <a:pt x="277" y="666"/>
                </a:cubicBezTo>
                <a:cubicBezTo>
                  <a:pt x="280" y="665"/>
                  <a:pt x="275" y="661"/>
                  <a:pt x="277" y="660"/>
                </a:cubicBezTo>
                <a:cubicBezTo>
                  <a:pt x="278" y="661"/>
                  <a:pt x="278" y="661"/>
                  <a:pt x="278" y="660"/>
                </a:cubicBezTo>
                <a:close/>
                <a:moveTo>
                  <a:pt x="231" y="584"/>
                </a:moveTo>
                <a:cubicBezTo>
                  <a:pt x="230" y="582"/>
                  <a:pt x="228" y="584"/>
                  <a:pt x="226" y="583"/>
                </a:cubicBezTo>
                <a:cubicBezTo>
                  <a:pt x="227" y="585"/>
                  <a:pt x="225" y="585"/>
                  <a:pt x="225" y="587"/>
                </a:cubicBezTo>
                <a:cubicBezTo>
                  <a:pt x="228" y="586"/>
                  <a:pt x="228" y="583"/>
                  <a:pt x="231" y="584"/>
                </a:cubicBezTo>
                <a:close/>
                <a:moveTo>
                  <a:pt x="182" y="510"/>
                </a:moveTo>
                <a:cubicBezTo>
                  <a:pt x="181" y="512"/>
                  <a:pt x="181" y="513"/>
                  <a:pt x="179" y="512"/>
                </a:cubicBezTo>
                <a:cubicBezTo>
                  <a:pt x="180" y="513"/>
                  <a:pt x="180" y="514"/>
                  <a:pt x="180" y="515"/>
                </a:cubicBezTo>
                <a:cubicBezTo>
                  <a:pt x="182" y="514"/>
                  <a:pt x="183" y="512"/>
                  <a:pt x="182" y="510"/>
                </a:cubicBezTo>
                <a:close/>
                <a:moveTo>
                  <a:pt x="177" y="508"/>
                </a:moveTo>
                <a:cubicBezTo>
                  <a:pt x="178" y="509"/>
                  <a:pt x="179" y="508"/>
                  <a:pt x="180" y="508"/>
                </a:cubicBezTo>
                <a:cubicBezTo>
                  <a:pt x="179" y="507"/>
                  <a:pt x="180" y="506"/>
                  <a:pt x="180" y="505"/>
                </a:cubicBezTo>
                <a:cubicBezTo>
                  <a:pt x="178" y="505"/>
                  <a:pt x="179" y="507"/>
                  <a:pt x="178" y="508"/>
                </a:cubicBezTo>
                <a:cubicBezTo>
                  <a:pt x="177" y="508"/>
                  <a:pt x="174" y="504"/>
                  <a:pt x="175" y="507"/>
                </a:cubicBezTo>
                <a:cubicBezTo>
                  <a:pt x="175" y="507"/>
                  <a:pt x="176" y="507"/>
                  <a:pt x="177" y="508"/>
                </a:cubicBezTo>
                <a:close/>
                <a:moveTo>
                  <a:pt x="282" y="659"/>
                </a:moveTo>
                <a:cubicBezTo>
                  <a:pt x="281" y="658"/>
                  <a:pt x="279" y="660"/>
                  <a:pt x="278" y="659"/>
                </a:cubicBezTo>
                <a:cubicBezTo>
                  <a:pt x="281" y="662"/>
                  <a:pt x="277" y="662"/>
                  <a:pt x="280" y="665"/>
                </a:cubicBezTo>
                <a:cubicBezTo>
                  <a:pt x="281" y="662"/>
                  <a:pt x="282" y="668"/>
                  <a:pt x="283" y="666"/>
                </a:cubicBezTo>
                <a:cubicBezTo>
                  <a:pt x="282" y="663"/>
                  <a:pt x="281" y="663"/>
                  <a:pt x="280" y="662"/>
                </a:cubicBezTo>
                <a:cubicBezTo>
                  <a:pt x="281" y="661"/>
                  <a:pt x="283" y="661"/>
                  <a:pt x="282" y="659"/>
                </a:cubicBezTo>
                <a:close/>
                <a:moveTo>
                  <a:pt x="296" y="679"/>
                </a:moveTo>
                <a:cubicBezTo>
                  <a:pt x="296" y="680"/>
                  <a:pt x="295" y="679"/>
                  <a:pt x="295" y="678"/>
                </a:cubicBezTo>
                <a:cubicBezTo>
                  <a:pt x="295" y="681"/>
                  <a:pt x="292" y="679"/>
                  <a:pt x="292" y="682"/>
                </a:cubicBezTo>
                <a:cubicBezTo>
                  <a:pt x="294" y="683"/>
                  <a:pt x="296" y="680"/>
                  <a:pt x="296" y="679"/>
                </a:cubicBezTo>
                <a:close/>
                <a:moveTo>
                  <a:pt x="247" y="596"/>
                </a:moveTo>
                <a:cubicBezTo>
                  <a:pt x="245" y="595"/>
                  <a:pt x="241" y="591"/>
                  <a:pt x="240" y="595"/>
                </a:cubicBezTo>
                <a:cubicBezTo>
                  <a:pt x="243" y="595"/>
                  <a:pt x="241" y="598"/>
                  <a:pt x="241" y="600"/>
                </a:cubicBezTo>
                <a:cubicBezTo>
                  <a:pt x="244" y="598"/>
                  <a:pt x="245" y="596"/>
                  <a:pt x="247" y="596"/>
                </a:cubicBezTo>
                <a:close/>
                <a:moveTo>
                  <a:pt x="219" y="558"/>
                </a:moveTo>
                <a:cubicBezTo>
                  <a:pt x="219" y="559"/>
                  <a:pt x="220" y="560"/>
                  <a:pt x="220" y="559"/>
                </a:cubicBezTo>
                <a:cubicBezTo>
                  <a:pt x="219" y="557"/>
                  <a:pt x="219" y="557"/>
                  <a:pt x="219" y="557"/>
                </a:cubicBezTo>
                <a:cubicBezTo>
                  <a:pt x="218" y="558"/>
                  <a:pt x="217" y="559"/>
                  <a:pt x="217" y="561"/>
                </a:cubicBezTo>
                <a:cubicBezTo>
                  <a:pt x="218" y="560"/>
                  <a:pt x="219" y="561"/>
                  <a:pt x="219" y="560"/>
                </a:cubicBezTo>
                <a:cubicBezTo>
                  <a:pt x="219" y="559"/>
                  <a:pt x="218" y="558"/>
                  <a:pt x="219" y="558"/>
                </a:cubicBezTo>
                <a:close/>
                <a:moveTo>
                  <a:pt x="187" y="510"/>
                </a:moveTo>
                <a:cubicBezTo>
                  <a:pt x="188" y="511"/>
                  <a:pt x="188" y="511"/>
                  <a:pt x="188" y="512"/>
                </a:cubicBezTo>
                <a:cubicBezTo>
                  <a:pt x="190" y="511"/>
                  <a:pt x="188" y="510"/>
                  <a:pt x="186" y="509"/>
                </a:cubicBezTo>
                <a:cubicBezTo>
                  <a:pt x="185" y="509"/>
                  <a:pt x="184" y="513"/>
                  <a:pt x="186" y="513"/>
                </a:cubicBezTo>
                <a:cubicBezTo>
                  <a:pt x="185" y="511"/>
                  <a:pt x="186" y="510"/>
                  <a:pt x="187" y="510"/>
                </a:cubicBezTo>
                <a:close/>
                <a:moveTo>
                  <a:pt x="358" y="762"/>
                </a:moveTo>
                <a:cubicBezTo>
                  <a:pt x="356" y="763"/>
                  <a:pt x="359" y="766"/>
                  <a:pt x="359" y="768"/>
                </a:cubicBezTo>
                <a:cubicBezTo>
                  <a:pt x="360" y="766"/>
                  <a:pt x="360" y="764"/>
                  <a:pt x="361" y="763"/>
                </a:cubicBezTo>
                <a:cubicBezTo>
                  <a:pt x="359" y="764"/>
                  <a:pt x="362" y="759"/>
                  <a:pt x="359" y="759"/>
                </a:cubicBezTo>
                <a:cubicBezTo>
                  <a:pt x="360" y="761"/>
                  <a:pt x="359" y="767"/>
                  <a:pt x="358" y="762"/>
                </a:cubicBezTo>
                <a:close/>
                <a:moveTo>
                  <a:pt x="173" y="469"/>
                </a:moveTo>
                <a:cubicBezTo>
                  <a:pt x="171" y="471"/>
                  <a:pt x="170" y="472"/>
                  <a:pt x="167" y="473"/>
                </a:cubicBezTo>
                <a:cubicBezTo>
                  <a:pt x="170" y="475"/>
                  <a:pt x="166" y="474"/>
                  <a:pt x="167" y="476"/>
                </a:cubicBezTo>
                <a:cubicBezTo>
                  <a:pt x="169" y="474"/>
                  <a:pt x="173" y="473"/>
                  <a:pt x="173" y="469"/>
                </a:cubicBezTo>
                <a:close/>
                <a:moveTo>
                  <a:pt x="203" y="514"/>
                </a:moveTo>
                <a:cubicBezTo>
                  <a:pt x="201" y="509"/>
                  <a:pt x="202" y="508"/>
                  <a:pt x="199" y="504"/>
                </a:cubicBezTo>
                <a:cubicBezTo>
                  <a:pt x="198" y="503"/>
                  <a:pt x="198" y="505"/>
                  <a:pt x="197" y="503"/>
                </a:cubicBezTo>
                <a:cubicBezTo>
                  <a:pt x="196" y="502"/>
                  <a:pt x="201" y="502"/>
                  <a:pt x="198" y="499"/>
                </a:cubicBezTo>
                <a:cubicBezTo>
                  <a:pt x="196" y="504"/>
                  <a:pt x="191" y="504"/>
                  <a:pt x="190" y="507"/>
                </a:cubicBezTo>
                <a:cubicBezTo>
                  <a:pt x="191" y="507"/>
                  <a:pt x="192" y="510"/>
                  <a:pt x="192" y="511"/>
                </a:cubicBezTo>
                <a:cubicBezTo>
                  <a:pt x="194" y="509"/>
                  <a:pt x="198" y="512"/>
                  <a:pt x="198" y="508"/>
                </a:cubicBezTo>
                <a:cubicBezTo>
                  <a:pt x="200" y="511"/>
                  <a:pt x="203" y="512"/>
                  <a:pt x="201" y="515"/>
                </a:cubicBezTo>
                <a:cubicBezTo>
                  <a:pt x="201" y="514"/>
                  <a:pt x="200" y="514"/>
                  <a:pt x="200" y="514"/>
                </a:cubicBezTo>
                <a:cubicBezTo>
                  <a:pt x="201" y="515"/>
                  <a:pt x="202" y="517"/>
                  <a:pt x="202" y="516"/>
                </a:cubicBezTo>
                <a:cubicBezTo>
                  <a:pt x="202" y="515"/>
                  <a:pt x="202" y="514"/>
                  <a:pt x="203" y="514"/>
                </a:cubicBezTo>
                <a:close/>
                <a:moveTo>
                  <a:pt x="281" y="631"/>
                </a:moveTo>
                <a:cubicBezTo>
                  <a:pt x="280" y="629"/>
                  <a:pt x="279" y="627"/>
                  <a:pt x="277" y="626"/>
                </a:cubicBezTo>
                <a:cubicBezTo>
                  <a:pt x="279" y="627"/>
                  <a:pt x="279" y="629"/>
                  <a:pt x="278" y="630"/>
                </a:cubicBezTo>
                <a:cubicBezTo>
                  <a:pt x="278" y="629"/>
                  <a:pt x="277" y="626"/>
                  <a:pt x="276" y="627"/>
                </a:cubicBezTo>
                <a:cubicBezTo>
                  <a:pt x="277" y="628"/>
                  <a:pt x="276" y="629"/>
                  <a:pt x="276" y="629"/>
                </a:cubicBezTo>
                <a:cubicBezTo>
                  <a:pt x="278" y="629"/>
                  <a:pt x="279" y="632"/>
                  <a:pt x="281" y="631"/>
                </a:cubicBezTo>
                <a:close/>
                <a:moveTo>
                  <a:pt x="207" y="514"/>
                </a:moveTo>
                <a:cubicBezTo>
                  <a:pt x="210" y="518"/>
                  <a:pt x="206" y="519"/>
                  <a:pt x="204" y="519"/>
                </a:cubicBezTo>
                <a:cubicBezTo>
                  <a:pt x="204" y="521"/>
                  <a:pt x="205" y="520"/>
                  <a:pt x="205" y="522"/>
                </a:cubicBezTo>
                <a:cubicBezTo>
                  <a:pt x="208" y="520"/>
                  <a:pt x="211" y="526"/>
                  <a:pt x="214" y="526"/>
                </a:cubicBezTo>
                <a:cubicBezTo>
                  <a:pt x="212" y="524"/>
                  <a:pt x="209" y="523"/>
                  <a:pt x="209" y="521"/>
                </a:cubicBezTo>
                <a:cubicBezTo>
                  <a:pt x="214" y="524"/>
                  <a:pt x="212" y="519"/>
                  <a:pt x="215" y="516"/>
                </a:cubicBezTo>
                <a:cubicBezTo>
                  <a:pt x="218" y="518"/>
                  <a:pt x="217" y="514"/>
                  <a:pt x="220" y="515"/>
                </a:cubicBezTo>
                <a:cubicBezTo>
                  <a:pt x="219" y="514"/>
                  <a:pt x="220" y="513"/>
                  <a:pt x="220" y="512"/>
                </a:cubicBezTo>
                <a:cubicBezTo>
                  <a:pt x="219" y="512"/>
                  <a:pt x="218" y="513"/>
                  <a:pt x="218" y="511"/>
                </a:cubicBezTo>
                <a:cubicBezTo>
                  <a:pt x="217" y="513"/>
                  <a:pt x="216" y="515"/>
                  <a:pt x="214" y="512"/>
                </a:cubicBezTo>
                <a:cubicBezTo>
                  <a:pt x="217" y="511"/>
                  <a:pt x="213" y="511"/>
                  <a:pt x="212" y="508"/>
                </a:cubicBezTo>
                <a:cubicBezTo>
                  <a:pt x="211" y="509"/>
                  <a:pt x="210" y="509"/>
                  <a:pt x="211" y="510"/>
                </a:cubicBezTo>
                <a:cubicBezTo>
                  <a:pt x="214" y="508"/>
                  <a:pt x="209" y="514"/>
                  <a:pt x="212" y="513"/>
                </a:cubicBezTo>
                <a:cubicBezTo>
                  <a:pt x="211" y="511"/>
                  <a:pt x="214" y="512"/>
                  <a:pt x="214" y="514"/>
                </a:cubicBezTo>
                <a:cubicBezTo>
                  <a:pt x="212" y="515"/>
                  <a:pt x="209" y="513"/>
                  <a:pt x="207" y="514"/>
                </a:cubicBezTo>
                <a:close/>
                <a:moveTo>
                  <a:pt x="272" y="617"/>
                </a:moveTo>
                <a:cubicBezTo>
                  <a:pt x="272" y="616"/>
                  <a:pt x="271" y="615"/>
                  <a:pt x="271" y="615"/>
                </a:cubicBezTo>
                <a:cubicBezTo>
                  <a:pt x="271" y="616"/>
                  <a:pt x="272" y="617"/>
                  <a:pt x="271" y="617"/>
                </a:cubicBezTo>
                <a:cubicBezTo>
                  <a:pt x="270" y="616"/>
                  <a:pt x="270" y="616"/>
                  <a:pt x="269" y="617"/>
                </a:cubicBezTo>
                <a:cubicBezTo>
                  <a:pt x="270" y="619"/>
                  <a:pt x="274" y="622"/>
                  <a:pt x="273" y="618"/>
                </a:cubicBezTo>
                <a:cubicBezTo>
                  <a:pt x="271" y="619"/>
                  <a:pt x="271" y="617"/>
                  <a:pt x="272" y="617"/>
                </a:cubicBezTo>
                <a:close/>
                <a:moveTo>
                  <a:pt x="248" y="576"/>
                </a:moveTo>
                <a:cubicBezTo>
                  <a:pt x="248" y="574"/>
                  <a:pt x="246" y="575"/>
                  <a:pt x="247" y="574"/>
                </a:cubicBezTo>
                <a:cubicBezTo>
                  <a:pt x="249" y="571"/>
                  <a:pt x="252" y="574"/>
                  <a:pt x="253" y="572"/>
                </a:cubicBezTo>
                <a:cubicBezTo>
                  <a:pt x="252" y="572"/>
                  <a:pt x="252" y="571"/>
                  <a:pt x="252" y="570"/>
                </a:cubicBezTo>
                <a:cubicBezTo>
                  <a:pt x="249" y="573"/>
                  <a:pt x="243" y="573"/>
                  <a:pt x="242" y="576"/>
                </a:cubicBezTo>
                <a:cubicBezTo>
                  <a:pt x="244" y="573"/>
                  <a:pt x="246" y="577"/>
                  <a:pt x="248" y="576"/>
                </a:cubicBezTo>
                <a:close/>
                <a:moveTo>
                  <a:pt x="181" y="473"/>
                </a:moveTo>
                <a:cubicBezTo>
                  <a:pt x="179" y="475"/>
                  <a:pt x="176" y="472"/>
                  <a:pt x="177" y="477"/>
                </a:cubicBezTo>
                <a:cubicBezTo>
                  <a:pt x="179" y="475"/>
                  <a:pt x="181" y="475"/>
                  <a:pt x="181" y="473"/>
                </a:cubicBezTo>
                <a:close/>
                <a:moveTo>
                  <a:pt x="181" y="471"/>
                </a:moveTo>
                <a:cubicBezTo>
                  <a:pt x="180" y="471"/>
                  <a:pt x="179" y="471"/>
                  <a:pt x="178" y="471"/>
                </a:cubicBezTo>
                <a:cubicBezTo>
                  <a:pt x="178" y="470"/>
                  <a:pt x="178" y="468"/>
                  <a:pt x="177" y="468"/>
                </a:cubicBezTo>
                <a:cubicBezTo>
                  <a:pt x="178" y="470"/>
                  <a:pt x="177" y="471"/>
                  <a:pt x="177" y="473"/>
                </a:cubicBezTo>
                <a:cubicBezTo>
                  <a:pt x="178" y="470"/>
                  <a:pt x="181" y="474"/>
                  <a:pt x="181" y="471"/>
                </a:cubicBezTo>
                <a:close/>
                <a:moveTo>
                  <a:pt x="276" y="616"/>
                </a:moveTo>
                <a:cubicBezTo>
                  <a:pt x="277" y="617"/>
                  <a:pt x="278" y="620"/>
                  <a:pt x="279" y="618"/>
                </a:cubicBezTo>
                <a:cubicBezTo>
                  <a:pt x="277" y="616"/>
                  <a:pt x="276" y="615"/>
                  <a:pt x="274" y="615"/>
                </a:cubicBezTo>
                <a:cubicBezTo>
                  <a:pt x="275" y="617"/>
                  <a:pt x="274" y="617"/>
                  <a:pt x="274" y="619"/>
                </a:cubicBezTo>
                <a:cubicBezTo>
                  <a:pt x="275" y="618"/>
                  <a:pt x="276" y="617"/>
                  <a:pt x="276" y="616"/>
                </a:cubicBezTo>
                <a:close/>
                <a:moveTo>
                  <a:pt x="209" y="510"/>
                </a:moveTo>
                <a:cubicBezTo>
                  <a:pt x="206" y="508"/>
                  <a:pt x="209" y="507"/>
                  <a:pt x="208" y="505"/>
                </a:cubicBezTo>
                <a:cubicBezTo>
                  <a:pt x="206" y="506"/>
                  <a:pt x="207" y="512"/>
                  <a:pt x="208" y="512"/>
                </a:cubicBezTo>
                <a:cubicBezTo>
                  <a:pt x="207" y="511"/>
                  <a:pt x="208" y="511"/>
                  <a:pt x="209" y="510"/>
                </a:cubicBezTo>
                <a:close/>
                <a:moveTo>
                  <a:pt x="287" y="625"/>
                </a:moveTo>
                <a:cubicBezTo>
                  <a:pt x="288" y="627"/>
                  <a:pt x="284" y="627"/>
                  <a:pt x="286" y="629"/>
                </a:cubicBezTo>
                <a:cubicBezTo>
                  <a:pt x="287" y="628"/>
                  <a:pt x="288" y="631"/>
                  <a:pt x="290" y="630"/>
                </a:cubicBezTo>
                <a:cubicBezTo>
                  <a:pt x="289" y="629"/>
                  <a:pt x="290" y="629"/>
                  <a:pt x="289" y="628"/>
                </a:cubicBezTo>
                <a:cubicBezTo>
                  <a:pt x="289" y="629"/>
                  <a:pt x="288" y="629"/>
                  <a:pt x="287" y="628"/>
                </a:cubicBezTo>
                <a:cubicBezTo>
                  <a:pt x="288" y="628"/>
                  <a:pt x="288" y="624"/>
                  <a:pt x="287" y="625"/>
                </a:cubicBezTo>
                <a:close/>
                <a:moveTo>
                  <a:pt x="286" y="623"/>
                </a:moveTo>
                <a:cubicBezTo>
                  <a:pt x="283" y="621"/>
                  <a:pt x="284" y="621"/>
                  <a:pt x="283" y="618"/>
                </a:cubicBezTo>
                <a:cubicBezTo>
                  <a:pt x="281" y="619"/>
                  <a:pt x="281" y="619"/>
                  <a:pt x="281" y="622"/>
                </a:cubicBezTo>
                <a:cubicBezTo>
                  <a:pt x="282" y="622"/>
                  <a:pt x="283" y="622"/>
                  <a:pt x="284" y="624"/>
                </a:cubicBezTo>
                <a:cubicBezTo>
                  <a:pt x="284" y="624"/>
                  <a:pt x="284" y="625"/>
                  <a:pt x="285" y="624"/>
                </a:cubicBezTo>
                <a:cubicBezTo>
                  <a:pt x="284" y="623"/>
                  <a:pt x="285" y="624"/>
                  <a:pt x="286" y="623"/>
                </a:cubicBezTo>
                <a:close/>
                <a:moveTo>
                  <a:pt x="193" y="481"/>
                </a:moveTo>
                <a:cubicBezTo>
                  <a:pt x="192" y="482"/>
                  <a:pt x="194" y="485"/>
                  <a:pt x="193" y="487"/>
                </a:cubicBezTo>
                <a:cubicBezTo>
                  <a:pt x="195" y="486"/>
                  <a:pt x="194" y="483"/>
                  <a:pt x="193" y="481"/>
                </a:cubicBezTo>
                <a:close/>
                <a:moveTo>
                  <a:pt x="200" y="469"/>
                </a:moveTo>
                <a:cubicBezTo>
                  <a:pt x="199" y="468"/>
                  <a:pt x="194" y="470"/>
                  <a:pt x="193" y="472"/>
                </a:cubicBezTo>
                <a:cubicBezTo>
                  <a:pt x="193" y="471"/>
                  <a:pt x="195" y="472"/>
                  <a:pt x="194" y="473"/>
                </a:cubicBezTo>
                <a:cubicBezTo>
                  <a:pt x="192" y="473"/>
                  <a:pt x="190" y="473"/>
                  <a:pt x="188" y="473"/>
                </a:cubicBezTo>
                <a:cubicBezTo>
                  <a:pt x="188" y="475"/>
                  <a:pt x="185" y="475"/>
                  <a:pt x="186" y="478"/>
                </a:cubicBezTo>
                <a:cubicBezTo>
                  <a:pt x="192" y="475"/>
                  <a:pt x="196" y="474"/>
                  <a:pt x="200" y="471"/>
                </a:cubicBezTo>
                <a:cubicBezTo>
                  <a:pt x="199" y="470"/>
                  <a:pt x="199" y="469"/>
                  <a:pt x="200" y="469"/>
                </a:cubicBezTo>
                <a:close/>
                <a:moveTo>
                  <a:pt x="168" y="439"/>
                </a:moveTo>
                <a:cubicBezTo>
                  <a:pt x="162" y="441"/>
                  <a:pt x="165" y="444"/>
                  <a:pt x="168" y="439"/>
                </a:cubicBezTo>
                <a:close/>
                <a:moveTo>
                  <a:pt x="202" y="491"/>
                </a:moveTo>
                <a:cubicBezTo>
                  <a:pt x="200" y="490"/>
                  <a:pt x="199" y="493"/>
                  <a:pt x="199" y="494"/>
                </a:cubicBezTo>
                <a:cubicBezTo>
                  <a:pt x="200" y="491"/>
                  <a:pt x="203" y="494"/>
                  <a:pt x="202" y="491"/>
                </a:cubicBezTo>
                <a:close/>
                <a:moveTo>
                  <a:pt x="206" y="495"/>
                </a:moveTo>
                <a:cubicBezTo>
                  <a:pt x="204" y="493"/>
                  <a:pt x="206" y="493"/>
                  <a:pt x="204" y="493"/>
                </a:cubicBezTo>
                <a:cubicBezTo>
                  <a:pt x="203" y="493"/>
                  <a:pt x="203" y="493"/>
                  <a:pt x="203" y="493"/>
                </a:cubicBezTo>
                <a:cubicBezTo>
                  <a:pt x="203" y="494"/>
                  <a:pt x="203" y="494"/>
                  <a:pt x="203" y="494"/>
                </a:cubicBezTo>
                <a:cubicBezTo>
                  <a:pt x="204" y="497"/>
                  <a:pt x="205" y="494"/>
                  <a:pt x="206" y="496"/>
                </a:cubicBezTo>
                <a:cubicBezTo>
                  <a:pt x="206" y="498"/>
                  <a:pt x="203" y="499"/>
                  <a:pt x="204" y="500"/>
                </a:cubicBezTo>
                <a:cubicBezTo>
                  <a:pt x="204" y="498"/>
                  <a:pt x="205" y="501"/>
                  <a:pt x="206" y="500"/>
                </a:cubicBezTo>
                <a:cubicBezTo>
                  <a:pt x="205" y="499"/>
                  <a:pt x="208" y="499"/>
                  <a:pt x="208" y="498"/>
                </a:cubicBezTo>
                <a:cubicBezTo>
                  <a:pt x="209" y="500"/>
                  <a:pt x="210" y="501"/>
                  <a:pt x="212" y="503"/>
                </a:cubicBezTo>
                <a:cubicBezTo>
                  <a:pt x="212" y="500"/>
                  <a:pt x="216" y="500"/>
                  <a:pt x="215" y="499"/>
                </a:cubicBezTo>
                <a:cubicBezTo>
                  <a:pt x="213" y="499"/>
                  <a:pt x="212" y="501"/>
                  <a:pt x="210" y="498"/>
                </a:cubicBezTo>
                <a:cubicBezTo>
                  <a:pt x="211" y="498"/>
                  <a:pt x="212" y="498"/>
                  <a:pt x="213" y="497"/>
                </a:cubicBezTo>
                <a:cubicBezTo>
                  <a:pt x="211" y="495"/>
                  <a:pt x="206" y="493"/>
                  <a:pt x="206" y="495"/>
                </a:cubicBezTo>
                <a:close/>
                <a:moveTo>
                  <a:pt x="282" y="613"/>
                </a:moveTo>
                <a:cubicBezTo>
                  <a:pt x="284" y="616"/>
                  <a:pt x="280" y="614"/>
                  <a:pt x="281" y="616"/>
                </a:cubicBezTo>
                <a:cubicBezTo>
                  <a:pt x="282" y="616"/>
                  <a:pt x="283" y="618"/>
                  <a:pt x="284" y="616"/>
                </a:cubicBezTo>
                <a:cubicBezTo>
                  <a:pt x="282" y="615"/>
                  <a:pt x="285" y="613"/>
                  <a:pt x="282" y="613"/>
                </a:cubicBezTo>
                <a:close/>
                <a:moveTo>
                  <a:pt x="216" y="502"/>
                </a:moveTo>
                <a:cubicBezTo>
                  <a:pt x="214" y="501"/>
                  <a:pt x="213" y="505"/>
                  <a:pt x="213" y="506"/>
                </a:cubicBezTo>
                <a:cubicBezTo>
                  <a:pt x="215" y="507"/>
                  <a:pt x="215" y="503"/>
                  <a:pt x="216" y="502"/>
                </a:cubicBezTo>
                <a:close/>
                <a:moveTo>
                  <a:pt x="284" y="606"/>
                </a:moveTo>
                <a:cubicBezTo>
                  <a:pt x="285" y="608"/>
                  <a:pt x="283" y="608"/>
                  <a:pt x="285" y="610"/>
                </a:cubicBezTo>
                <a:cubicBezTo>
                  <a:pt x="286" y="611"/>
                  <a:pt x="285" y="610"/>
                  <a:pt x="286" y="609"/>
                </a:cubicBezTo>
                <a:cubicBezTo>
                  <a:pt x="286" y="608"/>
                  <a:pt x="285" y="608"/>
                  <a:pt x="285" y="607"/>
                </a:cubicBezTo>
                <a:cubicBezTo>
                  <a:pt x="285" y="607"/>
                  <a:pt x="285" y="606"/>
                  <a:pt x="284" y="606"/>
                </a:cubicBezTo>
                <a:close/>
                <a:moveTo>
                  <a:pt x="276" y="583"/>
                </a:moveTo>
                <a:cubicBezTo>
                  <a:pt x="273" y="582"/>
                  <a:pt x="271" y="582"/>
                  <a:pt x="269" y="580"/>
                </a:cubicBezTo>
                <a:cubicBezTo>
                  <a:pt x="269" y="581"/>
                  <a:pt x="270" y="583"/>
                  <a:pt x="270" y="584"/>
                </a:cubicBezTo>
                <a:cubicBezTo>
                  <a:pt x="271" y="584"/>
                  <a:pt x="270" y="583"/>
                  <a:pt x="271" y="582"/>
                </a:cubicBezTo>
                <a:cubicBezTo>
                  <a:pt x="272" y="584"/>
                  <a:pt x="275" y="586"/>
                  <a:pt x="276" y="583"/>
                </a:cubicBezTo>
                <a:close/>
                <a:moveTo>
                  <a:pt x="213" y="489"/>
                </a:moveTo>
                <a:cubicBezTo>
                  <a:pt x="214" y="492"/>
                  <a:pt x="214" y="494"/>
                  <a:pt x="212" y="494"/>
                </a:cubicBezTo>
                <a:cubicBezTo>
                  <a:pt x="214" y="497"/>
                  <a:pt x="215" y="494"/>
                  <a:pt x="215" y="493"/>
                </a:cubicBezTo>
                <a:cubicBezTo>
                  <a:pt x="213" y="491"/>
                  <a:pt x="214" y="489"/>
                  <a:pt x="213" y="489"/>
                </a:cubicBezTo>
                <a:close/>
                <a:moveTo>
                  <a:pt x="396" y="732"/>
                </a:moveTo>
                <a:cubicBezTo>
                  <a:pt x="395" y="732"/>
                  <a:pt x="395" y="732"/>
                  <a:pt x="395" y="731"/>
                </a:cubicBezTo>
                <a:cubicBezTo>
                  <a:pt x="394" y="732"/>
                  <a:pt x="394" y="737"/>
                  <a:pt x="394" y="737"/>
                </a:cubicBezTo>
                <a:cubicBezTo>
                  <a:pt x="394" y="735"/>
                  <a:pt x="397" y="734"/>
                  <a:pt x="396" y="732"/>
                </a:cubicBezTo>
                <a:close/>
                <a:moveTo>
                  <a:pt x="224" y="469"/>
                </a:moveTo>
                <a:cubicBezTo>
                  <a:pt x="223" y="467"/>
                  <a:pt x="219" y="465"/>
                  <a:pt x="219" y="466"/>
                </a:cubicBezTo>
                <a:cubicBezTo>
                  <a:pt x="224" y="468"/>
                  <a:pt x="221" y="471"/>
                  <a:pt x="221" y="471"/>
                </a:cubicBezTo>
                <a:cubicBezTo>
                  <a:pt x="222" y="471"/>
                  <a:pt x="225" y="470"/>
                  <a:pt x="224" y="469"/>
                </a:cubicBezTo>
                <a:close/>
                <a:moveTo>
                  <a:pt x="397" y="731"/>
                </a:moveTo>
                <a:cubicBezTo>
                  <a:pt x="398" y="731"/>
                  <a:pt x="398" y="732"/>
                  <a:pt x="399" y="732"/>
                </a:cubicBezTo>
                <a:cubicBezTo>
                  <a:pt x="399" y="729"/>
                  <a:pt x="395" y="729"/>
                  <a:pt x="396" y="731"/>
                </a:cubicBezTo>
                <a:cubicBezTo>
                  <a:pt x="396" y="730"/>
                  <a:pt x="397" y="735"/>
                  <a:pt x="397" y="732"/>
                </a:cubicBezTo>
                <a:cubicBezTo>
                  <a:pt x="397" y="732"/>
                  <a:pt x="397" y="731"/>
                  <a:pt x="397" y="731"/>
                </a:cubicBezTo>
                <a:close/>
                <a:moveTo>
                  <a:pt x="310" y="594"/>
                </a:moveTo>
                <a:cubicBezTo>
                  <a:pt x="309" y="597"/>
                  <a:pt x="308" y="594"/>
                  <a:pt x="306" y="593"/>
                </a:cubicBezTo>
                <a:cubicBezTo>
                  <a:pt x="308" y="595"/>
                  <a:pt x="307" y="596"/>
                  <a:pt x="307" y="597"/>
                </a:cubicBezTo>
                <a:cubicBezTo>
                  <a:pt x="309" y="597"/>
                  <a:pt x="310" y="595"/>
                  <a:pt x="310" y="594"/>
                </a:cubicBezTo>
                <a:close/>
                <a:moveTo>
                  <a:pt x="263" y="524"/>
                </a:moveTo>
                <a:cubicBezTo>
                  <a:pt x="262" y="523"/>
                  <a:pt x="262" y="526"/>
                  <a:pt x="263" y="526"/>
                </a:cubicBezTo>
                <a:cubicBezTo>
                  <a:pt x="264" y="523"/>
                  <a:pt x="262" y="523"/>
                  <a:pt x="262" y="520"/>
                </a:cubicBezTo>
                <a:cubicBezTo>
                  <a:pt x="261" y="521"/>
                  <a:pt x="259" y="524"/>
                  <a:pt x="261" y="524"/>
                </a:cubicBezTo>
                <a:cubicBezTo>
                  <a:pt x="260" y="523"/>
                  <a:pt x="263" y="523"/>
                  <a:pt x="263" y="524"/>
                </a:cubicBezTo>
                <a:close/>
                <a:moveTo>
                  <a:pt x="234" y="476"/>
                </a:moveTo>
                <a:cubicBezTo>
                  <a:pt x="232" y="478"/>
                  <a:pt x="230" y="476"/>
                  <a:pt x="228" y="475"/>
                </a:cubicBezTo>
                <a:cubicBezTo>
                  <a:pt x="231" y="480"/>
                  <a:pt x="233" y="477"/>
                  <a:pt x="235" y="477"/>
                </a:cubicBezTo>
                <a:cubicBezTo>
                  <a:pt x="234" y="475"/>
                  <a:pt x="236" y="474"/>
                  <a:pt x="233" y="471"/>
                </a:cubicBezTo>
                <a:cubicBezTo>
                  <a:pt x="235" y="476"/>
                  <a:pt x="229" y="473"/>
                  <a:pt x="234" y="476"/>
                </a:cubicBezTo>
                <a:close/>
                <a:moveTo>
                  <a:pt x="214" y="437"/>
                </a:moveTo>
                <a:cubicBezTo>
                  <a:pt x="213" y="438"/>
                  <a:pt x="208" y="434"/>
                  <a:pt x="208" y="438"/>
                </a:cubicBezTo>
                <a:cubicBezTo>
                  <a:pt x="210" y="437"/>
                  <a:pt x="212" y="437"/>
                  <a:pt x="212" y="440"/>
                </a:cubicBezTo>
                <a:cubicBezTo>
                  <a:pt x="212" y="438"/>
                  <a:pt x="215" y="439"/>
                  <a:pt x="214" y="437"/>
                </a:cubicBezTo>
                <a:close/>
                <a:moveTo>
                  <a:pt x="197" y="412"/>
                </a:moveTo>
                <a:cubicBezTo>
                  <a:pt x="193" y="414"/>
                  <a:pt x="200" y="424"/>
                  <a:pt x="200" y="423"/>
                </a:cubicBezTo>
                <a:cubicBezTo>
                  <a:pt x="199" y="419"/>
                  <a:pt x="196" y="415"/>
                  <a:pt x="197" y="412"/>
                </a:cubicBezTo>
                <a:close/>
                <a:moveTo>
                  <a:pt x="411" y="721"/>
                </a:moveTo>
                <a:cubicBezTo>
                  <a:pt x="409" y="716"/>
                  <a:pt x="417" y="720"/>
                  <a:pt x="415" y="715"/>
                </a:cubicBezTo>
                <a:cubicBezTo>
                  <a:pt x="411" y="716"/>
                  <a:pt x="406" y="718"/>
                  <a:pt x="401" y="721"/>
                </a:cubicBezTo>
                <a:cubicBezTo>
                  <a:pt x="405" y="723"/>
                  <a:pt x="407" y="718"/>
                  <a:pt x="411" y="721"/>
                </a:cubicBezTo>
                <a:close/>
                <a:moveTo>
                  <a:pt x="207" y="413"/>
                </a:moveTo>
                <a:cubicBezTo>
                  <a:pt x="209" y="416"/>
                  <a:pt x="206" y="417"/>
                  <a:pt x="207" y="420"/>
                </a:cubicBezTo>
                <a:cubicBezTo>
                  <a:pt x="208" y="418"/>
                  <a:pt x="210" y="414"/>
                  <a:pt x="207" y="413"/>
                </a:cubicBezTo>
                <a:close/>
                <a:moveTo>
                  <a:pt x="317" y="570"/>
                </a:moveTo>
                <a:cubicBezTo>
                  <a:pt x="315" y="572"/>
                  <a:pt x="315" y="572"/>
                  <a:pt x="313" y="572"/>
                </a:cubicBezTo>
                <a:cubicBezTo>
                  <a:pt x="316" y="577"/>
                  <a:pt x="309" y="573"/>
                  <a:pt x="311" y="576"/>
                </a:cubicBezTo>
                <a:cubicBezTo>
                  <a:pt x="315" y="574"/>
                  <a:pt x="316" y="573"/>
                  <a:pt x="317" y="570"/>
                </a:cubicBezTo>
                <a:close/>
                <a:moveTo>
                  <a:pt x="308" y="546"/>
                </a:moveTo>
                <a:cubicBezTo>
                  <a:pt x="307" y="550"/>
                  <a:pt x="302" y="549"/>
                  <a:pt x="301" y="554"/>
                </a:cubicBezTo>
                <a:cubicBezTo>
                  <a:pt x="302" y="551"/>
                  <a:pt x="309" y="551"/>
                  <a:pt x="308" y="546"/>
                </a:cubicBezTo>
                <a:close/>
                <a:moveTo>
                  <a:pt x="278" y="517"/>
                </a:moveTo>
                <a:cubicBezTo>
                  <a:pt x="278" y="517"/>
                  <a:pt x="278" y="517"/>
                  <a:pt x="278" y="518"/>
                </a:cubicBezTo>
                <a:cubicBezTo>
                  <a:pt x="279" y="517"/>
                  <a:pt x="279" y="517"/>
                  <a:pt x="279" y="517"/>
                </a:cubicBezTo>
                <a:cubicBezTo>
                  <a:pt x="279" y="516"/>
                  <a:pt x="279" y="516"/>
                  <a:pt x="278" y="515"/>
                </a:cubicBezTo>
                <a:cubicBezTo>
                  <a:pt x="278" y="517"/>
                  <a:pt x="274" y="511"/>
                  <a:pt x="275" y="515"/>
                </a:cubicBezTo>
                <a:cubicBezTo>
                  <a:pt x="275" y="515"/>
                  <a:pt x="276" y="515"/>
                  <a:pt x="276" y="516"/>
                </a:cubicBezTo>
                <a:cubicBezTo>
                  <a:pt x="276" y="516"/>
                  <a:pt x="277" y="516"/>
                  <a:pt x="278" y="517"/>
                </a:cubicBezTo>
                <a:close/>
                <a:moveTo>
                  <a:pt x="342" y="590"/>
                </a:moveTo>
                <a:cubicBezTo>
                  <a:pt x="342" y="590"/>
                  <a:pt x="342" y="591"/>
                  <a:pt x="342" y="591"/>
                </a:cubicBezTo>
                <a:cubicBezTo>
                  <a:pt x="341" y="590"/>
                  <a:pt x="338" y="587"/>
                  <a:pt x="339" y="590"/>
                </a:cubicBezTo>
                <a:cubicBezTo>
                  <a:pt x="340" y="591"/>
                  <a:pt x="345" y="592"/>
                  <a:pt x="342" y="590"/>
                </a:cubicBezTo>
                <a:close/>
                <a:moveTo>
                  <a:pt x="338" y="579"/>
                </a:moveTo>
                <a:cubicBezTo>
                  <a:pt x="339" y="582"/>
                  <a:pt x="334" y="579"/>
                  <a:pt x="335" y="582"/>
                </a:cubicBezTo>
                <a:cubicBezTo>
                  <a:pt x="337" y="582"/>
                  <a:pt x="338" y="582"/>
                  <a:pt x="339" y="582"/>
                </a:cubicBezTo>
                <a:cubicBezTo>
                  <a:pt x="337" y="581"/>
                  <a:pt x="340" y="579"/>
                  <a:pt x="338" y="579"/>
                </a:cubicBezTo>
                <a:close/>
                <a:moveTo>
                  <a:pt x="485" y="784"/>
                </a:moveTo>
                <a:cubicBezTo>
                  <a:pt x="485" y="791"/>
                  <a:pt x="475" y="789"/>
                  <a:pt x="473" y="794"/>
                </a:cubicBezTo>
                <a:cubicBezTo>
                  <a:pt x="477" y="793"/>
                  <a:pt x="481" y="791"/>
                  <a:pt x="485" y="789"/>
                </a:cubicBezTo>
                <a:cubicBezTo>
                  <a:pt x="483" y="787"/>
                  <a:pt x="487" y="787"/>
                  <a:pt x="485" y="784"/>
                </a:cubicBezTo>
                <a:close/>
                <a:moveTo>
                  <a:pt x="324" y="552"/>
                </a:moveTo>
                <a:cubicBezTo>
                  <a:pt x="324" y="555"/>
                  <a:pt x="320" y="553"/>
                  <a:pt x="320" y="556"/>
                </a:cubicBezTo>
                <a:cubicBezTo>
                  <a:pt x="321" y="556"/>
                  <a:pt x="321" y="556"/>
                  <a:pt x="321" y="557"/>
                </a:cubicBezTo>
                <a:cubicBezTo>
                  <a:pt x="322" y="557"/>
                  <a:pt x="322" y="557"/>
                  <a:pt x="322" y="557"/>
                </a:cubicBezTo>
                <a:cubicBezTo>
                  <a:pt x="322" y="556"/>
                  <a:pt x="322" y="556"/>
                  <a:pt x="323" y="555"/>
                </a:cubicBezTo>
                <a:cubicBezTo>
                  <a:pt x="324" y="558"/>
                  <a:pt x="325" y="558"/>
                  <a:pt x="326" y="557"/>
                </a:cubicBezTo>
                <a:cubicBezTo>
                  <a:pt x="326" y="559"/>
                  <a:pt x="329" y="562"/>
                  <a:pt x="326" y="562"/>
                </a:cubicBezTo>
                <a:cubicBezTo>
                  <a:pt x="329" y="565"/>
                  <a:pt x="332" y="564"/>
                  <a:pt x="335" y="565"/>
                </a:cubicBezTo>
                <a:cubicBezTo>
                  <a:pt x="333" y="561"/>
                  <a:pt x="330" y="564"/>
                  <a:pt x="328" y="560"/>
                </a:cubicBezTo>
                <a:cubicBezTo>
                  <a:pt x="330" y="560"/>
                  <a:pt x="325" y="556"/>
                  <a:pt x="327" y="555"/>
                </a:cubicBezTo>
                <a:cubicBezTo>
                  <a:pt x="328" y="555"/>
                  <a:pt x="329" y="555"/>
                  <a:pt x="330" y="556"/>
                </a:cubicBezTo>
                <a:cubicBezTo>
                  <a:pt x="330" y="557"/>
                  <a:pt x="330" y="557"/>
                  <a:pt x="330" y="557"/>
                </a:cubicBezTo>
                <a:cubicBezTo>
                  <a:pt x="330" y="557"/>
                  <a:pt x="331" y="558"/>
                  <a:pt x="331" y="558"/>
                </a:cubicBezTo>
                <a:cubicBezTo>
                  <a:pt x="331" y="558"/>
                  <a:pt x="331" y="558"/>
                  <a:pt x="331" y="558"/>
                </a:cubicBezTo>
                <a:cubicBezTo>
                  <a:pt x="332" y="559"/>
                  <a:pt x="332" y="559"/>
                  <a:pt x="332" y="559"/>
                </a:cubicBezTo>
                <a:cubicBezTo>
                  <a:pt x="332" y="559"/>
                  <a:pt x="332" y="559"/>
                  <a:pt x="332" y="559"/>
                </a:cubicBezTo>
                <a:cubicBezTo>
                  <a:pt x="332" y="559"/>
                  <a:pt x="332" y="558"/>
                  <a:pt x="332" y="558"/>
                </a:cubicBezTo>
                <a:cubicBezTo>
                  <a:pt x="334" y="556"/>
                  <a:pt x="329" y="555"/>
                  <a:pt x="330" y="554"/>
                </a:cubicBezTo>
                <a:cubicBezTo>
                  <a:pt x="333" y="556"/>
                  <a:pt x="331" y="552"/>
                  <a:pt x="332" y="552"/>
                </a:cubicBezTo>
                <a:cubicBezTo>
                  <a:pt x="333" y="552"/>
                  <a:pt x="335" y="554"/>
                  <a:pt x="334" y="555"/>
                </a:cubicBezTo>
                <a:cubicBezTo>
                  <a:pt x="333" y="556"/>
                  <a:pt x="333" y="554"/>
                  <a:pt x="332" y="554"/>
                </a:cubicBezTo>
                <a:cubicBezTo>
                  <a:pt x="333" y="555"/>
                  <a:pt x="333" y="557"/>
                  <a:pt x="333" y="557"/>
                </a:cubicBezTo>
                <a:cubicBezTo>
                  <a:pt x="335" y="556"/>
                  <a:pt x="339" y="555"/>
                  <a:pt x="338" y="550"/>
                </a:cubicBezTo>
                <a:cubicBezTo>
                  <a:pt x="336" y="549"/>
                  <a:pt x="338" y="552"/>
                  <a:pt x="336" y="552"/>
                </a:cubicBezTo>
                <a:cubicBezTo>
                  <a:pt x="333" y="550"/>
                  <a:pt x="333" y="549"/>
                  <a:pt x="336" y="549"/>
                </a:cubicBezTo>
                <a:cubicBezTo>
                  <a:pt x="334" y="546"/>
                  <a:pt x="332" y="548"/>
                  <a:pt x="332" y="551"/>
                </a:cubicBezTo>
                <a:cubicBezTo>
                  <a:pt x="331" y="549"/>
                  <a:pt x="331" y="549"/>
                  <a:pt x="330" y="549"/>
                </a:cubicBezTo>
                <a:cubicBezTo>
                  <a:pt x="330" y="550"/>
                  <a:pt x="331" y="551"/>
                  <a:pt x="331" y="552"/>
                </a:cubicBezTo>
                <a:cubicBezTo>
                  <a:pt x="330" y="552"/>
                  <a:pt x="329" y="552"/>
                  <a:pt x="329" y="551"/>
                </a:cubicBezTo>
                <a:cubicBezTo>
                  <a:pt x="329" y="550"/>
                  <a:pt x="329" y="548"/>
                  <a:pt x="329" y="546"/>
                </a:cubicBezTo>
                <a:cubicBezTo>
                  <a:pt x="327" y="545"/>
                  <a:pt x="327" y="550"/>
                  <a:pt x="328" y="551"/>
                </a:cubicBezTo>
                <a:cubicBezTo>
                  <a:pt x="328" y="551"/>
                  <a:pt x="328" y="551"/>
                  <a:pt x="328" y="552"/>
                </a:cubicBezTo>
                <a:cubicBezTo>
                  <a:pt x="328" y="552"/>
                  <a:pt x="328" y="552"/>
                  <a:pt x="328" y="552"/>
                </a:cubicBezTo>
                <a:cubicBezTo>
                  <a:pt x="328" y="552"/>
                  <a:pt x="328" y="552"/>
                  <a:pt x="328" y="552"/>
                </a:cubicBezTo>
                <a:cubicBezTo>
                  <a:pt x="328" y="552"/>
                  <a:pt x="328" y="552"/>
                  <a:pt x="328" y="552"/>
                </a:cubicBezTo>
                <a:cubicBezTo>
                  <a:pt x="328" y="553"/>
                  <a:pt x="328" y="553"/>
                  <a:pt x="328" y="553"/>
                </a:cubicBezTo>
                <a:cubicBezTo>
                  <a:pt x="328" y="553"/>
                  <a:pt x="328" y="553"/>
                  <a:pt x="328" y="553"/>
                </a:cubicBezTo>
                <a:cubicBezTo>
                  <a:pt x="328" y="552"/>
                  <a:pt x="328" y="552"/>
                  <a:pt x="328" y="552"/>
                </a:cubicBezTo>
                <a:cubicBezTo>
                  <a:pt x="327" y="551"/>
                  <a:pt x="327" y="551"/>
                  <a:pt x="327" y="551"/>
                </a:cubicBezTo>
                <a:cubicBezTo>
                  <a:pt x="327" y="551"/>
                  <a:pt x="327" y="551"/>
                  <a:pt x="327" y="551"/>
                </a:cubicBezTo>
                <a:cubicBezTo>
                  <a:pt x="327" y="552"/>
                  <a:pt x="327" y="552"/>
                  <a:pt x="327" y="552"/>
                </a:cubicBezTo>
                <a:cubicBezTo>
                  <a:pt x="327" y="553"/>
                  <a:pt x="327" y="553"/>
                  <a:pt x="326" y="554"/>
                </a:cubicBezTo>
                <a:cubicBezTo>
                  <a:pt x="324" y="551"/>
                  <a:pt x="325" y="556"/>
                  <a:pt x="324" y="552"/>
                </a:cubicBezTo>
                <a:close/>
                <a:moveTo>
                  <a:pt x="323" y="550"/>
                </a:moveTo>
                <a:cubicBezTo>
                  <a:pt x="322" y="547"/>
                  <a:pt x="320" y="546"/>
                  <a:pt x="318" y="546"/>
                </a:cubicBezTo>
                <a:cubicBezTo>
                  <a:pt x="320" y="548"/>
                  <a:pt x="322" y="550"/>
                  <a:pt x="323" y="550"/>
                </a:cubicBezTo>
                <a:close/>
                <a:moveTo>
                  <a:pt x="341" y="577"/>
                </a:moveTo>
                <a:cubicBezTo>
                  <a:pt x="343" y="577"/>
                  <a:pt x="342" y="573"/>
                  <a:pt x="340" y="574"/>
                </a:cubicBezTo>
                <a:cubicBezTo>
                  <a:pt x="342" y="577"/>
                  <a:pt x="339" y="575"/>
                  <a:pt x="338" y="574"/>
                </a:cubicBezTo>
                <a:cubicBezTo>
                  <a:pt x="339" y="577"/>
                  <a:pt x="340" y="575"/>
                  <a:pt x="341" y="577"/>
                </a:cubicBezTo>
                <a:close/>
                <a:moveTo>
                  <a:pt x="356" y="538"/>
                </a:moveTo>
                <a:cubicBezTo>
                  <a:pt x="355" y="538"/>
                  <a:pt x="356" y="540"/>
                  <a:pt x="354" y="540"/>
                </a:cubicBezTo>
                <a:cubicBezTo>
                  <a:pt x="354" y="539"/>
                  <a:pt x="354" y="538"/>
                  <a:pt x="353" y="537"/>
                </a:cubicBezTo>
                <a:cubicBezTo>
                  <a:pt x="354" y="537"/>
                  <a:pt x="355" y="537"/>
                  <a:pt x="357" y="537"/>
                </a:cubicBezTo>
                <a:cubicBezTo>
                  <a:pt x="358" y="537"/>
                  <a:pt x="356" y="535"/>
                  <a:pt x="357" y="534"/>
                </a:cubicBezTo>
                <a:cubicBezTo>
                  <a:pt x="354" y="534"/>
                  <a:pt x="352" y="532"/>
                  <a:pt x="349" y="529"/>
                </a:cubicBezTo>
                <a:cubicBezTo>
                  <a:pt x="352" y="531"/>
                  <a:pt x="353" y="531"/>
                  <a:pt x="353" y="527"/>
                </a:cubicBezTo>
                <a:cubicBezTo>
                  <a:pt x="357" y="532"/>
                  <a:pt x="361" y="527"/>
                  <a:pt x="363" y="526"/>
                </a:cubicBezTo>
                <a:cubicBezTo>
                  <a:pt x="364" y="527"/>
                  <a:pt x="364" y="528"/>
                  <a:pt x="363" y="528"/>
                </a:cubicBezTo>
                <a:cubicBezTo>
                  <a:pt x="368" y="532"/>
                  <a:pt x="366" y="522"/>
                  <a:pt x="370" y="525"/>
                </a:cubicBezTo>
                <a:cubicBezTo>
                  <a:pt x="370" y="527"/>
                  <a:pt x="365" y="528"/>
                  <a:pt x="368" y="532"/>
                </a:cubicBezTo>
                <a:cubicBezTo>
                  <a:pt x="365" y="530"/>
                  <a:pt x="365" y="533"/>
                  <a:pt x="363" y="535"/>
                </a:cubicBezTo>
                <a:cubicBezTo>
                  <a:pt x="366" y="536"/>
                  <a:pt x="368" y="532"/>
                  <a:pt x="370" y="531"/>
                </a:cubicBezTo>
                <a:cubicBezTo>
                  <a:pt x="369" y="535"/>
                  <a:pt x="370" y="539"/>
                  <a:pt x="368" y="542"/>
                </a:cubicBezTo>
                <a:cubicBezTo>
                  <a:pt x="370" y="544"/>
                  <a:pt x="370" y="547"/>
                  <a:pt x="371" y="544"/>
                </a:cubicBezTo>
                <a:cubicBezTo>
                  <a:pt x="372" y="546"/>
                  <a:pt x="373" y="545"/>
                  <a:pt x="375" y="548"/>
                </a:cubicBezTo>
                <a:cubicBezTo>
                  <a:pt x="373" y="549"/>
                  <a:pt x="370" y="548"/>
                  <a:pt x="373" y="551"/>
                </a:cubicBezTo>
                <a:cubicBezTo>
                  <a:pt x="367" y="552"/>
                  <a:pt x="366" y="557"/>
                  <a:pt x="363" y="555"/>
                </a:cubicBezTo>
                <a:cubicBezTo>
                  <a:pt x="362" y="556"/>
                  <a:pt x="363" y="557"/>
                  <a:pt x="364" y="558"/>
                </a:cubicBezTo>
                <a:cubicBezTo>
                  <a:pt x="361" y="557"/>
                  <a:pt x="359" y="556"/>
                  <a:pt x="356" y="558"/>
                </a:cubicBezTo>
                <a:cubicBezTo>
                  <a:pt x="357" y="560"/>
                  <a:pt x="359" y="558"/>
                  <a:pt x="360" y="558"/>
                </a:cubicBezTo>
                <a:cubicBezTo>
                  <a:pt x="362" y="563"/>
                  <a:pt x="353" y="557"/>
                  <a:pt x="356" y="562"/>
                </a:cubicBezTo>
                <a:cubicBezTo>
                  <a:pt x="355" y="562"/>
                  <a:pt x="354" y="561"/>
                  <a:pt x="353" y="560"/>
                </a:cubicBezTo>
                <a:cubicBezTo>
                  <a:pt x="351" y="561"/>
                  <a:pt x="355" y="564"/>
                  <a:pt x="352" y="565"/>
                </a:cubicBezTo>
                <a:cubicBezTo>
                  <a:pt x="352" y="563"/>
                  <a:pt x="353" y="562"/>
                  <a:pt x="351" y="562"/>
                </a:cubicBezTo>
                <a:cubicBezTo>
                  <a:pt x="350" y="561"/>
                  <a:pt x="348" y="563"/>
                  <a:pt x="346" y="565"/>
                </a:cubicBezTo>
                <a:cubicBezTo>
                  <a:pt x="344" y="563"/>
                  <a:pt x="343" y="563"/>
                  <a:pt x="341" y="563"/>
                </a:cubicBezTo>
                <a:cubicBezTo>
                  <a:pt x="342" y="565"/>
                  <a:pt x="343" y="563"/>
                  <a:pt x="344" y="564"/>
                </a:cubicBezTo>
                <a:cubicBezTo>
                  <a:pt x="344" y="567"/>
                  <a:pt x="340" y="566"/>
                  <a:pt x="340" y="569"/>
                </a:cubicBezTo>
                <a:cubicBezTo>
                  <a:pt x="339" y="567"/>
                  <a:pt x="336" y="566"/>
                  <a:pt x="336" y="564"/>
                </a:cubicBezTo>
                <a:cubicBezTo>
                  <a:pt x="339" y="563"/>
                  <a:pt x="338" y="567"/>
                  <a:pt x="340" y="565"/>
                </a:cubicBezTo>
                <a:cubicBezTo>
                  <a:pt x="339" y="562"/>
                  <a:pt x="338" y="559"/>
                  <a:pt x="338" y="556"/>
                </a:cubicBezTo>
                <a:cubicBezTo>
                  <a:pt x="339" y="556"/>
                  <a:pt x="340" y="557"/>
                  <a:pt x="341" y="558"/>
                </a:cubicBezTo>
                <a:cubicBezTo>
                  <a:pt x="340" y="559"/>
                  <a:pt x="339" y="559"/>
                  <a:pt x="340" y="560"/>
                </a:cubicBezTo>
                <a:cubicBezTo>
                  <a:pt x="348" y="561"/>
                  <a:pt x="354" y="554"/>
                  <a:pt x="361" y="554"/>
                </a:cubicBezTo>
                <a:cubicBezTo>
                  <a:pt x="362" y="554"/>
                  <a:pt x="361" y="553"/>
                  <a:pt x="360" y="552"/>
                </a:cubicBezTo>
                <a:cubicBezTo>
                  <a:pt x="362" y="552"/>
                  <a:pt x="364" y="552"/>
                  <a:pt x="366" y="551"/>
                </a:cubicBezTo>
                <a:cubicBezTo>
                  <a:pt x="367" y="549"/>
                  <a:pt x="363" y="548"/>
                  <a:pt x="366" y="547"/>
                </a:cubicBezTo>
                <a:cubicBezTo>
                  <a:pt x="366" y="548"/>
                  <a:pt x="367" y="549"/>
                  <a:pt x="368" y="551"/>
                </a:cubicBezTo>
                <a:cubicBezTo>
                  <a:pt x="368" y="549"/>
                  <a:pt x="368" y="546"/>
                  <a:pt x="367" y="544"/>
                </a:cubicBezTo>
                <a:cubicBezTo>
                  <a:pt x="366" y="542"/>
                  <a:pt x="365" y="543"/>
                  <a:pt x="364" y="543"/>
                </a:cubicBezTo>
                <a:cubicBezTo>
                  <a:pt x="362" y="544"/>
                  <a:pt x="364" y="548"/>
                  <a:pt x="362" y="547"/>
                </a:cubicBezTo>
                <a:cubicBezTo>
                  <a:pt x="362" y="546"/>
                  <a:pt x="362" y="544"/>
                  <a:pt x="360" y="541"/>
                </a:cubicBezTo>
                <a:cubicBezTo>
                  <a:pt x="359" y="542"/>
                  <a:pt x="359" y="542"/>
                  <a:pt x="359" y="542"/>
                </a:cubicBezTo>
                <a:cubicBezTo>
                  <a:pt x="358" y="543"/>
                  <a:pt x="360" y="546"/>
                  <a:pt x="360" y="547"/>
                </a:cubicBezTo>
                <a:cubicBezTo>
                  <a:pt x="358" y="546"/>
                  <a:pt x="357" y="550"/>
                  <a:pt x="354" y="548"/>
                </a:cubicBezTo>
                <a:cubicBezTo>
                  <a:pt x="358" y="549"/>
                  <a:pt x="356" y="541"/>
                  <a:pt x="360" y="540"/>
                </a:cubicBezTo>
                <a:cubicBezTo>
                  <a:pt x="360" y="539"/>
                  <a:pt x="360" y="538"/>
                  <a:pt x="359" y="537"/>
                </a:cubicBezTo>
                <a:cubicBezTo>
                  <a:pt x="357" y="538"/>
                  <a:pt x="359" y="540"/>
                  <a:pt x="357" y="541"/>
                </a:cubicBezTo>
                <a:cubicBezTo>
                  <a:pt x="356" y="539"/>
                  <a:pt x="357" y="539"/>
                  <a:pt x="356" y="538"/>
                </a:cubicBezTo>
                <a:close/>
                <a:moveTo>
                  <a:pt x="364" y="531"/>
                </a:moveTo>
                <a:cubicBezTo>
                  <a:pt x="362" y="526"/>
                  <a:pt x="358" y="531"/>
                  <a:pt x="360" y="534"/>
                </a:cubicBezTo>
                <a:cubicBezTo>
                  <a:pt x="362" y="531"/>
                  <a:pt x="361" y="531"/>
                  <a:pt x="364" y="531"/>
                </a:cubicBezTo>
                <a:close/>
                <a:moveTo>
                  <a:pt x="346" y="574"/>
                </a:moveTo>
                <a:cubicBezTo>
                  <a:pt x="345" y="571"/>
                  <a:pt x="343" y="572"/>
                  <a:pt x="343" y="570"/>
                </a:cubicBezTo>
                <a:cubicBezTo>
                  <a:pt x="342" y="570"/>
                  <a:pt x="340" y="570"/>
                  <a:pt x="342" y="572"/>
                </a:cubicBezTo>
                <a:cubicBezTo>
                  <a:pt x="343" y="573"/>
                  <a:pt x="344" y="571"/>
                  <a:pt x="345" y="574"/>
                </a:cubicBezTo>
                <a:cubicBezTo>
                  <a:pt x="345" y="575"/>
                  <a:pt x="344" y="576"/>
                  <a:pt x="345" y="576"/>
                </a:cubicBezTo>
                <a:cubicBezTo>
                  <a:pt x="346" y="575"/>
                  <a:pt x="346" y="575"/>
                  <a:pt x="346" y="574"/>
                </a:cubicBezTo>
                <a:close/>
                <a:moveTo>
                  <a:pt x="438" y="709"/>
                </a:moveTo>
                <a:cubicBezTo>
                  <a:pt x="433" y="705"/>
                  <a:pt x="442" y="710"/>
                  <a:pt x="439" y="704"/>
                </a:cubicBezTo>
                <a:cubicBezTo>
                  <a:pt x="434" y="706"/>
                  <a:pt x="434" y="705"/>
                  <a:pt x="431" y="708"/>
                </a:cubicBezTo>
                <a:cubicBezTo>
                  <a:pt x="434" y="709"/>
                  <a:pt x="435" y="707"/>
                  <a:pt x="438" y="709"/>
                </a:cubicBezTo>
                <a:close/>
                <a:moveTo>
                  <a:pt x="309" y="498"/>
                </a:moveTo>
                <a:cubicBezTo>
                  <a:pt x="307" y="499"/>
                  <a:pt x="306" y="503"/>
                  <a:pt x="303" y="501"/>
                </a:cubicBezTo>
                <a:cubicBezTo>
                  <a:pt x="305" y="503"/>
                  <a:pt x="303" y="506"/>
                  <a:pt x="305" y="506"/>
                </a:cubicBezTo>
                <a:cubicBezTo>
                  <a:pt x="306" y="503"/>
                  <a:pt x="309" y="501"/>
                  <a:pt x="309" y="498"/>
                </a:cubicBezTo>
                <a:close/>
                <a:moveTo>
                  <a:pt x="361" y="585"/>
                </a:moveTo>
                <a:cubicBezTo>
                  <a:pt x="360" y="583"/>
                  <a:pt x="358" y="582"/>
                  <a:pt x="357" y="582"/>
                </a:cubicBezTo>
                <a:cubicBezTo>
                  <a:pt x="357" y="583"/>
                  <a:pt x="357" y="586"/>
                  <a:pt x="359" y="585"/>
                </a:cubicBezTo>
                <a:cubicBezTo>
                  <a:pt x="358" y="582"/>
                  <a:pt x="361" y="586"/>
                  <a:pt x="361" y="585"/>
                </a:cubicBezTo>
                <a:close/>
                <a:moveTo>
                  <a:pt x="411" y="640"/>
                </a:moveTo>
                <a:cubicBezTo>
                  <a:pt x="408" y="636"/>
                  <a:pt x="404" y="641"/>
                  <a:pt x="402" y="643"/>
                </a:cubicBezTo>
                <a:cubicBezTo>
                  <a:pt x="403" y="642"/>
                  <a:pt x="404" y="642"/>
                  <a:pt x="405" y="644"/>
                </a:cubicBezTo>
                <a:cubicBezTo>
                  <a:pt x="405" y="646"/>
                  <a:pt x="399" y="648"/>
                  <a:pt x="402" y="650"/>
                </a:cubicBezTo>
                <a:cubicBezTo>
                  <a:pt x="405" y="647"/>
                  <a:pt x="407" y="643"/>
                  <a:pt x="409" y="640"/>
                </a:cubicBezTo>
                <a:cubicBezTo>
                  <a:pt x="410" y="641"/>
                  <a:pt x="409" y="643"/>
                  <a:pt x="411" y="642"/>
                </a:cubicBezTo>
                <a:cubicBezTo>
                  <a:pt x="410" y="641"/>
                  <a:pt x="410" y="640"/>
                  <a:pt x="411" y="640"/>
                </a:cubicBezTo>
                <a:close/>
                <a:moveTo>
                  <a:pt x="335" y="541"/>
                </a:moveTo>
                <a:cubicBezTo>
                  <a:pt x="334" y="540"/>
                  <a:pt x="333" y="540"/>
                  <a:pt x="331" y="539"/>
                </a:cubicBezTo>
                <a:cubicBezTo>
                  <a:pt x="332" y="538"/>
                  <a:pt x="333" y="537"/>
                  <a:pt x="332" y="536"/>
                </a:cubicBezTo>
                <a:cubicBezTo>
                  <a:pt x="331" y="537"/>
                  <a:pt x="331" y="538"/>
                  <a:pt x="330" y="538"/>
                </a:cubicBezTo>
                <a:cubicBezTo>
                  <a:pt x="332" y="540"/>
                  <a:pt x="335" y="543"/>
                  <a:pt x="335" y="541"/>
                </a:cubicBezTo>
                <a:close/>
                <a:moveTo>
                  <a:pt x="450" y="703"/>
                </a:moveTo>
                <a:cubicBezTo>
                  <a:pt x="449" y="703"/>
                  <a:pt x="448" y="703"/>
                  <a:pt x="447" y="701"/>
                </a:cubicBezTo>
                <a:cubicBezTo>
                  <a:pt x="446" y="702"/>
                  <a:pt x="447" y="704"/>
                  <a:pt x="445" y="704"/>
                </a:cubicBezTo>
                <a:cubicBezTo>
                  <a:pt x="443" y="702"/>
                  <a:pt x="444" y="704"/>
                  <a:pt x="442" y="702"/>
                </a:cubicBezTo>
                <a:cubicBezTo>
                  <a:pt x="443" y="704"/>
                  <a:pt x="439" y="702"/>
                  <a:pt x="440" y="704"/>
                </a:cubicBezTo>
                <a:cubicBezTo>
                  <a:pt x="441" y="704"/>
                  <a:pt x="442" y="706"/>
                  <a:pt x="443" y="705"/>
                </a:cubicBezTo>
                <a:cubicBezTo>
                  <a:pt x="443" y="705"/>
                  <a:pt x="442" y="704"/>
                  <a:pt x="443" y="704"/>
                </a:cubicBezTo>
                <a:cubicBezTo>
                  <a:pt x="443" y="705"/>
                  <a:pt x="444" y="706"/>
                  <a:pt x="445" y="706"/>
                </a:cubicBezTo>
                <a:cubicBezTo>
                  <a:pt x="444" y="704"/>
                  <a:pt x="450" y="706"/>
                  <a:pt x="448" y="703"/>
                </a:cubicBezTo>
                <a:cubicBezTo>
                  <a:pt x="449" y="704"/>
                  <a:pt x="450" y="704"/>
                  <a:pt x="450" y="703"/>
                </a:cubicBezTo>
                <a:close/>
                <a:moveTo>
                  <a:pt x="346" y="550"/>
                </a:moveTo>
                <a:cubicBezTo>
                  <a:pt x="346" y="551"/>
                  <a:pt x="345" y="551"/>
                  <a:pt x="346" y="552"/>
                </a:cubicBezTo>
                <a:cubicBezTo>
                  <a:pt x="348" y="550"/>
                  <a:pt x="351" y="550"/>
                  <a:pt x="349" y="546"/>
                </a:cubicBezTo>
                <a:cubicBezTo>
                  <a:pt x="348" y="549"/>
                  <a:pt x="345" y="549"/>
                  <a:pt x="345" y="549"/>
                </a:cubicBezTo>
                <a:cubicBezTo>
                  <a:pt x="345" y="550"/>
                  <a:pt x="346" y="550"/>
                  <a:pt x="346" y="550"/>
                </a:cubicBezTo>
                <a:close/>
                <a:moveTo>
                  <a:pt x="345" y="536"/>
                </a:moveTo>
                <a:cubicBezTo>
                  <a:pt x="344" y="533"/>
                  <a:pt x="342" y="535"/>
                  <a:pt x="341" y="534"/>
                </a:cubicBezTo>
                <a:cubicBezTo>
                  <a:pt x="342" y="535"/>
                  <a:pt x="341" y="536"/>
                  <a:pt x="342" y="536"/>
                </a:cubicBezTo>
                <a:cubicBezTo>
                  <a:pt x="341" y="534"/>
                  <a:pt x="345" y="538"/>
                  <a:pt x="345" y="536"/>
                </a:cubicBezTo>
                <a:close/>
                <a:moveTo>
                  <a:pt x="377" y="574"/>
                </a:moveTo>
                <a:cubicBezTo>
                  <a:pt x="376" y="574"/>
                  <a:pt x="377" y="576"/>
                  <a:pt x="375" y="576"/>
                </a:cubicBezTo>
                <a:cubicBezTo>
                  <a:pt x="378" y="580"/>
                  <a:pt x="377" y="575"/>
                  <a:pt x="379" y="577"/>
                </a:cubicBezTo>
                <a:cubicBezTo>
                  <a:pt x="380" y="578"/>
                  <a:pt x="378" y="579"/>
                  <a:pt x="379" y="580"/>
                </a:cubicBezTo>
                <a:cubicBezTo>
                  <a:pt x="382" y="579"/>
                  <a:pt x="377" y="575"/>
                  <a:pt x="377" y="574"/>
                </a:cubicBezTo>
                <a:close/>
                <a:moveTo>
                  <a:pt x="464" y="692"/>
                </a:moveTo>
                <a:cubicBezTo>
                  <a:pt x="464" y="695"/>
                  <a:pt x="461" y="693"/>
                  <a:pt x="459" y="693"/>
                </a:cubicBezTo>
                <a:cubicBezTo>
                  <a:pt x="463" y="697"/>
                  <a:pt x="456" y="695"/>
                  <a:pt x="458" y="698"/>
                </a:cubicBezTo>
                <a:cubicBezTo>
                  <a:pt x="459" y="697"/>
                  <a:pt x="459" y="697"/>
                  <a:pt x="459" y="699"/>
                </a:cubicBezTo>
                <a:cubicBezTo>
                  <a:pt x="462" y="697"/>
                  <a:pt x="463" y="698"/>
                  <a:pt x="461" y="695"/>
                </a:cubicBezTo>
                <a:cubicBezTo>
                  <a:pt x="464" y="695"/>
                  <a:pt x="464" y="696"/>
                  <a:pt x="466" y="697"/>
                </a:cubicBezTo>
                <a:cubicBezTo>
                  <a:pt x="464" y="696"/>
                  <a:pt x="464" y="691"/>
                  <a:pt x="464" y="692"/>
                </a:cubicBezTo>
                <a:close/>
                <a:moveTo>
                  <a:pt x="263" y="378"/>
                </a:moveTo>
                <a:cubicBezTo>
                  <a:pt x="261" y="376"/>
                  <a:pt x="264" y="376"/>
                  <a:pt x="263" y="374"/>
                </a:cubicBezTo>
                <a:cubicBezTo>
                  <a:pt x="261" y="376"/>
                  <a:pt x="259" y="375"/>
                  <a:pt x="257" y="375"/>
                </a:cubicBezTo>
                <a:cubicBezTo>
                  <a:pt x="257" y="376"/>
                  <a:pt x="258" y="378"/>
                  <a:pt x="260" y="378"/>
                </a:cubicBezTo>
                <a:cubicBezTo>
                  <a:pt x="259" y="377"/>
                  <a:pt x="258" y="376"/>
                  <a:pt x="259" y="376"/>
                </a:cubicBezTo>
                <a:cubicBezTo>
                  <a:pt x="260" y="376"/>
                  <a:pt x="261" y="377"/>
                  <a:pt x="263" y="378"/>
                </a:cubicBezTo>
                <a:close/>
                <a:moveTo>
                  <a:pt x="283" y="385"/>
                </a:moveTo>
                <a:cubicBezTo>
                  <a:pt x="282" y="384"/>
                  <a:pt x="282" y="383"/>
                  <a:pt x="281" y="383"/>
                </a:cubicBezTo>
                <a:cubicBezTo>
                  <a:pt x="280" y="383"/>
                  <a:pt x="280" y="383"/>
                  <a:pt x="280" y="383"/>
                </a:cubicBezTo>
                <a:cubicBezTo>
                  <a:pt x="284" y="387"/>
                  <a:pt x="278" y="386"/>
                  <a:pt x="277" y="388"/>
                </a:cubicBezTo>
                <a:cubicBezTo>
                  <a:pt x="278" y="387"/>
                  <a:pt x="278" y="387"/>
                  <a:pt x="278" y="388"/>
                </a:cubicBezTo>
                <a:cubicBezTo>
                  <a:pt x="278" y="388"/>
                  <a:pt x="277" y="389"/>
                  <a:pt x="277" y="390"/>
                </a:cubicBezTo>
                <a:cubicBezTo>
                  <a:pt x="280" y="390"/>
                  <a:pt x="281" y="386"/>
                  <a:pt x="283" y="385"/>
                </a:cubicBezTo>
                <a:close/>
                <a:moveTo>
                  <a:pt x="389" y="550"/>
                </a:moveTo>
                <a:cubicBezTo>
                  <a:pt x="387" y="548"/>
                  <a:pt x="386" y="548"/>
                  <a:pt x="385" y="547"/>
                </a:cubicBezTo>
                <a:cubicBezTo>
                  <a:pt x="386" y="551"/>
                  <a:pt x="383" y="548"/>
                  <a:pt x="382" y="548"/>
                </a:cubicBezTo>
                <a:cubicBezTo>
                  <a:pt x="382" y="550"/>
                  <a:pt x="385" y="549"/>
                  <a:pt x="384" y="552"/>
                </a:cubicBezTo>
                <a:cubicBezTo>
                  <a:pt x="384" y="551"/>
                  <a:pt x="383" y="550"/>
                  <a:pt x="383" y="550"/>
                </a:cubicBezTo>
                <a:cubicBezTo>
                  <a:pt x="387" y="554"/>
                  <a:pt x="386" y="550"/>
                  <a:pt x="389" y="550"/>
                </a:cubicBezTo>
                <a:close/>
                <a:moveTo>
                  <a:pt x="367" y="517"/>
                </a:moveTo>
                <a:cubicBezTo>
                  <a:pt x="368" y="520"/>
                  <a:pt x="364" y="518"/>
                  <a:pt x="366" y="522"/>
                </a:cubicBezTo>
                <a:cubicBezTo>
                  <a:pt x="367" y="521"/>
                  <a:pt x="367" y="519"/>
                  <a:pt x="369" y="520"/>
                </a:cubicBezTo>
                <a:cubicBezTo>
                  <a:pt x="367" y="519"/>
                  <a:pt x="368" y="516"/>
                  <a:pt x="367" y="517"/>
                </a:cubicBezTo>
                <a:close/>
                <a:moveTo>
                  <a:pt x="371" y="520"/>
                </a:moveTo>
                <a:cubicBezTo>
                  <a:pt x="371" y="521"/>
                  <a:pt x="376" y="520"/>
                  <a:pt x="375" y="518"/>
                </a:cubicBezTo>
                <a:cubicBezTo>
                  <a:pt x="372" y="517"/>
                  <a:pt x="372" y="521"/>
                  <a:pt x="370" y="519"/>
                </a:cubicBezTo>
                <a:cubicBezTo>
                  <a:pt x="371" y="522"/>
                  <a:pt x="370" y="523"/>
                  <a:pt x="371" y="526"/>
                </a:cubicBezTo>
                <a:cubicBezTo>
                  <a:pt x="373" y="524"/>
                  <a:pt x="373" y="524"/>
                  <a:pt x="373" y="524"/>
                </a:cubicBezTo>
                <a:cubicBezTo>
                  <a:pt x="373" y="523"/>
                  <a:pt x="370" y="521"/>
                  <a:pt x="371" y="520"/>
                </a:cubicBezTo>
                <a:close/>
                <a:moveTo>
                  <a:pt x="398" y="551"/>
                </a:moveTo>
                <a:cubicBezTo>
                  <a:pt x="395" y="550"/>
                  <a:pt x="395" y="548"/>
                  <a:pt x="392" y="549"/>
                </a:cubicBezTo>
                <a:cubicBezTo>
                  <a:pt x="393" y="550"/>
                  <a:pt x="393" y="551"/>
                  <a:pt x="394" y="552"/>
                </a:cubicBezTo>
                <a:cubicBezTo>
                  <a:pt x="396" y="553"/>
                  <a:pt x="396" y="550"/>
                  <a:pt x="398" y="551"/>
                </a:cubicBezTo>
                <a:close/>
                <a:moveTo>
                  <a:pt x="383" y="521"/>
                </a:moveTo>
                <a:cubicBezTo>
                  <a:pt x="382" y="520"/>
                  <a:pt x="383" y="519"/>
                  <a:pt x="383" y="518"/>
                </a:cubicBezTo>
                <a:cubicBezTo>
                  <a:pt x="381" y="518"/>
                  <a:pt x="382" y="520"/>
                  <a:pt x="380" y="518"/>
                </a:cubicBezTo>
                <a:cubicBezTo>
                  <a:pt x="380" y="518"/>
                  <a:pt x="380" y="517"/>
                  <a:pt x="379" y="517"/>
                </a:cubicBezTo>
                <a:cubicBezTo>
                  <a:pt x="379" y="518"/>
                  <a:pt x="380" y="523"/>
                  <a:pt x="381" y="522"/>
                </a:cubicBezTo>
                <a:cubicBezTo>
                  <a:pt x="380" y="520"/>
                  <a:pt x="383" y="521"/>
                  <a:pt x="383" y="521"/>
                </a:cubicBezTo>
                <a:close/>
                <a:moveTo>
                  <a:pt x="405" y="538"/>
                </a:moveTo>
                <a:cubicBezTo>
                  <a:pt x="401" y="540"/>
                  <a:pt x="402" y="540"/>
                  <a:pt x="401" y="543"/>
                </a:cubicBezTo>
                <a:cubicBezTo>
                  <a:pt x="402" y="543"/>
                  <a:pt x="406" y="538"/>
                  <a:pt x="405" y="538"/>
                </a:cubicBezTo>
                <a:close/>
                <a:moveTo>
                  <a:pt x="409" y="550"/>
                </a:moveTo>
                <a:cubicBezTo>
                  <a:pt x="409" y="548"/>
                  <a:pt x="407" y="545"/>
                  <a:pt x="406" y="545"/>
                </a:cubicBezTo>
                <a:cubicBezTo>
                  <a:pt x="406" y="546"/>
                  <a:pt x="408" y="550"/>
                  <a:pt x="408" y="550"/>
                </a:cubicBezTo>
                <a:cubicBezTo>
                  <a:pt x="408" y="549"/>
                  <a:pt x="409" y="549"/>
                  <a:pt x="409" y="550"/>
                </a:cubicBezTo>
                <a:close/>
                <a:moveTo>
                  <a:pt x="415" y="535"/>
                </a:moveTo>
                <a:cubicBezTo>
                  <a:pt x="418" y="533"/>
                  <a:pt x="413" y="527"/>
                  <a:pt x="411" y="529"/>
                </a:cubicBezTo>
                <a:cubicBezTo>
                  <a:pt x="415" y="530"/>
                  <a:pt x="413" y="532"/>
                  <a:pt x="415" y="535"/>
                </a:cubicBezTo>
                <a:close/>
                <a:moveTo>
                  <a:pt x="271" y="293"/>
                </a:moveTo>
                <a:cubicBezTo>
                  <a:pt x="271" y="291"/>
                  <a:pt x="274" y="292"/>
                  <a:pt x="274" y="289"/>
                </a:cubicBezTo>
                <a:cubicBezTo>
                  <a:pt x="281" y="284"/>
                  <a:pt x="268" y="290"/>
                  <a:pt x="271" y="291"/>
                </a:cubicBezTo>
                <a:cubicBezTo>
                  <a:pt x="268" y="291"/>
                  <a:pt x="266" y="290"/>
                  <a:pt x="265" y="294"/>
                </a:cubicBezTo>
                <a:cubicBezTo>
                  <a:pt x="268" y="295"/>
                  <a:pt x="269" y="293"/>
                  <a:pt x="269" y="292"/>
                </a:cubicBezTo>
                <a:cubicBezTo>
                  <a:pt x="269" y="292"/>
                  <a:pt x="270" y="293"/>
                  <a:pt x="271" y="293"/>
                </a:cubicBezTo>
                <a:close/>
                <a:moveTo>
                  <a:pt x="427" y="531"/>
                </a:moveTo>
                <a:cubicBezTo>
                  <a:pt x="425" y="535"/>
                  <a:pt x="421" y="529"/>
                  <a:pt x="421" y="533"/>
                </a:cubicBezTo>
                <a:cubicBezTo>
                  <a:pt x="422" y="531"/>
                  <a:pt x="428" y="536"/>
                  <a:pt x="427" y="531"/>
                </a:cubicBezTo>
                <a:close/>
                <a:moveTo>
                  <a:pt x="532" y="675"/>
                </a:moveTo>
                <a:cubicBezTo>
                  <a:pt x="530" y="676"/>
                  <a:pt x="535" y="680"/>
                  <a:pt x="533" y="681"/>
                </a:cubicBezTo>
                <a:cubicBezTo>
                  <a:pt x="534" y="681"/>
                  <a:pt x="534" y="681"/>
                  <a:pt x="535" y="681"/>
                </a:cubicBezTo>
                <a:cubicBezTo>
                  <a:pt x="534" y="678"/>
                  <a:pt x="533" y="674"/>
                  <a:pt x="529" y="672"/>
                </a:cubicBezTo>
                <a:cubicBezTo>
                  <a:pt x="529" y="673"/>
                  <a:pt x="527" y="674"/>
                  <a:pt x="528" y="676"/>
                </a:cubicBezTo>
                <a:cubicBezTo>
                  <a:pt x="530" y="675"/>
                  <a:pt x="530" y="674"/>
                  <a:pt x="532" y="675"/>
                </a:cubicBezTo>
                <a:close/>
                <a:moveTo>
                  <a:pt x="603" y="671"/>
                </a:moveTo>
                <a:cubicBezTo>
                  <a:pt x="602" y="671"/>
                  <a:pt x="601" y="672"/>
                  <a:pt x="600" y="670"/>
                </a:cubicBezTo>
                <a:cubicBezTo>
                  <a:pt x="600" y="670"/>
                  <a:pt x="600" y="670"/>
                  <a:pt x="600" y="669"/>
                </a:cubicBezTo>
                <a:cubicBezTo>
                  <a:pt x="599" y="670"/>
                  <a:pt x="599" y="671"/>
                  <a:pt x="599" y="672"/>
                </a:cubicBezTo>
                <a:cubicBezTo>
                  <a:pt x="600" y="670"/>
                  <a:pt x="604" y="675"/>
                  <a:pt x="603" y="671"/>
                </a:cubicBezTo>
                <a:close/>
                <a:moveTo>
                  <a:pt x="652" y="694"/>
                </a:moveTo>
                <a:cubicBezTo>
                  <a:pt x="653" y="698"/>
                  <a:pt x="650" y="697"/>
                  <a:pt x="648" y="697"/>
                </a:cubicBezTo>
                <a:cubicBezTo>
                  <a:pt x="649" y="699"/>
                  <a:pt x="648" y="701"/>
                  <a:pt x="646" y="699"/>
                </a:cubicBezTo>
                <a:cubicBezTo>
                  <a:pt x="647" y="705"/>
                  <a:pt x="649" y="699"/>
                  <a:pt x="653" y="698"/>
                </a:cubicBezTo>
                <a:cubicBezTo>
                  <a:pt x="653" y="700"/>
                  <a:pt x="653" y="698"/>
                  <a:pt x="654" y="700"/>
                </a:cubicBezTo>
                <a:cubicBezTo>
                  <a:pt x="658" y="696"/>
                  <a:pt x="663" y="691"/>
                  <a:pt x="665" y="690"/>
                </a:cubicBezTo>
                <a:cubicBezTo>
                  <a:pt x="660" y="689"/>
                  <a:pt x="657" y="700"/>
                  <a:pt x="652" y="695"/>
                </a:cubicBezTo>
                <a:cubicBezTo>
                  <a:pt x="652" y="695"/>
                  <a:pt x="652" y="694"/>
                  <a:pt x="652" y="694"/>
                </a:cubicBezTo>
                <a:close/>
                <a:moveTo>
                  <a:pt x="367" y="240"/>
                </a:moveTo>
                <a:cubicBezTo>
                  <a:pt x="366" y="240"/>
                  <a:pt x="366" y="240"/>
                  <a:pt x="365" y="240"/>
                </a:cubicBezTo>
                <a:cubicBezTo>
                  <a:pt x="369" y="237"/>
                  <a:pt x="373" y="234"/>
                  <a:pt x="375" y="232"/>
                </a:cubicBezTo>
                <a:cubicBezTo>
                  <a:pt x="375" y="232"/>
                  <a:pt x="374" y="232"/>
                  <a:pt x="374" y="231"/>
                </a:cubicBezTo>
                <a:cubicBezTo>
                  <a:pt x="377" y="227"/>
                  <a:pt x="384" y="230"/>
                  <a:pt x="384" y="224"/>
                </a:cubicBezTo>
                <a:cubicBezTo>
                  <a:pt x="380" y="224"/>
                  <a:pt x="379" y="230"/>
                  <a:pt x="376" y="226"/>
                </a:cubicBezTo>
                <a:cubicBezTo>
                  <a:pt x="371" y="228"/>
                  <a:pt x="367" y="236"/>
                  <a:pt x="360" y="235"/>
                </a:cubicBezTo>
                <a:cubicBezTo>
                  <a:pt x="360" y="241"/>
                  <a:pt x="353" y="242"/>
                  <a:pt x="349" y="242"/>
                </a:cubicBezTo>
                <a:cubicBezTo>
                  <a:pt x="352" y="243"/>
                  <a:pt x="357" y="245"/>
                  <a:pt x="356" y="251"/>
                </a:cubicBezTo>
                <a:cubicBezTo>
                  <a:pt x="359" y="246"/>
                  <a:pt x="364" y="243"/>
                  <a:pt x="367" y="240"/>
                </a:cubicBezTo>
                <a:close/>
                <a:moveTo>
                  <a:pt x="385" y="224"/>
                </a:moveTo>
                <a:cubicBezTo>
                  <a:pt x="387" y="225"/>
                  <a:pt x="388" y="223"/>
                  <a:pt x="390" y="224"/>
                </a:cubicBezTo>
                <a:cubicBezTo>
                  <a:pt x="386" y="218"/>
                  <a:pt x="395" y="223"/>
                  <a:pt x="392" y="218"/>
                </a:cubicBezTo>
                <a:cubicBezTo>
                  <a:pt x="389" y="221"/>
                  <a:pt x="386" y="221"/>
                  <a:pt x="384" y="221"/>
                </a:cubicBezTo>
                <a:cubicBezTo>
                  <a:pt x="384" y="221"/>
                  <a:pt x="383" y="220"/>
                  <a:pt x="383" y="221"/>
                </a:cubicBezTo>
                <a:cubicBezTo>
                  <a:pt x="384" y="223"/>
                  <a:pt x="385" y="222"/>
                  <a:pt x="385" y="224"/>
                </a:cubicBezTo>
                <a:close/>
                <a:moveTo>
                  <a:pt x="783" y="685"/>
                </a:moveTo>
                <a:cubicBezTo>
                  <a:pt x="782" y="684"/>
                  <a:pt x="780" y="684"/>
                  <a:pt x="779" y="684"/>
                </a:cubicBezTo>
                <a:cubicBezTo>
                  <a:pt x="780" y="685"/>
                  <a:pt x="780" y="686"/>
                  <a:pt x="780" y="687"/>
                </a:cubicBezTo>
                <a:cubicBezTo>
                  <a:pt x="781" y="685"/>
                  <a:pt x="781" y="685"/>
                  <a:pt x="783" y="685"/>
                </a:cubicBezTo>
                <a:close/>
                <a:moveTo>
                  <a:pt x="784" y="685"/>
                </a:moveTo>
                <a:cubicBezTo>
                  <a:pt x="786" y="684"/>
                  <a:pt x="784" y="682"/>
                  <a:pt x="784" y="681"/>
                </a:cubicBezTo>
                <a:cubicBezTo>
                  <a:pt x="783" y="681"/>
                  <a:pt x="780" y="681"/>
                  <a:pt x="782" y="682"/>
                </a:cubicBezTo>
                <a:cubicBezTo>
                  <a:pt x="784" y="681"/>
                  <a:pt x="783" y="684"/>
                  <a:pt x="784" y="685"/>
                </a:cubicBezTo>
                <a:close/>
                <a:moveTo>
                  <a:pt x="463" y="170"/>
                </a:moveTo>
                <a:cubicBezTo>
                  <a:pt x="462" y="170"/>
                  <a:pt x="456" y="168"/>
                  <a:pt x="459" y="172"/>
                </a:cubicBezTo>
                <a:cubicBezTo>
                  <a:pt x="460" y="172"/>
                  <a:pt x="461" y="170"/>
                  <a:pt x="463" y="173"/>
                </a:cubicBezTo>
                <a:cubicBezTo>
                  <a:pt x="465" y="172"/>
                  <a:pt x="464" y="169"/>
                  <a:pt x="465" y="168"/>
                </a:cubicBezTo>
                <a:cubicBezTo>
                  <a:pt x="464" y="166"/>
                  <a:pt x="461" y="166"/>
                  <a:pt x="461" y="167"/>
                </a:cubicBezTo>
                <a:cubicBezTo>
                  <a:pt x="462" y="168"/>
                  <a:pt x="464" y="169"/>
                  <a:pt x="463" y="170"/>
                </a:cubicBezTo>
                <a:close/>
                <a:moveTo>
                  <a:pt x="788" y="657"/>
                </a:moveTo>
                <a:cubicBezTo>
                  <a:pt x="785" y="650"/>
                  <a:pt x="785" y="656"/>
                  <a:pt x="783" y="651"/>
                </a:cubicBezTo>
                <a:cubicBezTo>
                  <a:pt x="781" y="653"/>
                  <a:pt x="787" y="656"/>
                  <a:pt x="788" y="657"/>
                </a:cubicBezTo>
                <a:close/>
                <a:moveTo>
                  <a:pt x="474" y="159"/>
                </a:moveTo>
                <a:cubicBezTo>
                  <a:pt x="475" y="161"/>
                  <a:pt x="476" y="159"/>
                  <a:pt x="477" y="160"/>
                </a:cubicBezTo>
                <a:cubicBezTo>
                  <a:pt x="476" y="161"/>
                  <a:pt x="475" y="161"/>
                  <a:pt x="475" y="162"/>
                </a:cubicBezTo>
                <a:cubicBezTo>
                  <a:pt x="476" y="161"/>
                  <a:pt x="477" y="162"/>
                  <a:pt x="478" y="161"/>
                </a:cubicBezTo>
                <a:cubicBezTo>
                  <a:pt x="475" y="158"/>
                  <a:pt x="474" y="159"/>
                  <a:pt x="472" y="155"/>
                </a:cubicBezTo>
                <a:cubicBezTo>
                  <a:pt x="476" y="162"/>
                  <a:pt x="468" y="165"/>
                  <a:pt x="465" y="166"/>
                </a:cubicBezTo>
                <a:cubicBezTo>
                  <a:pt x="468" y="165"/>
                  <a:pt x="467" y="169"/>
                  <a:pt x="468" y="172"/>
                </a:cubicBezTo>
                <a:cubicBezTo>
                  <a:pt x="470" y="168"/>
                  <a:pt x="475" y="166"/>
                  <a:pt x="474" y="159"/>
                </a:cubicBezTo>
                <a:close/>
                <a:moveTo>
                  <a:pt x="498" y="143"/>
                </a:moveTo>
                <a:cubicBezTo>
                  <a:pt x="497" y="143"/>
                  <a:pt x="495" y="141"/>
                  <a:pt x="493" y="141"/>
                </a:cubicBezTo>
                <a:cubicBezTo>
                  <a:pt x="495" y="144"/>
                  <a:pt x="498" y="144"/>
                  <a:pt x="498" y="143"/>
                </a:cubicBezTo>
                <a:close/>
                <a:moveTo>
                  <a:pt x="826" y="575"/>
                </a:moveTo>
                <a:cubicBezTo>
                  <a:pt x="826" y="577"/>
                  <a:pt x="826" y="578"/>
                  <a:pt x="825" y="580"/>
                </a:cubicBezTo>
                <a:cubicBezTo>
                  <a:pt x="823" y="581"/>
                  <a:pt x="818" y="579"/>
                  <a:pt x="818" y="583"/>
                </a:cubicBezTo>
                <a:cubicBezTo>
                  <a:pt x="822" y="582"/>
                  <a:pt x="826" y="581"/>
                  <a:pt x="829" y="580"/>
                </a:cubicBezTo>
                <a:cubicBezTo>
                  <a:pt x="828" y="576"/>
                  <a:pt x="827" y="579"/>
                  <a:pt x="826" y="578"/>
                </a:cubicBezTo>
                <a:cubicBezTo>
                  <a:pt x="827" y="578"/>
                  <a:pt x="827" y="574"/>
                  <a:pt x="826" y="575"/>
                </a:cubicBezTo>
                <a:close/>
                <a:moveTo>
                  <a:pt x="830" y="571"/>
                </a:moveTo>
                <a:cubicBezTo>
                  <a:pt x="828" y="573"/>
                  <a:pt x="830" y="574"/>
                  <a:pt x="831" y="577"/>
                </a:cubicBezTo>
                <a:cubicBezTo>
                  <a:pt x="831" y="575"/>
                  <a:pt x="831" y="573"/>
                  <a:pt x="830" y="571"/>
                </a:cubicBezTo>
                <a:close/>
                <a:moveTo>
                  <a:pt x="828" y="522"/>
                </a:moveTo>
                <a:cubicBezTo>
                  <a:pt x="827" y="522"/>
                  <a:pt x="826" y="521"/>
                  <a:pt x="825" y="522"/>
                </a:cubicBezTo>
                <a:cubicBezTo>
                  <a:pt x="827" y="526"/>
                  <a:pt x="828" y="523"/>
                  <a:pt x="828" y="522"/>
                </a:cubicBezTo>
                <a:close/>
                <a:moveTo>
                  <a:pt x="874" y="541"/>
                </a:moveTo>
                <a:cubicBezTo>
                  <a:pt x="876" y="541"/>
                  <a:pt x="880" y="540"/>
                  <a:pt x="877" y="536"/>
                </a:cubicBezTo>
                <a:cubicBezTo>
                  <a:pt x="873" y="536"/>
                  <a:pt x="872" y="536"/>
                  <a:pt x="869" y="539"/>
                </a:cubicBezTo>
                <a:cubicBezTo>
                  <a:pt x="871" y="539"/>
                  <a:pt x="873" y="537"/>
                  <a:pt x="874" y="541"/>
                </a:cubicBezTo>
                <a:close/>
                <a:moveTo>
                  <a:pt x="903" y="531"/>
                </a:moveTo>
                <a:cubicBezTo>
                  <a:pt x="903" y="530"/>
                  <a:pt x="904" y="531"/>
                  <a:pt x="905" y="531"/>
                </a:cubicBezTo>
                <a:cubicBezTo>
                  <a:pt x="904" y="528"/>
                  <a:pt x="901" y="527"/>
                  <a:pt x="901" y="528"/>
                </a:cubicBezTo>
                <a:cubicBezTo>
                  <a:pt x="902" y="528"/>
                  <a:pt x="902" y="530"/>
                  <a:pt x="903" y="531"/>
                </a:cubicBezTo>
                <a:close/>
                <a:moveTo>
                  <a:pt x="877" y="453"/>
                </a:moveTo>
                <a:cubicBezTo>
                  <a:pt x="876" y="455"/>
                  <a:pt x="873" y="453"/>
                  <a:pt x="874" y="456"/>
                </a:cubicBezTo>
                <a:cubicBezTo>
                  <a:pt x="876" y="457"/>
                  <a:pt x="877" y="454"/>
                  <a:pt x="877" y="453"/>
                </a:cubicBezTo>
                <a:close/>
                <a:moveTo>
                  <a:pt x="679" y="131"/>
                </a:moveTo>
                <a:cubicBezTo>
                  <a:pt x="680" y="130"/>
                  <a:pt x="680" y="125"/>
                  <a:pt x="678" y="126"/>
                </a:cubicBezTo>
                <a:cubicBezTo>
                  <a:pt x="680" y="130"/>
                  <a:pt x="677" y="125"/>
                  <a:pt x="676" y="125"/>
                </a:cubicBezTo>
                <a:cubicBezTo>
                  <a:pt x="678" y="127"/>
                  <a:pt x="674" y="126"/>
                  <a:pt x="675" y="128"/>
                </a:cubicBezTo>
                <a:cubicBezTo>
                  <a:pt x="677" y="127"/>
                  <a:pt x="678" y="128"/>
                  <a:pt x="679" y="131"/>
                </a:cubicBezTo>
                <a:close/>
                <a:moveTo>
                  <a:pt x="679" y="116"/>
                </a:moveTo>
                <a:cubicBezTo>
                  <a:pt x="677" y="114"/>
                  <a:pt x="679" y="112"/>
                  <a:pt x="677" y="112"/>
                </a:cubicBezTo>
                <a:cubicBezTo>
                  <a:pt x="676" y="114"/>
                  <a:pt x="673" y="116"/>
                  <a:pt x="674" y="119"/>
                </a:cubicBezTo>
                <a:cubicBezTo>
                  <a:pt x="676" y="117"/>
                  <a:pt x="675" y="113"/>
                  <a:pt x="679" y="116"/>
                </a:cubicBezTo>
                <a:close/>
                <a:moveTo>
                  <a:pt x="895" y="443"/>
                </a:moveTo>
                <a:cubicBezTo>
                  <a:pt x="893" y="441"/>
                  <a:pt x="892" y="439"/>
                  <a:pt x="890" y="439"/>
                </a:cubicBezTo>
                <a:cubicBezTo>
                  <a:pt x="895" y="444"/>
                  <a:pt x="888" y="440"/>
                  <a:pt x="890" y="444"/>
                </a:cubicBezTo>
                <a:cubicBezTo>
                  <a:pt x="894" y="441"/>
                  <a:pt x="893" y="450"/>
                  <a:pt x="897" y="449"/>
                </a:cubicBezTo>
                <a:cubicBezTo>
                  <a:pt x="898" y="446"/>
                  <a:pt x="892" y="446"/>
                  <a:pt x="895" y="443"/>
                </a:cubicBezTo>
                <a:close/>
                <a:moveTo>
                  <a:pt x="631" y="43"/>
                </a:moveTo>
                <a:cubicBezTo>
                  <a:pt x="631" y="44"/>
                  <a:pt x="630" y="44"/>
                  <a:pt x="630" y="43"/>
                </a:cubicBezTo>
                <a:cubicBezTo>
                  <a:pt x="630" y="43"/>
                  <a:pt x="631" y="42"/>
                  <a:pt x="631" y="42"/>
                </a:cubicBezTo>
                <a:cubicBezTo>
                  <a:pt x="630" y="43"/>
                  <a:pt x="628" y="41"/>
                  <a:pt x="627" y="43"/>
                </a:cubicBezTo>
                <a:cubicBezTo>
                  <a:pt x="629" y="45"/>
                  <a:pt x="629" y="46"/>
                  <a:pt x="629" y="47"/>
                </a:cubicBezTo>
                <a:cubicBezTo>
                  <a:pt x="631" y="46"/>
                  <a:pt x="629" y="44"/>
                  <a:pt x="631" y="44"/>
                </a:cubicBezTo>
                <a:cubicBezTo>
                  <a:pt x="631" y="44"/>
                  <a:pt x="632" y="44"/>
                  <a:pt x="631" y="43"/>
                </a:cubicBezTo>
                <a:close/>
                <a:moveTo>
                  <a:pt x="694" y="109"/>
                </a:moveTo>
                <a:cubicBezTo>
                  <a:pt x="691" y="110"/>
                  <a:pt x="689" y="104"/>
                  <a:pt x="689" y="109"/>
                </a:cubicBezTo>
                <a:cubicBezTo>
                  <a:pt x="687" y="108"/>
                  <a:pt x="681" y="104"/>
                  <a:pt x="683" y="110"/>
                </a:cubicBezTo>
                <a:cubicBezTo>
                  <a:pt x="687" y="110"/>
                  <a:pt x="692" y="111"/>
                  <a:pt x="694" y="109"/>
                </a:cubicBezTo>
                <a:close/>
                <a:moveTo>
                  <a:pt x="699" y="111"/>
                </a:moveTo>
                <a:cubicBezTo>
                  <a:pt x="699" y="112"/>
                  <a:pt x="700" y="115"/>
                  <a:pt x="698" y="114"/>
                </a:cubicBezTo>
                <a:cubicBezTo>
                  <a:pt x="697" y="111"/>
                  <a:pt x="700" y="111"/>
                  <a:pt x="697" y="108"/>
                </a:cubicBezTo>
                <a:cubicBezTo>
                  <a:pt x="698" y="108"/>
                  <a:pt x="698" y="108"/>
                  <a:pt x="699" y="108"/>
                </a:cubicBezTo>
                <a:cubicBezTo>
                  <a:pt x="699" y="106"/>
                  <a:pt x="698" y="106"/>
                  <a:pt x="697" y="104"/>
                </a:cubicBezTo>
                <a:cubicBezTo>
                  <a:pt x="697" y="107"/>
                  <a:pt x="693" y="106"/>
                  <a:pt x="696" y="109"/>
                </a:cubicBezTo>
                <a:cubicBezTo>
                  <a:pt x="695" y="109"/>
                  <a:pt x="694" y="109"/>
                  <a:pt x="693" y="107"/>
                </a:cubicBezTo>
                <a:cubicBezTo>
                  <a:pt x="693" y="107"/>
                  <a:pt x="694" y="106"/>
                  <a:pt x="694" y="105"/>
                </a:cubicBezTo>
                <a:cubicBezTo>
                  <a:pt x="693" y="104"/>
                  <a:pt x="692" y="106"/>
                  <a:pt x="691" y="105"/>
                </a:cubicBezTo>
                <a:cubicBezTo>
                  <a:pt x="691" y="104"/>
                  <a:pt x="689" y="102"/>
                  <a:pt x="691" y="101"/>
                </a:cubicBezTo>
                <a:cubicBezTo>
                  <a:pt x="692" y="106"/>
                  <a:pt x="696" y="103"/>
                  <a:pt x="698" y="103"/>
                </a:cubicBezTo>
                <a:cubicBezTo>
                  <a:pt x="699" y="102"/>
                  <a:pt x="698" y="102"/>
                  <a:pt x="697" y="102"/>
                </a:cubicBezTo>
                <a:cubicBezTo>
                  <a:pt x="697" y="99"/>
                  <a:pt x="701" y="103"/>
                  <a:pt x="702" y="102"/>
                </a:cubicBezTo>
                <a:cubicBezTo>
                  <a:pt x="702" y="104"/>
                  <a:pt x="702" y="106"/>
                  <a:pt x="704" y="105"/>
                </a:cubicBezTo>
                <a:cubicBezTo>
                  <a:pt x="704" y="107"/>
                  <a:pt x="703" y="108"/>
                  <a:pt x="702" y="109"/>
                </a:cubicBezTo>
                <a:cubicBezTo>
                  <a:pt x="702" y="110"/>
                  <a:pt x="703" y="110"/>
                  <a:pt x="704" y="111"/>
                </a:cubicBezTo>
                <a:cubicBezTo>
                  <a:pt x="704" y="111"/>
                  <a:pt x="705" y="109"/>
                  <a:pt x="706" y="111"/>
                </a:cubicBezTo>
                <a:cubicBezTo>
                  <a:pt x="707" y="110"/>
                  <a:pt x="708" y="110"/>
                  <a:pt x="708" y="109"/>
                </a:cubicBezTo>
                <a:cubicBezTo>
                  <a:pt x="709" y="110"/>
                  <a:pt x="711" y="111"/>
                  <a:pt x="712" y="112"/>
                </a:cubicBezTo>
                <a:cubicBezTo>
                  <a:pt x="712" y="114"/>
                  <a:pt x="710" y="114"/>
                  <a:pt x="709" y="114"/>
                </a:cubicBezTo>
                <a:cubicBezTo>
                  <a:pt x="708" y="110"/>
                  <a:pt x="708" y="114"/>
                  <a:pt x="706" y="112"/>
                </a:cubicBezTo>
                <a:cubicBezTo>
                  <a:pt x="707" y="115"/>
                  <a:pt x="708" y="114"/>
                  <a:pt x="709" y="116"/>
                </a:cubicBezTo>
                <a:cubicBezTo>
                  <a:pt x="708" y="117"/>
                  <a:pt x="706" y="116"/>
                  <a:pt x="705" y="115"/>
                </a:cubicBezTo>
                <a:cubicBezTo>
                  <a:pt x="705" y="114"/>
                  <a:pt x="705" y="113"/>
                  <a:pt x="705" y="113"/>
                </a:cubicBezTo>
                <a:cubicBezTo>
                  <a:pt x="703" y="111"/>
                  <a:pt x="701" y="111"/>
                  <a:pt x="699" y="111"/>
                </a:cubicBezTo>
                <a:close/>
                <a:moveTo>
                  <a:pt x="701" y="110"/>
                </a:moveTo>
                <a:cubicBezTo>
                  <a:pt x="700" y="108"/>
                  <a:pt x="703" y="108"/>
                  <a:pt x="701" y="106"/>
                </a:cubicBezTo>
                <a:cubicBezTo>
                  <a:pt x="699" y="106"/>
                  <a:pt x="699" y="110"/>
                  <a:pt x="701" y="110"/>
                </a:cubicBezTo>
                <a:close/>
                <a:moveTo>
                  <a:pt x="647" y="45"/>
                </a:moveTo>
                <a:cubicBezTo>
                  <a:pt x="647" y="44"/>
                  <a:pt x="649" y="43"/>
                  <a:pt x="647" y="42"/>
                </a:cubicBezTo>
                <a:cubicBezTo>
                  <a:pt x="646" y="42"/>
                  <a:pt x="646" y="39"/>
                  <a:pt x="644" y="39"/>
                </a:cubicBezTo>
                <a:cubicBezTo>
                  <a:pt x="646" y="43"/>
                  <a:pt x="641" y="40"/>
                  <a:pt x="641" y="42"/>
                </a:cubicBezTo>
                <a:cubicBezTo>
                  <a:pt x="644" y="42"/>
                  <a:pt x="646" y="42"/>
                  <a:pt x="647" y="45"/>
                </a:cubicBezTo>
                <a:close/>
                <a:moveTo>
                  <a:pt x="917" y="454"/>
                </a:moveTo>
                <a:cubicBezTo>
                  <a:pt x="917" y="455"/>
                  <a:pt x="917" y="455"/>
                  <a:pt x="917" y="455"/>
                </a:cubicBezTo>
                <a:cubicBezTo>
                  <a:pt x="918" y="455"/>
                  <a:pt x="918" y="455"/>
                  <a:pt x="918" y="455"/>
                </a:cubicBezTo>
                <a:cubicBezTo>
                  <a:pt x="918" y="454"/>
                  <a:pt x="919" y="454"/>
                  <a:pt x="918" y="454"/>
                </a:cubicBezTo>
                <a:cubicBezTo>
                  <a:pt x="916" y="454"/>
                  <a:pt x="917" y="453"/>
                  <a:pt x="916" y="451"/>
                </a:cubicBezTo>
                <a:cubicBezTo>
                  <a:pt x="915" y="452"/>
                  <a:pt x="915" y="452"/>
                  <a:pt x="915" y="452"/>
                </a:cubicBezTo>
                <a:cubicBezTo>
                  <a:pt x="915" y="453"/>
                  <a:pt x="915" y="453"/>
                  <a:pt x="915" y="454"/>
                </a:cubicBezTo>
                <a:cubicBezTo>
                  <a:pt x="916" y="453"/>
                  <a:pt x="917" y="454"/>
                  <a:pt x="917" y="454"/>
                </a:cubicBezTo>
                <a:close/>
                <a:moveTo>
                  <a:pt x="764" y="177"/>
                </a:moveTo>
                <a:cubicBezTo>
                  <a:pt x="763" y="178"/>
                  <a:pt x="758" y="175"/>
                  <a:pt x="760" y="179"/>
                </a:cubicBezTo>
                <a:cubicBezTo>
                  <a:pt x="762" y="181"/>
                  <a:pt x="760" y="176"/>
                  <a:pt x="762" y="178"/>
                </a:cubicBezTo>
                <a:cubicBezTo>
                  <a:pt x="762" y="180"/>
                  <a:pt x="762" y="181"/>
                  <a:pt x="761" y="182"/>
                </a:cubicBezTo>
                <a:cubicBezTo>
                  <a:pt x="761" y="182"/>
                  <a:pt x="760" y="181"/>
                  <a:pt x="760" y="181"/>
                </a:cubicBezTo>
                <a:cubicBezTo>
                  <a:pt x="762" y="183"/>
                  <a:pt x="761" y="184"/>
                  <a:pt x="762" y="184"/>
                </a:cubicBezTo>
                <a:cubicBezTo>
                  <a:pt x="762" y="181"/>
                  <a:pt x="765" y="179"/>
                  <a:pt x="764" y="177"/>
                </a:cubicBezTo>
                <a:close/>
                <a:moveTo>
                  <a:pt x="925" y="429"/>
                </a:moveTo>
                <a:cubicBezTo>
                  <a:pt x="927" y="432"/>
                  <a:pt x="928" y="430"/>
                  <a:pt x="930" y="430"/>
                </a:cubicBezTo>
                <a:cubicBezTo>
                  <a:pt x="930" y="429"/>
                  <a:pt x="929" y="428"/>
                  <a:pt x="929" y="427"/>
                </a:cubicBezTo>
                <a:cubicBezTo>
                  <a:pt x="930" y="426"/>
                  <a:pt x="931" y="427"/>
                  <a:pt x="930" y="426"/>
                </a:cubicBezTo>
                <a:cubicBezTo>
                  <a:pt x="928" y="427"/>
                  <a:pt x="925" y="423"/>
                  <a:pt x="926" y="421"/>
                </a:cubicBezTo>
                <a:cubicBezTo>
                  <a:pt x="925" y="422"/>
                  <a:pt x="920" y="421"/>
                  <a:pt x="921" y="422"/>
                </a:cubicBezTo>
                <a:cubicBezTo>
                  <a:pt x="924" y="421"/>
                  <a:pt x="924" y="424"/>
                  <a:pt x="926" y="426"/>
                </a:cubicBezTo>
                <a:cubicBezTo>
                  <a:pt x="924" y="426"/>
                  <a:pt x="928" y="428"/>
                  <a:pt x="925" y="429"/>
                </a:cubicBezTo>
                <a:close/>
                <a:moveTo>
                  <a:pt x="755" y="115"/>
                </a:moveTo>
                <a:cubicBezTo>
                  <a:pt x="757" y="113"/>
                  <a:pt x="761" y="112"/>
                  <a:pt x="759" y="109"/>
                </a:cubicBezTo>
                <a:cubicBezTo>
                  <a:pt x="758" y="111"/>
                  <a:pt x="755" y="111"/>
                  <a:pt x="755" y="114"/>
                </a:cubicBezTo>
                <a:cubicBezTo>
                  <a:pt x="753" y="113"/>
                  <a:pt x="751" y="109"/>
                  <a:pt x="751" y="107"/>
                </a:cubicBezTo>
                <a:cubicBezTo>
                  <a:pt x="749" y="108"/>
                  <a:pt x="746" y="109"/>
                  <a:pt x="746" y="113"/>
                </a:cubicBezTo>
                <a:cubicBezTo>
                  <a:pt x="749" y="107"/>
                  <a:pt x="752" y="110"/>
                  <a:pt x="755" y="115"/>
                </a:cubicBezTo>
                <a:close/>
                <a:moveTo>
                  <a:pt x="793" y="151"/>
                </a:moveTo>
                <a:cubicBezTo>
                  <a:pt x="791" y="153"/>
                  <a:pt x="791" y="152"/>
                  <a:pt x="789" y="152"/>
                </a:cubicBezTo>
                <a:cubicBezTo>
                  <a:pt x="791" y="154"/>
                  <a:pt x="794" y="153"/>
                  <a:pt x="793" y="151"/>
                </a:cubicBezTo>
                <a:close/>
                <a:moveTo>
                  <a:pt x="801" y="151"/>
                </a:moveTo>
                <a:cubicBezTo>
                  <a:pt x="801" y="150"/>
                  <a:pt x="801" y="150"/>
                  <a:pt x="801" y="150"/>
                </a:cubicBezTo>
                <a:cubicBezTo>
                  <a:pt x="802" y="149"/>
                  <a:pt x="802" y="149"/>
                  <a:pt x="801" y="149"/>
                </a:cubicBezTo>
                <a:cubicBezTo>
                  <a:pt x="799" y="147"/>
                  <a:pt x="799" y="148"/>
                  <a:pt x="798" y="148"/>
                </a:cubicBezTo>
                <a:cubicBezTo>
                  <a:pt x="797" y="147"/>
                  <a:pt x="798" y="147"/>
                  <a:pt x="798" y="146"/>
                </a:cubicBezTo>
                <a:cubicBezTo>
                  <a:pt x="797" y="146"/>
                  <a:pt x="796" y="145"/>
                  <a:pt x="795" y="143"/>
                </a:cubicBezTo>
                <a:cubicBezTo>
                  <a:pt x="792" y="143"/>
                  <a:pt x="789" y="145"/>
                  <a:pt x="785" y="146"/>
                </a:cubicBezTo>
                <a:cubicBezTo>
                  <a:pt x="787" y="148"/>
                  <a:pt x="788" y="146"/>
                  <a:pt x="790" y="149"/>
                </a:cubicBezTo>
                <a:cubicBezTo>
                  <a:pt x="789" y="150"/>
                  <a:pt x="788" y="148"/>
                  <a:pt x="787" y="149"/>
                </a:cubicBezTo>
                <a:cubicBezTo>
                  <a:pt x="787" y="150"/>
                  <a:pt x="788" y="151"/>
                  <a:pt x="789" y="152"/>
                </a:cubicBezTo>
                <a:cubicBezTo>
                  <a:pt x="790" y="151"/>
                  <a:pt x="790" y="149"/>
                  <a:pt x="792" y="148"/>
                </a:cubicBezTo>
                <a:cubicBezTo>
                  <a:pt x="793" y="148"/>
                  <a:pt x="794" y="152"/>
                  <a:pt x="795" y="151"/>
                </a:cubicBezTo>
                <a:cubicBezTo>
                  <a:pt x="795" y="150"/>
                  <a:pt x="796" y="150"/>
                  <a:pt x="797" y="151"/>
                </a:cubicBezTo>
                <a:cubicBezTo>
                  <a:pt x="795" y="152"/>
                  <a:pt x="795" y="153"/>
                  <a:pt x="795" y="154"/>
                </a:cubicBezTo>
                <a:cubicBezTo>
                  <a:pt x="797" y="153"/>
                  <a:pt x="798" y="147"/>
                  <a:pt x="801" y="151"/>
                </a:cubicBezTo>
                <a:close/>
                <a:moveTo>
                  <a:pt x="764" y="92"/>
                </a:moveTo>
                <a:cubicBezTo>
                  <a:pt x="763" y="89"/>
                  <a:pt x="768" y="86"/>
                  <a:pt x="763" y="90"/>
                </a:cubicBezTo>
                <a:cubicBezTo>
                  <a:pt x="762" y="90"/>
                  <a:pt x="761" y="95"/>
                  <a:pt x="762" y="93"/>
                </a:cubicBezTo>
                <a:cubicBezTo>
                  <a:pt x="762" y="92"/>
                  <a:pt x="763" y="92"/>
                  <a:pt x="764" y="92"/>
                </a:cubicBezTo>
                <a:close/>
                <a:moveTo>
                  <a:pt x="812" y="148"/>
                </a:moveTo>
                <a:cubicBezTo>
                  <a:pt x="815" y="149"/>
                  <a:pt x="815" y="143"/>
                  <a:pt x="818" y="146"/>
                </a:cubicBezTo>
                <a:cubicBezTo>
                  <a:pt x="818" y="145"/>
                  <a:pt x="819" y="144"/>
                  <a:pt x="819" y="143"/>
                </a:cubicBezTo>
                <a:cubicBezTo>
                  <a:pt x="817" y="141"/>
                  <a:pt x="813" y="149"/>
                  <a:pt x="812" y="143"/>
                </a:cubicBezTo>
                <a:cubicBezTo>
                  <a:pt x="810" y="144"/>
                  <a:pt x="809" y="147"/>
                  <a:pt x="810" y="145"/>
                </a:cubicBezTo>
                <a:cubicBezTo>
                  <a:pt x="812" y="145"/>
                  <a:pt x="811" y="147"/>
                  <a:pt x="812" y="148"/>
                </a:cubicBezTo>
                <a:close/>
                <a:moveTo>
                  <a:pt x="928" y="242"/>
                </a:moveTo>
                <a:cubicBezTo>
                  <a:pt x="928" y="243"/>
                  <a:pt x="928" y="244"/>
                  <a:pt x="929" y="243"/>
                </a:cubicBezTo>
                <a:cubicBezTo>
                  <a:pt x="929" y="242"/>
                  <a:pt x="930" y="242"/>
                  <a:pt x="930" y="241"/>
                </a:cubicBezTo>
                <a:cubicBezTo>
                  <a:pt x="928" y="240"/>
                  <a:pt x="925" y="242"/>
                  <a:pt x="927" y="243"/>
                </a:cubicBezTo>
                <a:cubicBezTo>
                  <a:pt x="927" y="243"/>
                  <a:pt x="927" y="242"/>
                  <a:pt x="928" y="242"/>
                </a:cubicBezTo>
                <a:close/>
                <a:moveTo>
                  <a:pt x="849" y="100"/>
                </a:moveTo>
                <a:cubicBezTo>
                  <a:pt x="847" y="100"/>
                  <a:pt x="848" y="99"/>
                  <a:pt x="846" y="97"/>
                </a:cubicBezTo>
                <a:cubicBezTo>
                  <a:pt x="844" y="97"/>
                  <a:pt x="848" y="100"/>
                  <a:pt x="846" y="100"/>
                </a:cubicBezTo>
                <a:cubicBezTo>
                  <a:pt x="846" y="99"/>
                  <a:pt x="845" y="102"/>
                  <a:pt x="844" y="99"/>
                </a:cubicBezTo>
                <a:cubicBezTo>
                  <a:pt x="842" y="97"/>
                  <a:pt x="845" y="97"/>
                  <a:pt x="844" y="95"/>
                </a:cubicBezTo>
                <a:cubicBezTo>
                  <a:pt x="842" y="94"/>
                  <a:pt x="841" y="97"/>
                  <a:pt x="839" y="96"/>
                </a:cubicBezTo>
                <a:cubicBezTo>
                  <a:pt x="842" y="99"/>
                  <a:pt x="834" y="102"/>
                  <a:pt x="836" y="108"/>
                </a:cubicBezTo>
                <a:cubicBezTo>
                  <a:pt x="841" y="107"/>
                  <a:pt x="844" y="104"/>
                  <a:pt x="848" y="103"/>
                </a:cubicBezTo>
                <a:cubicBezTo>
                  <a:pt x="848" y="102"/>
                  <a:pt x="847" y="100"/>
                  <a:pt x="848" y="100"/>
                </a:cubicBezTo>
                <a:cubicBezTo>
                  <a:pt x="849" y="100"/>
                  <a:pt x="849" y="100"/>
                  <a:pt x="849" y="100"/>
                </a:cubicBezTo>
                <a:close/>
                <a:moveTo>
                  <a:pt x="855" y="105"/>
                </a:moveTo>
                <a:cubicBezTo>
                  <a:pt x="856" y="106"/>
                  <a:pt x="858" y="108"/>
                  <a:pt x="857" y="106"/>
                </a:cubicBezTo>
                <a:cubicBezTo>
                  <a:pt x="857" y="105"/>
                  <a:pt x="856" y="106"/>
                  <a:pt x="855" y="104"/>
                </a:cubicBezTo>
                <a:cubicBezTo>
                  <a:pt x="854" y="105"/>
                  <a:pt x="855" y="106"/>
                  <a:pt x="854" y="106"/>
                </a:cubicBezTo>
                <a:cubicBezTo>
                  <a:pt x="855" y="107"/>
                  <a:pt x="854" y="108"/>
                  <a:pt x="854" y="109"/>
                </a:cubicBezTo>
                <a:cubicBezTo>
                  <a:pt x="856" y="110"/>
                  <a:pt x="855" y="107"/>
                  <a:pt x="855" y="105"/>
                </a:cubicBezTo>
                <a:close/>
                <a:moveTo>
                  <a:pt x="921" y="15"/>
                </a:moveTo>
                <a:cubicBezTo>
                  <a:pt x="920" y="13"/>
                  <a:pt x="919" y="14"/>
                  <a:pt x="918" y="13"/>
                </a:cubicBezTo>
                <a:cubicBezTo>
                  <a:pt x="918" y="10"/>
                  <a:pt x="921" y="11"/>
                  <a:pt x="922" y="9"/>
                </a:cubicBezTo>
                <a:cubicBezTo>
                  <a:pt x="919" y="8"/>
                  <a:pt x="917" y="7"/>
                  <a:pt x="914" y="6"/>
                </a:cubicBezTo>
                <a:cubicBezTo>
                  <a:pt x="913" y="4"/>
                  <a:pt x="913" y="3"/>
                  <a:pt x="912" y="1"/>
                </a:cubicBezTo>
                <a:cubicBezTo>
                  <a:pt x="904" y="1"/>
                  <a:pt x="889" y="0"/>
                  <a:pt x="893" y="13"/>
                </a:cubicBezTo>
                <a:cubicBezTo>
                  <a:pt x="902" y="20"/>
                  <a:pt x="911" y="13"/>
                  <a:pt x="921" y="15"/>
                </a:cubicBezTo>
                <a:close/>
                <a:moveTo>
                  <a:pt x="928" y="17"/>
                </a:moveTo>
                <a:cubicBezTo>
                  <a:pt x="929" y="15"/>
                  <a:pt x="931" y="17"/>
                  <a:pt x="932" y="15"/>
                </a:cubicBezTo>
                <a:cubicBezTo>
                  <a:pt x="929" y="12"/>
                  <a:pt x="927" y="12"/>
                  <a:pt x="925" y="10"/>
                </a:cubicBezTo>
                <a:cubicBezTo>
                  <a:pt x="925" y="11"/>
                  <a:pt x="923" y="12"/>
                  <a:pt x="922" y="14"/>
                </a:cubicBezTo>
                <a:cubicBezTo>
                  <a:pt x="923" y="15"/>
                  <a:pt x="925" y="16"/>
                  <a:pt x="926" y="15"/>
                </a:cubicBezTo>
                <a:cubicBezTo>
                  <a:pt x="926" y="14"/>
                  <a:pt x="925" y="12"/>
                  <a:pt x="927" y="11"/>
                </a:cubicBezTo>
                <a:cubicBezTo>
                  <a:pt x="929" y="14"/>
                  <a:pt x="929" y="15"/>
                  <a:pt x="928" y="17"/>
                </a:cubicBezTo>
                <a:close/>
                <a:moveTo>
                  <a:pt x="242" y="891"/>
                </a:moveTo>
                <a:cubicBezTo>
                  <a:pt x="242" y="891"/>
                  <a:pt x="241" y="889"/>
                  <a:pt x="241" y="889"/>
                </a:cubicBezTo>
                <a:cubicBezTo>
                  <a:pt x="242" y="889"/>
                  <a:pt x="243" y="889"/>
                  <a:pt x="244" y="891"/>
                </a:cubicBezTo>
                <a:cubicBezTo>
                  <a:pt x="246" y="893"/>
                  <a:pt x="242" y="893"/>
                  <a:pt x="244" y="895"/>
                </a:cubicBezTo>
                <a:cubicBezTo>
                  <a:pt x="249" y="883"/>
                  <a:pt x="265" y="896"/>
                  <a:pt x="269" y="885"/>
                </a:cubicBezTo>
                <a:cubicBezTo>
                  <a:pt x="270" y="886"/>
                  <a:pt x="271" y="887"/>
                  <a:pt x="272" y="887"/>
                </a:cubicBezTo>
                <a:cubicBezTo>
                  <a:pt x="271" y="882"/>
                  <a:pt x="278" y="886"/>
                  <a:pt x="277" y="881"/>
                </a:cubicBezTo>
                <a:cubicBezTo>
                  <a:pt x="279" y="885"/>
                  <a:pt x="282" y="881"/>
                  <a:pt x="283" y="879"/>
                </a:cubicBezTo>
                <a:cubicBezTo>
                  <a:pt x="289" y="882"/>
                  <a:pt x="292" y="875"/>
                  <a:pt x="298" y="876"/>
                </a:cubicBezTo>
                <a:cubicBezTo>
                  <a:pt x="298" y="875"/>
                  <a:pt x="299" y="874"/>
                  <a:pt x="298" y="872"/>
                </a:cubicBezTo>
                <a:cubicBezTo>
                  <a:pt x="300" y="876"/>
                  <a:pt x="301" y="874"/>
                  <a:pt x="299" y="872"/>
                </a:cubicBezTo>
                <a:cubicBezTo>
                  <a:pt x="300" y="871"/>
                  <a:pt x="300" y="871"/>
                  <a:pt x="300" y="870"/>
                </a:cubicBezTo>
                <a:cubicBezTo>
                  <a:pt x="302" y="872"/>
                  <a:pt x="301" y="873"/>
                  <a:pt x="303" y="873"/>
                </a:cubicBezTo>
                <a:cubicBezTo>
                  <a:pt x="304" y="873"/>
                  <a:pt x="301" y="869"/>
                  <a:pt x="304" y="872"/>
                </a:cubicBezTo>
                <a:cubicBezTo>
                  <a:pt x="305" y="871"/>
                  <a:pt x="305" y="868"/>
                  <a:pt x="303" y="867"/>
                </a:cubicBezTo>
                <a:cubicBezTo>
                  <a:pt x="302" y="868"/>
                  <a:pt x="303" y="869"/>
                  <a:pt x="303" y="870"/>
                </a:cubicBezTo>
                <a:cubicBezTo>
                  <a:pt x="301" y="867"/>
                  <a:pt x="296" y="865"/>
                  <a:pt x="297" y="869"/>
                </a:cubicBezTo>
                <a:cubicBezTo>
                  <a:pt x="292" y="866"/>
                  <a:pt x="284" y="865"/>
                  <a:pt x="280" y="871"/>
                </a:cubicBezTo>
                <a:cubicBezTo>
                  <a:pt x="276" y="871"/>
                  <a:pt x="269" y="869"/>
                  <a:pt x="268" y="874"/>
                </a:cubicBezTo>
                <a:cubicBezTo>
                  <a:pt x="266" y="872"/>
                  <a:pt x="264" y="876"/>
                  <a:pt x="262" y="875"/>
                </a:cubicBezTo>
                <a:cubicBezTo>
                  <a:pt x="263" y="876"/>
                  <a:pt x="263" y="877"/>
                  <a:pt x="262" y="878"/>
                </a:cubicBezTo>
                <a:cubicBezTo>
                  <a:pt x="253" y="878"/>
                  <a:pt x="248" y="885"/>
                  <a:pt x="238" y="886"/>
                </a:cubicBezTo>
                <a:cubicBezTo>
                  <a:pt x="240" y="890"/>
                  <a:pt x="235" y="889"/>
                  <a:pt x="235" y="891"/>
                </a:cubicBezTo>
                <a:cubicBezTo>
                  <a:pt x="238" y="890"/>
                  <a:pt x="240" y="892"/>
                  <a:pt x="242" y="891"/>
                </a:cubicBezTo>
                <a:close/>
                <a:moveTo>
                  <a:pt x="133" y="564"/>
                </a:moveTo>
                <a:cubicBezTo>
                  <a:pt x="134" y="563"/>
                  <a:pt x="135" y="563"/>
                  <a:pt x="136" y="562"/>
                </a:cubicBezTo>
                <a:cubicBezTo>
                  <a:pt x="135" y="560"/>
                  <a:pt x="134" y="560"/>
                  <a:pt x="134" y="558"/>
                </a:cubicBezTo>
                <a:cubicBezTo>
                  <a:pt x="135" y="558"/>
                  <a:pt x="136" y="559"/>
                  <a:pt x="137" y="560"/>
                </a:cubicBezTo>
                <a:cubicBezTo>
                  <a:pt x="138" y="559"/>
                  <a:pt x="140" y="557"/>
                  <a:pt x="138" y="555"/>
                </a:cubicBezTo>
                <a:cubicBezTo>
                  <a:pt x="136" y="557"/>
                  <a:pt x="132" y="555"/>
                  <a:pt x="131" y="559"/>
                </a:cubicBezTo>
                <a:cubicBezTo>
                  <a:pt x="132" y="561"/>
                  <a:pt x="132" y="561"/>
                  <a:pt x="133" y="564"/>
                </a:cubicBezTo>
                <a:close/>
                <a:moveTo>
                  <a:pt x="180" y="597"/>
                </a:moveTo>
                <a:cubicBezTo>
                  <a:pt x="178" y="594"/>
                  <a:pt x="176" y="594"/>
                  <a:pt x="175" y="592"/>
                </a:cubicBezTo>
                <a:cubicBezTo>
                  <a:pt x="174" y="593"/>
                  <a:pt x="172" y="593"/>
                  <a:pt x="173" y="595"/>
                </a:cubicBezTo>
                <a:cubicBezTo>
                  <a:pt x="173" y="594"/>
                  <a:pt x="174" y="595"/>
                  <a:pt x="174" y="595"/>
                </a:cubicBezTo>
                <a:cubicBezTo>
                  <a:pt x="173" y="596"/>
                  <a:pt x="173" y="596"/>
                  <a:pt x="173" y="597"/>
                </a:cubicBezTo>
                <a:cubicBezTo>
                  <a:pt x="176" y="595"/>
                  <a:pt x="177" y="598"/>
                  <a:pt x="180" y="597"/>
                </a:cubicBezTo>
                <a:close/>
                <a:moveTo>
                  <a:pt x="193" y="583"/>
                </a:moveTo>
                <a:cubicBezTo>
                  <a:pt x="192" y="582"/>
                  <a:pt x="193" y="578"/>
                  <a:pt x="196" y="579"/>
                </a:cubicBezTo>
                <a:cubicBezTo>
                  <a:pt x="196" y="577"/>
                  <a:pt x="193" y="576"/>
                  <a:pt x="194" y="575"/>
                </a:cubicBezTo>
                <a:cubicBezTo>
                  <a:pt x="196" y="573"/>
                  <a:pt x="198" y="575"/>
                  <a:pt x="198" y="577"/>
                </a:cubicBezTo>
                <a:cubicBezTo>
                  <a:pt x="198" y="575"/>
                  <a:pt x="199" y="573"/>
                  <a:pt x="197" y="569"/>
                </a:cubicBezTo>
                <a:cubicBezTo>
                  <a:pt x="195" y="570"/>
                  <a:pt x="198" y="573"/>
                  <a:pt x="197" y="574"/>
                </a:cubicBezTo>
                <a:cubicBezTo>
                  <a:pt x="193" y="572"/>
                  <a:pt x="193" y="576"/>
                  <a:pt x="193" y="578"/>
                </a:cubicBezTo>
                <a:cubicBezTo>
                  <a:pt x="192" y="578"/>
                  <a:pt x="192" y="577"/>
                  <a:pt x="191" y="577"/>
                </a:cubicBezTo>
                <a:cubicBezTo>
                  <a:pt x="191" y="575"/>
                  <a:pt x="193" y="575"/>
                  <a:pt x="191" y="573"/>
                </a:cubicBezTo>
                <a:cubicBezTo>
                  <a:pt x="189" y="576"/>
                  <a:pt x="188" y="576"/>
                  <a:pt x="185" y="577"/>
                </a:cubicBezTo>
                <a:cubicBezTo>
                  <a:pt x="189" y="579"/>
                  <a:pt x="187" y="582"/>
                  <a:pt x="189" y="584"/>
                </a:cubicBezTo>
                <a:cubicBezTo>
                  <a:pt x="189" y="581"/>
                  <a:pt x="194" y="586"/>
                  <a:pt x="193" y="583"/>
                </a:cubicBezTo>
                <a:close/>
                <a:moveTo>
                  <a:pt x="178" y="561"/>
                </a:moveTo>
                <a:cubicBezTo>
                  <a:pt x="180" y="562"/>
                  <a:pt x="180" y="561"/>
                  <a:pt x="181" y="559"/>
                </a:cubicBezTo>
                <a:cubicBezTo>
                  <a:pt x="182" y="561"/>
                  <a:pt x="182" y="562"/>
                  <a:pt x="182" y="563"/>
                </a:cubicBezTo>
                <a:cubicBezTo>
                  <a:pt x="183" y="560"/>
                  <a:pt x="186" y="558"/>
                  <a:pt x="184" y="554"/>
                </a:cubicBezTo>
                <a:cubicBezTo>
                  <a:pt x="185" y="555"/>
                  <a:pt x="186" y="556"/>
                  <a:pt x="187" y="555"/>
                </a:cubicBezTo>
                <a:cubicBezTo>
                  <a:pt x="182" y="550"/>
                  <a:pt x="179" y="557"/>
                  <a:pt x="175" y="559"/>
                </a:cubicBezTo>
                <a:cubicBezTo>
                  <a:pt x="175" y="558"/>
                  <a:pt x="178" y="560"/>
                  <a:pt x="177" y="560"/>
                </a:cubicBezTo>
                <a:cubicBezTo>
                  <a:pt x="173" y="559"/>
                  <a:pt x="172" y="566"/>
                  <a:pt x="170" y="567"/>
                </a:cubicBezTo>
                <a:cubicBezTo>
                  <a:pt x="173" y="566"/>
                  <a:pt x="177" y="564"/>
                  <a:pt x="178" y="561"/>
                </a:cubicBezTo>
                <a:close/>
                <a:moveTo>
                  <a:pt x="786" y="675"/>
                </a:moveTo>
                <a:cubicBezTo>
                  <a:pt x="789" y="675"/>
                  <a:pt x="789" y="677"/>
                  <a:pt x="793" y="676"/>
                </a:cubicBezTo>
                <a:cubicBezTo>
                  <a:pt x="795" y="678"/>
                  <a:pt x="791" y="680"/>
                  <a:pt x="795" y="681"/>
                </a:cubicBezTo>
                <a:cubicBezTo>
                  <a:pt x="794" y="678"/>
                  <a:pt x="798" y="674"/>
                  <a:pt x="794" y="675"/>
                </a:cubicBezTo>
                <a:cubicBezTo>
                  <a:pt x="800" y="673"/>
                  <a:pt x="797" y="669"/>
                  <a:pt x="798" y="664"/>
                </a:cubicBezTo>
                <a:cubicBezTo>
                  <a:pt x="797" y="666"/>
                  <a:pt x="795" y="666"/>
                  <a:pt x="794" y="666"/>
                </a:cubicBezTo>
                <a:cubicBezTo>
                  <a:pt x="791" y="661"/>
                  <a:pt x="797" y="663"/>
                  <a:pt x="797" y="661"/>
                </a:cubicBezTo>
                <a:cubicBezTo>
                  <a:pt x="797" y="661"/>
                  <a:pt x="794" y="657"/>
                  <a:pt x="796" y="656"/>
                </a:cubicBezTo>
                <a:cubicBezTo>
                  <a:pt x="794" y="656"/>
                  <a:pt x="791" y="649"/>
                  <a:pt x="789" y="654"/>
                </a:cubicBezTo>
                <a:cubicBezTo>
                  <a:pt x="790" y="654"/>
                  <a:pt x="791" y="654"/>
                  <a:pt x="792" y="655"/>
                </a:cubicBezTo>
                <a:cubicBezTo>
                  <a:pt x="793" y="660"/>
                  <a:pt x="788" y="657"/>
                  <a:pt x="788" y="662"/>
                </a:cubicBezTo>
                <a:cubicBezTo>
                  <a:pt x="787" y="661"/>
                  <a:pt x="788" y="659"/>
                  <a:pt x="786" y="661"/>
                </a:cubicBezTo>
                <a:cubicBezTo>
                  <a:pt x="786" y="662"/>
                  <a:pt x="787" y="662"/>
                  <a:pt x="788" y="664"/>
                </a:cubicBezTo>
                <a:cubicBezTo>
                  <a:pt x="785" y="664"/>
                  <a:pt x="788" y="667"/>
                  <a:pt x="789" y="666"/>
                </a:cubicBezTo>
                <a:cubicBezTo>
                  <a:pt x="788" y="670"/>
                  <a:pt x="786" y="671"/>
                  <a:pt x="786" y="675"/>
                </a:cubicBezTo>
                <a:close/>
                <a:moveTo>
                  <a:pt x="807" y="580"/>
                </a:moveTo>
                <a:cubicBezTo>
                  <a:pt x="804" y="582"/>
                  <a:pt x="804" y="582"/>
                  <a:pt x="804" y="582"/>
                </a:cubicBezTo>
                <a:cubicBezTo>
                  <a:pt x="806" y="586"/>
                  <a:pt x="806" y="586"/>
                  <a:pt x="806" y="586"/>
                </a:cubicBezTo>
                <a:cubicBezTo>
                  <a:pt x="807" y="584"/>
                  <a:pt x="808" y="583"/>
                  <a:pt x="807" y="580"/>
                </a:cubicBezTo>
                <a:close/>
                <a:moveTo>
                  <a:pt x="899" y="212"/>
                </a:moveTo>
                <a:cubicBezTo>
                  <a:pt x="898" y="213"/>
                  <a:pt x="894" y="211"/>
                  <a:pt x="894" y="214"/>
                </a:cubicBezTo>
                <a:cubicBezTo>
                  <a:pt x="896" y="215"/>
                  <a:pt x="894" y="219"/>
                  <a:pt x="892" y="221"/>
                </a:cubicBezTo>
                <a:cubicBezTo>
                  <a:pt x="891" y="220"/>
                  <a:pt x="890" y="218"/>
                  <a:pt x="889" y="218"/>
                </a:cubicBezTo>
                <a:cubicBezTo>
                  <a:pt x="893" y="224"/>
                  <a:pt x="884" y="226"/>
                  <a:pt x="885" y="229"/>
                </a:cubicBezTo>
                <a:cubicBezTo>
                  <a:pt x="893" y="224"/>
                  <a:pt x="896" y="214"/>
                  <a:pt x="905" y="211"/>
                </a:cubicBezTo>
                <a:cubicBezTo>
                  <a:pt x="904" y="208"/>
                  <a:pt x="903" y="212"/>
                  <a:pt x="902" y="210"/>
                </a:cubicBezTo>
                <a:cubicBezTo>
                  <a:pt x="906" y="209"/>
                  <a:pt x="901" y="207"/>
                  <a:pt x="905" y="207"/>
                </a:cubicBezTo>
                <a:cubicBezTo>
                  <a:pt x="901" y="203"/>
                  <a:pt x="897" y="208"/>
                  <a:pt x="899" y="212"/>
                </a:cubicBezTo>
                <a:close/>
                <a:moveTo>
                  <a:pt x="896" y="130"/>
                </a:moveTo>
                <a:cubicBezTo>
                  <a:pt x="896" y="132"/>
                  <a:pt x="897" y="133"/>
                  <a:pt x="898" y="133"/>
                </a:cubicBezTo>
                <a:cubicBezTo>
                  <a:pt x="898" y="132"/>
                  <a:pt x="896" y="130"/>
                  <a:pt x="898" y="129"/>
                </a:cubicBezTo>
                <a:cubicBezTo>
                  <a:pt x="906" y="137"/>
                  <a:pt x="912" y="123"/>
                  <a:pt x="913" y="118"/>
                </a:cubicBezTo>
                <a:cubicBezTo>
                  <a:pt x="914" y="119"/>
                  <a:pt x="914" y="120"/>
                  <a:pt x="915" y="120"/>
                </a:cubicBezTo>
                <a:cubicBezTo>
                  <a:pt x="914" y="117"/>
                  <a:pt x="916" y="114"/>
                  <a:pt x="915" y="111"/>
                </a:cubicBezTo>
                <a:cubicBezTo>
                  <a:pt x="913" y="111"/>
                  <a:pt x="913" y="111"/>
                  <a:pt x="912" y="113"/>
                </a:cubicBezTo>
                <a:cubicBezTo>
                  <a:pt x="909" y="109"/>
                  <a:pt x="909" y="109"/>
                  <a:pt x="909" y="109"/>
                </a:cubicBezTo>
                <a:cubicBezTo>
                  <a:pt x="904" y="107"/>
                  <a:pt x="903" y="116"/>
                  <a:pt x="900" y="113"/>
                </a:cubicBezTo>
                <a:cubicBezTo>
                  <a:pt x="903" y="118"/>
                  <a:pt x="897" y="118"/>
                  <a:pt x="898" y="122"/>
                </a:cubicBezTo>
                <a:cubicBezTo>
                  <a:pt x="896" y="121"/>
                  <a:pt x="897" y="118"/>
                  <a:pt x="894" y="118"/>
                </a:cubicBezTo>
                <a:cubicBezTo>
                  <a:pt x="893" y="121"/>
                  <a:pt x="896" y="125"/>
                  <a:pt x="893" y="127"/>
                </a:cubicBezTo>
                <a:cubicBezTo>
                  <a:pt x="892" y="125"/>
                  <a:pt x="891" y="127"/>
                  <a:pt x="890" y="125"/>
                </a:cubicBezTo>
                <a:cubicBezTo>
                  <a:pt x="889" y="127"/>
                  <a:pt x="888" y="126"/>
                  <a:pt x="886" y="127"/>
                </a:cubicBezTo>
                <a:cubicBezTo>
                  <a:pt x="888" y="132"/>
                  <a:pt x="878" y="132"/>
                  <a:pt x="880" y="139"/>
                </a:cubicBezTo>
                <a:cubicBezTo>
                  <a:pt x="883" y="135"/>
                  <a:pt x="890" y="125"/>
                  <a:pt x="896" y="130"/>
                </a:cubicBezTo>
                <a:close/>
                <a:moveTo>
                  <a:pt x="863" y="19"/>
                </a:moveTo>
                <a:cubicBezTo>
                  <a:pt x="864" y="21"/>
                  <a:pt x="863" y="21"/>
                  <a:pt x="864" y="23"/>
                </a:cubicBezTo>
                <a:cubicBezTo>
                  <a:pt x="865" y="21"/>
                  <a:pt x="866" y="24"/>
                  <a:pt x="867" y="24"/>
                </a:cubicBezTo>
                <a:cubicBezTo>
                  <a:pt x="869" y="20"/>
                  <a:pt x="870" y="22"/>
                  <a:pt x="873" y="23"/>
                </a:cubicBezTo>
                <a:cubicBezTo>
                  <a:pt x="874" y="22"/>
                  <a:pt x="873" y="20"/>
                  <a:pt x="874" y="19"/>
                </a:cubicBezTo>
                <a:cubicBezTo>
                  <a:pt x="877" y="19"/>
                  <a:pt x="880" y="22"/>
                  <a:pt x="882" y="21"/>
                </a:cubicBezTo>
                <a:cubicBezTo>
                  <a:pt x="880" y="16"/>
                  <a:pt x="879" y="18"/>
                  <a:pt x="876" y="14"/>
                </a:cubicBezTo>
                <a:cubicBezTo>
                  <a:pt x="874" y="15"/>
                  <a:pt x="872" y="16"/>
                  <a:pt x="871" y="15"/>
                </a:cubicBezTo>
                <a:cubicBezTo>
                  <a:pt x="873" y="14"/>
                  <a:pt x="872" y="13"/>
                  <a:pt x="872" y="11"/>
                </a:cubicBezTo>
                <a:cubicBezTo>
                  <a:pt x="870" y="12"/>
                  <a:pt x="868" y="13"/>
                  <a:pt x="867" y="11"/>
                </a:cubicBezTo>
                <a:cubicBezTo>
                  <a:pt x="863" y="14"/>
                  <a:pt x="861" y="16"/>
                  <a:pt x="860" y="20"/>
                </a:cubicBezTo>
                <a:cubicBezTo>
                  <a:pt x="861" y="21"/>
                  <a:pt x="862" y="18"/>
                  <a:pt x="863" y="19"/>
                </a:cubicBezTo>
                <a:close/>
              </a:path>
            </a:pathLst>
          </a:cu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7934B49-39E8-4910-B102-0C16A6BAF15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A6BC38E-D3CF-46CE-8711-D39775EB802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7934B49-39E8-4910-B102-0C16A6BAF15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A6BC38E-D3CF-46CE-8711-D39775EB802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l="15966" t="37240" r="10951" b="5820"/>
          <a:stretch>
            <a:fillRect/>
          </a:stretch>
        </p:blipFill>
        <p:spPr>
          <a:xfrm>
            <a:off x="-57151" y="-57150"/>
            <a:ext cx="12325351" cy="68961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3" name="任意多边形: 形状 12"/>
          <p:cNvSpPr/>
          <p:nvPr userDrawn="1"/>
        </p:nvSpPr>
        <p:spPr bwMode="auto">
          <a:xfrm>
            <a:off x="7262635" y="-1800496"/>
            <a:ext cx="6626011" cy="6008914"/>
          </a:xfrm>
          <a:custGeom>
            <a:avLst/>
            <a:gdLst>
              <a:gd name="T0" fmla="*/ 147 w 1022"/>
              <a:gd name="T1" fmla="*/ 724 h 928"/>
              <a:gd name="T2" fmla="*/ 236 w 1022"/>
              <a:gd name="T3" fmla="*/ 776 h 928"/>
              <a:gd name="T4" fmla="*/ 203 w 1022"/>
              <a:gd name="T5" fmla="*/ 666 h 928"/>
              <a:gd name="T6" fmla="*/ 248 w 1022"/>
              <a:gd name="T7" fmla="*/ 658 h 928"/>
              <a:gd name="T8" fmla="*/ 162 w 1022"/>
              <a:gd name="T9" fmla="*/ 482 h 928"/>
              <a:gd name="T10" fmla="*/ 281 w 1022"/>
              <a:gd name="T11" fmla="*/ 609 h 928"/>
              <a:gd name="T12" fmla="*/ 193 w 1022"/>
              <a:gd name="T13" fmla="*/ 396 h 928"/>
              <a:gd name="T14" fmla="*/ 471 w 1022"/>
              <a:gd name="T15" fmla="*/ 791 h 928"/>
              <a:gd name="T16" fmla="*/ 337 w 1022"/>
              <a:gd name="T17" fmla="*/ 516 h 928"/>
              <a:gd name="T18" fmla="*/ 258 w 1022"/>
              <a:gd name="T19" fmla="*/ 296 h 928"/>
              <a:gd name="T20" fmla="*/ 812 w 1022"/>
              <a:gd name="T21" fmla="*/ 575 h 928"/>
              <a:gd name="T22" fmla="*/ 685 w 1022"/>
              <a:gd name="T23" fmla="*/ 102 h 928"/>
              <a:gd name="T24" fmla="*/ 802 w 1022"/>
              <a:gd name="T25" fmla="*/ 145 h 928"/>
              <a:gd name="T26" fmla="*/ 906 w 1022"/>
              <a:gd name="T27" fmla="*/ 212 h 928"/>
              <a:gd name="T28" fmla="*/ 171 w 1022"/>
              <a:gd name="T29" fmla="*/ 808 h 928"/>
              <a:gd name="T30" fmla="*/ 224 w 1022"/>
              <a:gd name="T31" fmla="*/ 734 h 928"/>
              <a:gd name="T32" fmla="*/ 266 w 1022"/>
              <a:gd name="T33" fmla="*/ 696 h 928"/>
              <a:gd name="T34" fmla="*/ 289 w 1022"/>
              <a:gd name="T35" fmla="*/ 621 h 928"/>
              <a:gd name="T36" fmla="*/ 427 w 1022"/>
              <a:gd name="T37" fmla="*/ 530 h 928"/>
              <a:gd name="T38" fmla="*/ 377 w 1022"/>
              <a:gd name="T39" fmla="*/ 506 h 928"/>
              <a:gd name="T40" fmla="*/ 289 w 1022"/>
              <a:gd name="T41" fmla="*/ 549 h 928"/>
              <a:gd name="T42" fmla="*/ 285 w 1022"/>
              <a:gd name="T43" fmla="*/ 510 h 928"/>
              <a:gd name="T44" fmla="*/ 271 w 1022"/>
              <a:gd name="T45" fmla="*/ 484 h 928"/>
              <a:gd name="T46" fmla="*/ 248 w 1022"/>
              <a:gd name="T47" fmla="*/ 471 h 928"/>
              <a:gd name="T48" fmla="*/ 235 w 1022"/>
              <a:gd name="T49" fmla="*/ 383 h 928"/>
              <a:gd name="T50" fmla="*/ 548 w 1022"/>
              <a:gd name="T51" fmla="*/ 129 h 928"/>
              <a:gd name="T52" fmla="*/ 673 w 1022"/>
              <a:gd name="T53" fmla="*/ 119 h 928"/>
              <a:gd name="T54" fmla="*/ 813 w 1022"/>
              <a:gd name="T55" fmla="*/ 162 h 928"/>
              <a:gd name="T56" fmla="*/ 953 w 1022"/>
              <a:gd name="T57" fmla="*/ 284 h 928"/>
              <a:gd name="T58" fmla="*/ 939 w 1022"/>
              <a:gd name="T59" fmla="*/ 414 h 928"/>
              <a:gd name="T60" fmla="*/ 883 w 1022"/>
              <a:gd name="T61" fmla="*/ 460 h 928"/>
              <a:gd name="T62" fmla="*/ 842 w 1022"/>
              <a:gd name="T63" fmla="*/ 546 h 928"/>
              <a:gd name="T64" fmla="*/ 779 w 1022"/>
              <a:gd name="T65" fmla="*/ 625 h 928"/>
              <a:gd name="T66" fmla="*/ 497 w 1022"/>
              <a:gd name="T67" fmla="*/ 680 h 928"/>
              <a:gd name="T68" fmla="*/ 364 w 1022"/>
              <a:gd name="T69" fmla="*/ 749 h 928"/>
              <a:gd name="T70" fmla="*/ 265 w 1022"/>
              <a:gd name="T71" fmla="*/ 657 h 928"/>
              <a:gd name="T72" fmla="*/ 300 w 1022"/>
              <a:gd name="T73" fmla="*/ 507 h 928"/>
              <a:gd name="T74" fmla="*/ 632 w 1022"/>
              <a:gd name="T75" fmla="*/ 51 h 928"/>
              <a:gd name="T76" fmla="*/ 273 w 1022"/>
              <a:gd name="T77" fmla="*/ 732 h 928"/>
              <a:gd name="T78" fmla="*/ 303 w 1022"/>
              <a:gd name="T79" fmla="*/ 647 h 928"/>
              <a:gd name="T80" fmla="*/ 362 w 1022"/>
              <a:gd name="T81" fmla="*/ 669 h 928"/>
              <a:gd name="T82" fmla="*/ 218 w 1022"/>
              <a:gd name="T83" fmla="*/ 452 h 928"/>
              <a:gd name="T84" fmla="*/ 312 w 1022"/>
              <a:gd name="T85" fmla="*/ 525 h 928"/>
              <a:gd name="T86" fmla="*/ 396 w 1022"/>
              <a:gd name="T87" fmla="*/ 499 h 928"/>
              <a:gd name="T88" fmla="*/ 829 w 1022"/>
              <a:gd name="T89" fmla="*/ 543 h 928"/>
              <a:gd name="T90" fmla="*/ 669 w 1022"/>
              <a:gd name="T91" fmla="*/ 142 h 928"/>
              <a:gd name="T92" fmla="*/ 757 w 1022"/>
              <a:gd name="T93" fmla="*/ 181 h 928"/>
              <a:gd name="T94" fmla="*/ 924 w 1022"/>
              <a:gd name="T95" fmla="*/ 344 h 928"/>
              <a:gd name="T96" fmla="*/ 125 w 1022"/>
              <a:gd name="T97" fmla="*/ 722 h 928"/>
              <a:gd name="T98" fmla="*/ 230 w 1022"/>
              <a:gd name="T99" fmla="*/ 675 h 928"/>
              <a:gd name="T100" fmla="*/ 129 w 1022"/>
              <a:gd name="T101" fmla="*/ 614 h 928"/>
              <a:gd name="T102" fmla="*/ 194 w 1022"/>
              <a:gd name="T103" fmla="*/ 654 h 928"/>
              <a:gd name="T104" fmla="*/ 306 w 1022"/>
              <a:gd name="T105" fmla="*/ 576 h 928"/>
              <a:gd name="T106" fmla="*/ 101 w 1022"/>
              <a:gd name="T107" fmla="*/ 443 h 928"/>
              <a:gd name="T108" fmla="*/ 187 w 1022"/>
              <a:gd name="T109" fmla="*/ 510 h 928"/>
              <a:gd name="T110" fmla="*/ 194 w 1022"/>
              <a:gd name="T111" fmla="*/ 473 h 928"/>
              <a:gd name="T112" fmla="*/ 317 w 1022"/>
              <a:gd name="T113" fmla="*/ 570 h 928"/>
              <a:gd name="T114" fmla="*/ 375 w 1022"/>
              <a:gd name="T115" fmla="*/ 548 h 928"/>
              <a:gd name="T116" fmla="*/ 375 w 1022"/>
              <a:gd name="T117" fmla="*/ 576 h 928"/>
              <a:gd name="T118" fmla="*/ 367 w 1022"/>
              <a:gd name="T119" fmla="*/ 240 h 928"/>
              <a:gd name="T120" fmla="*/ 694 w 1022"/>
              <a:gd name="T121" fmla="*/ 109 h 928"/>
              <a:gd name="T122" fmla="*/ 812 w 1022"/>
              <a:gd name="T123" fmla="*/ 148 h 928"/>
              <a:gd name="T124" fmla="*/ 189 w 1022"/>
              <a:gd name="T125" fmla="*/ 584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2" h="928">
                <a:moveTo>
                  <a:pt x="143" y="894"/>
                </a:moveTo>
                <a:cubicBezTo>
                  <a:pt x="142" y="891"/>
                  <a:pt x="145" y="890"/>
                  <a:pt x="147" y="889"/>
                </a:cubicBezTo>
                <a:cubicBezTo>
                  <a:pt x="151" y="887"/>
                  <a:pt x="156" y="886"/>
                  <a:pt x="158" y="885"/>
                </a:cubicBezTo>
                <a:cubicBezTo>
                  <a:pt x="155" y="889"/>
                  <a:pt x="149" y="889"/>
                  <a:pt x="148" y="894"/>
                </a:cubicBezTo>
                <a:cubicBezTo>
                  <a:pt x="147" y="894"/>
                  <a:pt x="147" y="893"/>
                  <a:pt x="146" y="892"/>
                </a:cubicBezTo>
                <a:cubicBezTo>
                  <a:pt x="144" y="892"/>
                  <a:pt x="147" y="895"/>
                  <a:pt x="145" y="895"/>
                </a:cubicBezTo>
                <a:cubicBezTo>
                  <a:pt x="144" y="894"/>
                  <a:pt x="144" y="894"/>
                  <a:pt x="143" y="894"/>
                </a:cubicBezTo>
                <a:close/>
                <a:moveTo>
                  <a:pt x="78" y="780"/>
                </a:moveTo>
                <a:cubicBezTo>
                  <a:pt x="78" y="780"/>
                  <a:pt x="77" y="780"/>
                  <a:pt x="76" y="779"/>
                </a:cubicBezTo>
                <a:cubicBezTo>
                  <a:pt x="75" y="780"/>
                  <a:pt x="75" y="781"/>
                  <a:pt x="75" y="782"/>
                </a:cubicBezTo>
                <a:cubicBezTo>
                  <a:pt x="76" y="782"/>
                  <a:pt x="78" y="781"/>
                  <a:pt x="78" y="780"/>
                </a:cubicBezTo>
                <a:close/>
                <a:moveTo>
                  <a:pt x="186" y="920"/>
                </a:moveTo>
                <a:cubicBezTo>
                  <a:pt x="182" y="924"/>
                  <a:pt x="174" y="924"/>
                  <a:pt x="174" y="928"/>
                </a:cubicBezTo>
                <a:cubicBezTo>
                  <a:pt x="177" y="927"/>
                  <a:pt x="184" y="925"/>
                  <a:pt x="186" y="920"/>
                </a:cubicBezTo>
                <a:close/>
                <a:moveTo>
                  <a:pt x="62" y="746"/>
                </a:moveTo>
                <a:cubicBezTo>
                  <a:pt x="62" y="743"/>
                  <a:pt x="59" y="743"/>
                  <a:pt x="57" y="742"/>
                </a:cubicBezTo>
                <a:cubicBezTo>
                  <a:pt x="59" y="743"/>
                  <a:pt x="59" y="744"/>
                  <a:pt x="59" y="746"/>
                </a:cubicBezTo>
                <a:cubicBezTo>
                  <a:pt x="60" y="744"/>
                  <a:pt x="61" y="746"/>
                  <a:pt x="62" y="746"/>
                </a:cubicBezTo>
                <a:close/>
                <a:moveTo>
                  <a:pt x="81" y="770"/>
                </a:moveTo>
                <a:cubicBezTo>
                  <a:pt x="80" y="771"/>
                  <a:pt x="81" y="772"/>
                  <a:pt x="81" y="774"/>
                </a:cubicBezTo>
                <a:cubicBezTo>
                  <a:pt x="83" y="773"/>
                  <a:pt x="84" y="772"/>
                  <a:pt x="81" y="770"/>
                </a:cubicBezTo>
                <a:close/>
                <a:moveTo>
                  <a:pt x="64" y="743"/>
                </a:moveTo>
                <a:cubicBezTo>
                  <a:pt x="63" y="743"/>
                  <a:pt x="64" y="741"/>
                  <a:pt x="63" y="740"/>
                </a:cubicBezTo>
                <a:cubicBezTo>
                  <a:pt x="62" y="741"/>
                  <a:pt x="61" y="740"/>
                  <a:pt x="60" y="740"/>
                </a:cubicBezTo>
                <a:cubicBezTo>
                  <a:pt x="61" y="741"/>
                  <a:pt x="62" y="743"/>
                  <a:pt x="63" y="744"/>
                </a:cubicBezTo>
                <a:cubicBezTo>
                  <a:pt x="63" y="743"/>
                  <a:pt x="65" y="745"/>
                  <a:pt x="64" y="743"/>
                </a:cubicBezTo>
                <a:close/>
                <a:moveTo>
                  <a:pt x="57" y="728"/>
                </a:moveTo>
                <a:cubicBezTo>
                  <a:pt x="56" y="727"/>
                  <a:pt x="55" y="726"/>
                  <a:pt x="55" y="725"/>
                </a:cubicBezTo>
                <a:cubicBezTo>
                  <a:pt x="54" y="726"/>
                  <a:pt x="53" y="727"/>
                  <a:pt x="53" y="728"/>
                </a:cubicBezTo>
                <a:cubicBezTo>
                  <a:pt x="55" y="727"/>
                  <a:pt x="56" y="728"/>
                  <a:pt x="57" y="728"/>
                </a:cubicBezTo>
                <a:close/>
                <a:moveTo>
                  <a:pt x="68" y="724"/>
                </a:moveTo>
                <a:cubicBezTo>
                  <a:pt x="66" y="723"/>
                  <a:pt x="70" y="721"/>
                  <a:pt x="68" y="721"/>
                </a:cubicBezTo>
                <a:cubicBezTo>
                  <a:pt x="67" y="724"/>
                  <a:pt x="63" y="716"/>
                  <a:pt x="63" y="720"/>
                </a:cubicBezTo>
                <a:cubicBezTo>
                  <a:pt x="66" y="720"/>
                  <a:pt x="65" y="723"/>
                  <a:pt x="68" y="724"/>
                </a:cubicBezTo>
                <a:close/>
                <a:moveTo>
                  <a:pt x="72" y="728"/>
                </a:moveTo>
                <a:cubicBezTo>
                  <a:pt x="71" y="728"/>
                  <a:pt x="69" y="726"/>
                  <a:pt x="68" y="726"/>
                </a:cubicBezTo>
                <a:cubicBezTo>
                  <a:pt x="69" y="729"/>
                  <a:pt x="71" y="729"/>
                  <a:pt x="72" y="728"/>
                </a:cubicBezTo>
                <a:close/>
                <a:moveTo>
                  <a:pt x="143" y="838"/>
                </a:moveTo>
                <a:cubicBezTo>
                  <a:pt x="145" y="840"/>
                  <a:pt x="146" y="840"/>
                  <a:pt x="147" y="839"/>
                </a:cubicBezTo>
                <a:cubicBezTo>
                  <a:pt x="146" y="836"/>
                  <a:pt x="145" y="837"/>
                  <a:pt x="143" y="838"/>
                </a:cubicBezTo>
                <a:close/>
                <a:moveTo>
                  <a:pt x="75" y="722"/>
                </a:moveTo>
                <a:cubicBezTo>
                  <a:pt x="74" y="721"/>
                  <a:pt x="75" y="720"/>
                  <a:pt x="75" y="719"/>
                </a:cubicBezTo>
                <a:cubicBezTo>
                  <a:pt x="73" y="721"/>
                  <a:pt x="69" y="722"/>
                  <a:pt x="70" y="725"/>
                </a:cubicBezTo>
                <a:cubicBezTo>
                  <a:pt x="73" y="724"/>
                  <a:pt x="72" y="723"/>
                  <a:pt x="75" y="722"/>
                </a:cubicBezTo>
                <a:close/>
                <a:moveTo>
                  <a:pt x="90" y="743"/>
                </a:moveTo>
                <a:cubicBezTo>
                  <a:pt x="88" y="743"/>
                  <a:pt x="84" y="741"/>
                  <a:pt x="86" y="745"/>
                </a:cubicBezTo>
                <a:cubicBezTo>
                  <a:pt x="87" y="743"/>
                  <a:pt x="90" y="745"/>
                  <a:pt x="90" y="743"/>
                </a:cubicBezTo>
                <a:close/>
                <a:moveTo>
                  <a:pt x="197" y="910"/>
                </a:moveTo>
                <a:cubicBezTo>
                  <a:pt x="193" y="913"/>
                  <a:pt x="200" y="911"/>
                  <a:pt x="199" y="909"/>
                </a:cubicBezTo>
                <a:cubicBezTo>
                  <a:pt x="197" y="908"/>
                  <a:pt x="198" y="910"/>
                  <a:pt x="197" y="910"/>
                </a:cubicBezTo>
                <a:close/>
                <a:moveTo>
                  <a:pt x="110" y="737"/>
                </a:moveTo>
                <a:cubicBezTo>
                  <a:pt x="109" y="739"/>
                  <a:pt x="108" y="736"/>
                  <a:pt x="107" y="738"/>
                </a:cubicBezTo>
                <a:cubicBezTo>
                  <a:pt x="108" y="740"/>
                  <a:pt x="108" y="740"/>
                  <a:pt x="108" y="740"/>
                </a:cubicBezTo>
                <a:cubicBezTo>
                  <a:pt x="109" y="738"/>
                  <a:pt x="111" y="740"/>
                  <a:pt x="110" y="737"/>
                </a:cubicBezTo>
                <a:close/>
                <a:moveTo>
                  <a:pt x="115" y="725"/>
                </a:moveTo>
                <a:cubicBezTo>
                  <a:pt x="112" y="721"/>
                  <a:pt x="112" y="722"/>
                  <a:pt x="112" y="725"/>
                </a:cubicBezTo>
                <a:cubicBezTo>
                  <a:pt x="111" y="724"/>
                  <a:pt x="110" y="724"/>
                  <a:pt x="109" y="723"/>
                </a:cubicBezTo>
                <a:cubicBezTo>
                  <a:pt x="109" y="727"/>
                  <a:pt x="102" y="726"/>
                  <a:pt x="103" y="729"/>
                </a:cubicBezTo>
                <a:cubicBezTo>
                  <a:pt x="108" y="727"/>
                  <a:pt x="109" y="727"/>
                  <a:pt x="115" y="725"/>
                </a:cubicBezTo>
                <a:close/>
                <a:moveTo>
                  <a:pt x="121" y="723"/>
                </a:moveTo>
                <a:cubicBezTo>
                  <a:pt x="119" y="720"/>
                  <a:pt x="116" y="722"/>
                  <a:pt x="114" y="723"/>
                </a:cubicBezTo>
                <a:cubicBezTo>
                  <a:pt x="116" y="726"/>
                  <a:pt x="119" y="723"/>
                  <a:pt x="121" y="723"/>
                </a:cubicBezTo>
                <a:close/>
                <a:moveTo>
                  <a:pt x="33" y="582"/>
                </a:moveTo>
                <a:cubicBezTo>
                  <a:pt x="32" y="579"/>
                  <a:pt x="26" y="585"/>
                  <a:pt x="28" y="585"/>
                </a:cubicBezTo>
                <a:cubicBezTo>
                  <a:pt x="31" y="583"/>
                  <a:pt x="31" y="583"/>
                  <a:pt x="33" y="582"/>
                </a:cubicBezTo>
                <a:close/>
                <a:moveTo>
                  <a:pt x="140" y="732"/>
                </a:moveTo>
                <a:cubicBezTo>
                  <a:pt x="139" y="733"/>
                  <a:pt x="139" y="732"/>
                  <a:pt x="138" y="731"/>
                </a:cubicBezTo>
                <a:cubicBezTo>
                  <a:pt x="138" y="734"/>
                  <a:pt x="135" y="734"/>
                  <a:pt x="135" y="737"/>
                </a:cubicBezTo>
                <a:cubicBezTo>
                  <a:pt x="136" y="735"/>
                  <a:pt x="140" y="735"/>
                  <a:pt x="140" y="732"/>
                </a:cubicBezTo>
                <a:close/>
                <a:moveTo>
                  <a:pt x="114" y="696"/>
                </a:moveTo>
                <a:cubicBezTo>
                  <a:pt x="113" y="694"/>
                  <a:pt x="112" y="694"/>
                  <a:pt x="111" y="693"/>
                </a:cubicBezTo>
                <a:cubicBezTo>
                  <a:pt x="111" y="692"/>
                  <a:pt x="112" y="692"/>
                  <a:pt x="111" y="690"/>
                </a:cubicBezTo>
                <a:cubicBezTo>
                  <a:pt x="108" y="692"/>
                  <a:pt x="112" y="697"/>
                  <a:pt x="114" y="696"/>
                </a:cubicBezTo>
                <a:close/>
                <a:moveTo>
                  <a:pt x="172" y="775"/>
                </a:moveTo>
                <a:cubicBezTo>
                  <a:pt x="171" y="776"/>
                  <a:pt x="167" y="776"/>
                  <a:pt x="169" y="779"/>
                </a:cubicBezTo>
                <a:cubicBezTo>
                  <a:pt x="170" y="778"/>
                  <a:pt x="173" y="777"/>
                  <a:pt x="172" y="775"/>
                </a:cubicBezTo>
                <a:close/>
                <a:moveTo>
                  <a:pt x="140" y="724"/>
                </a:moveTo>
                <a:cubicBezTo>
                  <a:pt x="139" y="727"/>
                  <a:pt x="137" y="720"/>
                  <a:pt x="136" y="721"/>
                </a:cubicBezTo>
                <a:cubicBezTo>
                  <a:pt x="137" y="724"/>
                  <a:pt x="135" y="724"/>
                  <a:pt x="135" y="726"/>
                </a:cubicBezTo>
                <a:cubicBezTo>
                  <a:pt x="136" y="725"/>
                  <a:pt x="140" y="728"/>
                  <a:pt x="140" y="724"/>
                </a:cubicBezTo>
                <a:close/>
                <a:moveTo>
                  <a:pt x="54" y="589"/>
                </a:moveTo>
                <a:cubicBezTo>
                  <a:pt x="52" y="587"/>
                  <a:pt x="46" y="589"/>
                  <a:pt x="48" y="591"/>
                </a:cubicBezTo>
                <a:cubicBezTo>
                  <a:pt x="50" y="590"/>
                  <a:pt x="52" y="590"/>
                  <a:pt x="54" y="589"/>
                </a:cubicBezTo>
                <a:close/>
                <a:moveTo>
                  <a:pt x="172" y="768"/>
                </a:moveTo>
                <a:cubicBezTo>
                  <a:pt x="171" y="765"/>
                  <a:pt x="174" y="765"/>
                  <a:pt x="173" y="763"/>
                </a:cubicBezTo>
                <a:cubicBezTo>
                  <a:pt x="171" y="764"/>
                  <a:pt x="170" y="767"/>
                  <a:pt x="169" y="769"/>
                </a:cubicBezTo>
                <a:cubicBezTo>
                  <a:pt x="170" y="767"/>
                  <a:pt x="171" y="769"/>
                  <a:pt x="172" y="768"/>
                </a:cubicBezTo>
                <a:close/>
                <a:moveTo>
                  <a:pt x="147" y="724"/>
                </a:moveTo>
                <a:cubicBezTo>
                  <a:pt x="145" y="725"/>
                  <a:pt x="143" y="725"/>
                  <a:pt x="142" y="728"/>
                </a:cubicBezTo>
                <a:cubicBezTo>
                  <a:pt x="143" y="727"/>
                  <a:pt x="147" y="727"/>
                  <a:pt x="147" y="724"/>
                </a:cubicBezTo>
                <a:close/>
                <a:moveTo>
                  <a:pt x="144" y="718"/>
                </a:moveTo>
                <a:cubicBezTo>
                  <a:pt x="145" y="719"/>
                  <a:pt x="145" y="720"/>
                  <a:pt x="146" y="719"/>
                </a:cubicBezTo>
                <a:cubicBezTo>
                  <a:pt x="145" y="718"/>
                  <a:pt x="144" y="717"/>
                  <a:pt x="144" y="716"/>
                </a:cubicBezTo>
                <a:cubicBezTo>
                  <a:pt x="142" y="717"/>
                  <a:pt x="143" y="719"/>
                  <a:pt x="142" y="720"/>
                </a:cubicBezTo>
                <a:cubicBezTo>
                  <a:pt x="141" y="719"/>
                  <a:pt x="142" y="719"/>
                  <a:pt x="141" y="718"/>
                </a:cubicBezTo>
                <a:cubicBezTo>
                  <a:pt x="140" y="718"/>
                  <a:pt x="140" y="718"/>
                  <a:pt x="140" y="718"/>
                </a:cubicBezTo>
                <a:cubicBezTo>
                  <a:pt x="140" y="718"/>
                  <a:pt x="140" y="717"/>
                  <a:pt x="139" y="718"/>
                </a:cubicBezTo>
                <a:cubicBezTo>
                  <a:pt x="141" y="720"/>
                  <a:pt x="138" y="720"/>
                  <a:pt x="140" y="722"/>
                </a:cubicBezTo>
                <a:cubicBezTo>
                  <a:pt x="143" y="722"/>
                  <a:pt x="142" y="720"/>
                  <a:pt x="144" y="718"/>
                </a:cubicBezTo>
                <a:close/>
                <a:moveTo>
                  <a:pt x="142" y="711"/>
                </a:moveTo>
                <a:cubicBezTo>
                  <a:pt x="139" y="712"/>
                  <a:pt x="136" y="712"/>
                  <a:pt x="135" y="715"/>
                </a:cubicBezTo>
                <a:cubicBezTo>
                  <a:pt x="137" y="714"/>
                  <a:pt x="141" y="714"/>
                  <a:pt x="142" y="711"/>
                </a:cubicBezTo>
                <a:close/>
                <a:moveTo>
                  <a:pt x="66" y="598"/>
                </a:moveTo>
                <a:cubicBezTo>
                  <a:pt x="66" y="599"/>
                  <a:pt x="66" y="600"/>
                  <a:pt x="65" y="601"/>
                </a:cubicBezTo>
                <a:cubicBezTo>
                  <a:pt x="67" y="603"/>
                  <a:pt x="67" y="603"/>
                  <a:pt x="67" y="603"/>
                </a:cubicBezTo>
                <a:cubicBezTo>
                  <a:pt x="68" y="602"/>
                  <a:pt x="68" y="598"/>
                  <a:pt x="66" y="598"/>
                </a:cubicBezTo>
                <a:close/>
                <a:moveTo>
                  <a:pt x="67" y="589"/>
                </a:moveTo>
                <a:cubicBezTo>
                  <a:pt x="66" y="588"/>
                  <a:pt x="67" y="585"/>
                  <a:pt x="65" y="586"/>
                </a:cubicBezTo>
                <a:cubicBezTo>
                  <a:pt x="65" y="587"/>
                  <a:pt x="64" y="589"/>
                  <a:pt x="63" y="588"/>
                </a:cubicBezTo>
                <a:cubicBezTo>
                  <a:pt x="64" y="590"/>
                  <a:pt x="64" y="590"/>
                  <a:pt x="64" y="590"/>
                </a:cubicBezTo>
                <a:cubicBezTo>
                  <a:pt x="64" y="590"/>
                  <a:pt x="64" y="591"/>
                  <a:pt x="65" y="590"/>
                </a:cubicBezTo>
                <a:cubicBezTo>
                  <a:pt x="64" y="587"/>
                  <a:pt x="67" y="592"/>
                  <a:pt x="67" y="589"/>
                </a:cubicBezTo>
                <a:close/>
                <a:moveTo>
                  <a:pt x="203" y="794"/>
                </a:moveTo>
                <a:cubicBezTo>
                  <a:pt x="202" y="792"/>
                  <a:pt x="201" y="792"/>
                  <a:pt x="200" y="791"/>
                </a:cubicBezTo>
                <a:cubicBezTo>
                  <a:pt x="200" y="791"/>
                  <a:pt x="199" y="792"/>
                  <a:pt x="199" y="793"/>
                </a:cubicBezTo>
                <a:cubicBezTo>
                  <a:pt x="201" y="791"/>
                  <a:pt x="202" y="796"/>
                  <a:pt x="203" y="794"/>
                </a:cubicBezTo>
                <a:close/>
                <a:moveTo>
                  <a:pt x="131" y="686"/>
                </a:moveTo>
                <a:cubicBezTo>
                  <a:pt x="132" y="683"/>
                  <a:pt x="128" y="683"/>
                  <a:pt x="129" y="681"/>
                </a:cubicBezTo>
                <a:cubicBezTo>
                  <a:pt x="126" y="682"/>
                  <a:pt x="130" y="685"/>
                  <a:pt x="131" y="686"/>
                </a:cubicBezTo>
                <a:close/>
                <a:moveTo>
                  <a:pt x="159" y="716"/>
                </a:moveTo>
                <a:cubicBezTo>
                  <a:pt x="158" y="717"/>
                  <a:pt x="157" y="717"/>
                  <a:pt x="158" y="718"/>
                </a:cubicBezTo>
                <a:cubicBezTo>
                  <a:pt x="162" y="719"/>
                  <a:pt x="157" y="720"/>
                  <a:pt x="158" y="722"/>
                </a:cubicBezTo>
                <a:cubicBezTo>
                  <a:pt x="160" y="721"/>
                  <a:pt x="161" y="719"/>
                  <a:pt x="159" y="716"/>
                </a:cubicBezTo>
                <a:close/>
                <a:moveTo>
                  <a:pt x="10" y="478"/>
                </a:moveTo>
                <a:cubicBezTo>
                  <a:pt x="6" y="480"/>
                  <a:pt x="2" y="481"/>
                  <a:pt x="0" y="482"/>
                </a:cubicBezTo>
                <a:cubicBezTo>
                  <a:pt x="3" y="484"/>
                  <a:pt x="8" y="480"/>
                  <a:pt x="10" y="478"/>
                </a:cubicBezTo>
                <a:close/>
                <a:moveTo>
                  <a:pt x="280" y="898"/>
                </a:moveTo>
                <a:cubicBezTo>
                  <a:pt x="279" y="895"/>
                  <a:pt x="278" y="897"/>
                  <a:pt x="277" y="895"/>
                </a:cubicBezTo>
                <a:cubicBezTo>
                  <a:pt x="276" y="895"/>
                  <a:pt x="276" y="896"/>
                  <a:pt x="276" y="897"/>
                </a:cubicBezTo>
                <a:cubicBezTo>
                  <a:pt x="278" y="895"/>
                  <a:pt x="279" y="900"/>
                  <a:pt x="280" y="898"/>
                </a:cubicBezTo>
                <a:close/>
                <a:moveTo>
                  <a:pt x="145" y="676"/>
                </a:moveTo>
                <a:cubicBezTo>
                  <a:pt x="142" y="672"/>
                  <a:pt x="138" y="674"/>
                  <a:pt x="137" y="677"/>
                </a:cubicBezTo>
                <a:cubicBezTo>
                  <a:pt x="139" y="679"/>
                  <a:pt x="141" y="677"/>
                  <a:pt x="144" y="678"/>
                </a:cubicBezTo>
                <a:cubicBezTo>
                  <a:pt x="144" y="675"/>
                  <a:pt x="141" y="677"/>
                  <a:pt x="140" y="677"/>
                </a:cubicBezTo>
                <a:cubicBezTo>
                  <a:pt x="140" y="676"/>
                  <a:pt x="140" y="676"/>
                  <a:pt x="140" y="675"/>
                </a:cubicBezTo>
                <a:cubicBezTo>
                  <a:pt x="142" y="675"/>
                  <a:pt x="144" y="677"/>
                  <a:pt x="145" y="676"/>
                </a:cubicBezTo>
                <a:close/>
                <a:moveTo>
                  <a:pt x="195" y="762"/>
                </a:moveTo>
                <a:cubicBezTo>
                  <a:pt x="196" y="762"/>
                  <a:pt x="197" y="761"/>
                  <a:pt x="198" y="762"/>
                </a:cubicBezTo>
                <a:cubicBezTo>
                  <a:pt x="196" y="760"/>
                  <a:pt x="194" y="759"/>
                  <a:pt x="192" y="759"/>
                </a:cubicBezTo>
                <a:cubicBezTo>
                  <a:pt x="193" y="761"/>
                  <a:pt x="194" y="759"/>
                  <a:pt x="195" y="762"/>
                </a:cubicBezTo>
                <a:close/>
                <a:moveTo>
                  <a:pt x="144" y="680"/>
                </a:moveTo>
                <a:cubicBezTo>
                  <a:pt x="145" y="682"/>
                  <a:pt x="147" y="683"/>
                  <a:pt x="146" y="681"/>
                </a:cubicBezTo>
                <a:cubicBezTo>
                  <a:pt x="146" y="681"/>
                  <a:pt x="145" y="681"/>
                  <a:pt x="145" y="680"/>
                </a:cubicBezTo>
                <a:cubicBezTo>
                  <a:pt x="146" y="680"/>
                  <a:pt x="146" y="679"/>
                  <a:pt x="145" y="678"/>
                </a:cubicBezTo>
                <a:cubicBezTo>
                  <a:pt x="145" y="679"/>
                  <a:pt x="142" y="679"/>
                  <a:pt x="143" y="681"/>
                </a:cubicBezTo>
                <a:lnTo>
                  <a:pt x="144" y="680"/>
                </a:lnTo>
                <a:close/>
                <a:moveTo>
                  <a:pt x="84" y="577"/>
                </a:moveTo>
                <a:cubicBezTo>
                  <a:pt x="83" y="578"/>
                  <a:pt x="78" y="577"/>
                  <a:pt x="80" y="580"/>
                </a:cubicBezTo>
                <a:cubicBezTo>
                  <a:pt x="81" y="579"/>
                  <a:pt x="84" y="580"/>
                  <a:pt x="84" y="577"/>
                </a:cubicBezTo>
                <a:close/>
                <a:moveTo>
                  <a:pt x="151" y="670"/>
                </a:moveTo>
                <a:cubicBezTo>
                  <a:pt x="150" y="670"/>
                  <a:pt x="149" y="669"/>
                  <a:pt x="149" y="668"/>
                </a:cubicBezTo>
                <a:cubicBezTo>
                  <a:pt x="146" y="669"/>
                  <a:pt x="147" y="672"/>
                  <a:pt x="147" y="674"/>
                </a:cubicBezTo>
                <a:cubicBezTo>
                  <a:pt x="148" y="674"/>
                  <a:pt x="150" y="671"/>
                  <a:pt x="151" y="670"/>
                </a:cubicBezTo>
                <a:close/>
                <a:moveTo>
                  <a:pt x="265" y="840"/>
                </a:moveTo>
                <a:cubicBezTo>
                  <a:pt x="265" y="838"/>
                  <a:pt x="263" y="837"/>
                  <a:pt x="262" y="837"/>
                </a:cubicBezTo>
                <a:cubicBezTo>
                  <a:pt x="262" y="838"/>
                  <a:pt x="262" y="838"/>
                  <a:pt x="263" y="839"/>
                </a:cubicBezTo>
                <a:cubicBezTo>
                  <a:pt x="264" y="839"/>
                  <a:pt x="264" y="840"/>
                  <a:pt x="265" y="840"/>
                </a:cubicBezTo>
                <a:close/>
                <a:moveTo>
                  <a:pt x="109" y="592"/>
                </a:moveTo>
                <a:cubicBezTo>
                  <a:pt x="108" y="592"/>
                  <a:pt x="107" y="594"/>
                  <a:pt x="106" y="593"/>
                </a:cubicBezTo>
                <a:cubicBezTo>
                  <a:pt x="107" y="596"/>
                  <a:pt x="111" y="595"/>
                  <a:pt x="109" y="592"/>
                </a:cubicBezTo>
                <a:close/>
                <a:moveTo>
                  <a:pt x="194" y="726"/>
                </a:moveTo>
                <a:cubicBezTo>
                  <a:pt x="194" y="722"/>
                  <a:pt x="196" y="726"/>
                  <a:pt x="197" y="723"/>
                </a:cubicBezTo>
                <a:cubicBezTo>
                  <a:pt x="195" y="723"/>
                  <a:pt x="191" y="721"/>
                  <a:pt x="193" y="724"/>
                </a:cubicBezTo>
                <a:cubicBezTo>
                  <a:pt x="193" y="724"/>
                  <a:pt x="194" y="725"/>
                  <a:pt x="194" y="726"/>
                </a:cubicBezTo>
                <a:close/>
                <a:moveTo>
                  <a:pt x="159" y="668"/>
                </a:moveTo>
                <a:cubicBezTo>
                  <a:pt x="159" y="664"/>
                  <a:pt x="164" y="669"/>
                  <a:pt x="164" y="666"/>
                </a:cubicBezTo>
                <a:cubicBezTo>
                  <a:pt x="162" y="663"/>
                  <a:pt x="155" y="663"/>
                  <a:pt x="156" y="667"/>
                </a:cubicBezTo>
                <a:cubicBezTo>
                  <a:pt x="157" y="665"/>
                  <a:pt x="158" y="666"/>
                  <a:pt x="159" y="668"/>
                </a:cubicBezTo>
                <a:close/>
                <a:moveTo>
                  <a:pt x="251" y="797"/>
                </a:moveTo>
                <a:cubicBezTo>
                  <a:pt x="250" y="799"/>
                  <a:pt x="248" y="799"/>
                  <a:pt x="248" y="801"/>
                </a:cubicBezTo>
                <a:cubicBezTo>
                  <a:pt x="250" y="802"/>
                  <a:pt x="253" y="800"/>
                  <a:pt x="251" y="797"/>
                </a:cubicBezTo>
                <a:close/>
                <a:moveTo>
                  <a:pt x="236" y="776"/>
                </a:moveTo>
                <a:cubicBezTo>
                  <a:pt x="236" y="776"/>
                  <a:pt x="236" y="775"/>
                  <a:pt x="235" y="775"/>
                </a:cubicBezTo>
                <a:cubicBezTo>
                  <a:pt x="235" y="774"/>
                  <a:pt x="235" y="774"/>
                  <a:pt x="235" y="774"/>
                </a:cubicBezTo>
                <a:cubicBezTo>
                  <a:pt x="236" y="777"/>
                  <a:pt x="231" y="774"/>
                  <a:pt x="234" y="777"/>
                </a:cubicBezTo>
                <a:cubicBezTo>
                  <a:pt x="235" y="776"/>
                  <a:pt x="235" y="777"/>
                  <a:pt x="236" y="776"/>
                </a:cubicBezTo>
                <a:close/>
                <a:moveTo>
                  <a:pt x="171" y="667"/>
                </a:moveTo>
                <a:cubicBezTo>
                  <a:pt x="172" y="668"/>
                  <a:pt x="169" y="669"/>
                  <a:pt x="168" y="667"/>
                </a:cubicBezTo>
                <a:cubicBezTo>
                  <a:pt x="168" y="666"/>
                  <a:pt x="169" y="665"/>
                  <a:pt x="169" y="664"/>
                </a:cubicBezTo>
                <a:cubicBezTo>
                  <a:pt x="168" y="664"/>
                  <a:pt x="164" y="664"/>
                  <a:pt x="165" y="667"/>
                </a:cubicBezTo>
                <a:cubicBezTo>
                  <a:pt x="169" y="666"/>
                  <a:pt x="165" y="669"/>
                  <a:pt x="167" y="671"/>
                </a:cubicBezTo>
                <a:cubicBezTo>
                  <a:pt x="169" y="671"/>
                  <a:pt x="174" y="669"/>
                  <a:pt x="171" y="667"/>
                </a:cubicBezTo>
                <a:close/>
                <a:moveTo>
                  <a:pt x="181" y="683"/>
                </a:moveTo>
                <a:cubicBezTo>
                  <a:pt x="183" y="680"/>
                  <a:pt x="178" y="681"/>
                  <a:pt x="179" y="677"/>
                </a:cubicBezTo>
                <a:cubicBezTo>
                  <a:pt x="178" y="680"/>
                  <a:pt x="175" y="680"/>
                  <a:pt x="176" y="682"/>
                </a:cubicBezTo>
                <a:cubicBezTo>
                  <a:pt x="178" y="680"/>
                  <a:pt x="181" y="681"/>
                  <a:pt x="181" y="683"/>
                </a:cubicBezTo>
                <a:close/>
                <a:moveTo>
                  <a:pt x="240" y="768"/>
                </a:moveTo>
                <a:cubicBezTo>
                  <a:pt x="239" y="769"/>
                  <a:pt x="238" y="768"/>
                  <a:pt x="237" y="767"/>
                </a:cubicBezTo>
                <a:cubicBezTo>
                  <a:pt x="237" y="767"/>
                  <a:pt x="234" y="769"/>
                  <a:pt x="236" y="769"/>
                </a:cubicBezTo>
                <a:cubicBezTo>
                  <a:pt x="237" y="767"/>
                  <a:pt x="241" y="772"/>
                  <a:pt x="240" y="768"/>
                </a:cubicBezTo>
                <a:close/>
                <a:moveTo>
                  <a:pt x="232" y="757"/>
                </a:moveTo>
                <a:cubicBezTo>
                  <a:pt x="231" y="758"/>
                  <a:pt x="230" y="757"/>
                  <a:pt x="229" y="757"/>
                </a:cubicBezTo>
                <a:cubicBezTo>
                  <a:pt x="229" y="758"/>
                  <a:pt x="228" y="758"/>
                  <a:pt x="229" y="759"/>
                </a:cubicBezTo>
                <a:cubicBezTo>
                  <a:pt x="230" y="759"/>
                  <a:pt x="233" y="760"/>
                  <a:pt x="232" y="757"/>
                </a:cubicBezTo>
                <a:close/>
                <a:moveTo>
                  <a:pt x="191" y="686"/>
                </a:moveTo>
                <a:cubicBezTo>
                  <a:pt x="189" y="684"/>
                  <a:pt x="193" y="684"/>
                  <a:pt x="191" y="682"/>
                </a:cubicBezTo>
                <a:cubicBezTo>
                  <a:pt x="190" y="685"/>
                  <a:pt x="188" y="684"/>
                  <a:pt x="186" y="684"/>
                </a:cubicBezTo>
                <a:cubicBezTo>
                  <a:pt x="186" y="685"/>
                  <a:pt x="187" y="687"/>
                  <a:pt x="188" y="686"/>
                </a:cubicBezTo>
                <a:cubicBezTo>
                  <a:pt x="187" y="684"/>
                  <a:pt x="190" y="687"/>
                  <a:pt x="191" y="686"/>
                </a:cubicBezTo>
                <a:close/>
                <a:moveTo>
                  <a:pt x="230" y="742"/>
                </a:moveTo>
                <a:cubicBezTo>
                  <a:pt x="228" y="740"/>
                  <a:pt x="230" y="740"/>
                  <a:pt x="229" y="738"/>
                </a:cubicBezTo>
                <a:cubicBezTo>
                  <a:pt x="228" y="739"/>
                  <a:pt x="227" y="737"/>
                  <a:pt x="226" y="739"/>
                </a:cubicBezTo>
                <a:cubicBezTo>
                  <a:pt x="226" y="740"/>
                  <a:pt x="226" y="741"/>
                  <a:pt x="228" y="742"/>
                </a:cubicBezTo>
                <a:cubicBezTo>
                  <a:pt x="227" y="742"/>
                  <a:pt x="226" y="743"/>
                  <a:pt x="227" y="744"/>
                </a:cubicBezTo>
                <a:cubicBezTo>
                  <a:pt x="228" y="744"/>
                  <a:pt x="229" y="743"/>
                  <a:pt x="230" y="742"/>
                </a:cubicBezTo>
                <a:close/>
                <a:moveTo>
                  <a:pt x="122" y="566"/>
                </a:moveTo>
                <a:cubicBezTo>
                  <a:pt x="122" y="569"/>
                  <a:pt x="118" y="570"/>
                  <a:pt x="118" y="573"/>
                </a:cubicBezTo>
                <a:cubicBezTo>
                  <a:pt x="121" y="572"/>
                  <a:pt x="124" y="571"/>
                  <a:pt x="126" y="568"/>
                </a:cubicBezTo>
                <a:cubicBezTo>
                  <a:pt x="127" y="568"/>
                  <a:pt x="126" y="571"/>
                  <a:pt x="128" y="570"/>
                </a:cubicBezTo>
                <a:cubicBezTo>
                  <a:pt x="127" y="568"/>
                  <a:pt x="128" y="564"/>
                  <a:pt x="129" y="568"/>
                </a:cubicBezTo>
                <a:cubicBezTo>
                  <a:pt x="132" y="568"/>
                  <a:pt x="128" y="565"/>
                  <a:pt x="129" y="565"/>
                </a:cubicBezTo>
                <a:cubicBezTo>
                  <a:pt x="132" y="567"/>
                  <a:pt x="130" y="562"/>
                  <a:pt x="133" y="564"/>
                </a:cubicBezTo>
                <a:cubicBezTo>
                  <a:pt x="132" y="563"/>
                  <a:pt x="132" y="562"/>
                  <a:pt x="132" y="561"/>
                </a:cubicBezTo>
                <a:cubicBezTo>
                  <a:pt x="128" y="563"/>
                  <a:pt x="126" y="567"/>
                  <a:pt x="122" y="566"/>
                </a:cubicBezTo>
                <a:close/>
                <a:moveTo>
                  <a:pt x="180" y="662"/>
                </a:moveTo>
                <a:cubicBezTo>
                  <a:pt x="179" y="661"/>
                  <a:pt x="178" y="659"/>
                  <a:pt x="178" y="658"/>
                </a:cubicBezTo>
                <a:cubicBezTo>
                  <a:pt x="176" y="659"/>
                  <a:pt x="175" y="658"/>
                  <a:pt x="176" y="660"/>
                </a:cubicBezTo>
                <a:cubicBezTo>
                  <a:pt x="177" y="659"/>
                  <a:pt x="179" y="663"/>
                  <a:pt x="180" y="662"/>
                </a:cubicBezTo>
                <a:close/>
                <a:moveTo>
                  <a:pt x="167" y="629"/>
                </a:moveTo>
                <a:cubicBezTo>
                  <a:pt x="166" y="631"/>
                  <a:pt x="165" y="629"/>
                  <a:pt x="164" y="629"/>
                </a:cubicBezTo>
                <a:cubicBezTo>
                  <a:pt x="165" y="630"/>
                  <a:pt x="164" y="631"/>
                  <a:pt x="164" y="632"/>
                </a:cubicBezTo>
                <a:cubicBezTo>
                  <a:pt x="165" y="632"/>
                  <a:pt x="168" y="631"/>
                  <a:pt x="167" y="629"/>
                </a:cubicBezTo>
                <a:close/>
                <a:moveTo>
                  <a:pt x="139" y="582"/>
                </a:moveTo>
                <a:cubicBezTo>
                  <a:pt x="138" y="584"/>
                  <a:pt x="135" y="585"/>
                  <a:pt x="137" y="588"/>
                </a:cubicBezTo>
                <a:cubicBezTo>
                  <a:pt x="136" y="586"/>
                  <a:pt x="141" y="585"/>
                  <a:pt x="139" y="582"/>
                </a:cubicBezTo>
                <a:close/>
                <a:moveTo>
                  <a:pt x="161" y="617"/>
                </a:moveTo>
                <a:cubicBezTo>
                  <a:pt x="160" y="616"/>
                  <a:pt x="160" y="615"/>
                  <a:pt x="160" y="614"/>
                </a:cubicBezTo>
                <a:cubicBezTo>
                  <a:pt x="159" y="616"/>
                  <a:pt x="156" y="614"/>
                  <a:pt x="157" y="616"/>
                </a:cubicBezTo>
                <a:cubicBezTo>
                  <a:pt x="158" y="615"/>
                  <a:pt x="159" y="617"/>
                  <a:pt x="161" y="617"/>
                </a:cubicBezTo>
                <a:close/>
                <a:moveTo>
                  <a:pt x="193" y="666"/>
                </a:moveTo>
                <a:cubicBezTo>
                  <a:pt x="192" y="666"/>
                  <a:pt x="191" y="663"/>
                  <a:pt x="190" y="665"/>
                </a:cubicBezTo>
                <a:cubicBezTo>
                  <a:pt x="191" y="668"/>
                  <a:pt x="194" y="668"/>
                  <a:pt x="193" y="666"/>
                </a:cubicBezTo>
                <a:close/>
                <a:moveTo>
                  <a:pt x="120" y="552"/>
                </a:moveTo>
                <a:cubicBezTo>
                  <a:pt x="119" y="553"/>
                  <a:pt x="119" y="552"/>
                  <a:pt x="118" y="551"/>
                </a:cubicBezTo>
                <a:cubicBezTo>
                  <a:pt x="117" y="552"/>
                  <a:pt x="117" y="553"/>
                  <a:pt x="117" y="555"/>
                </a:cubicBezTo>
                <a:cubicBezTo>
                  <a:pt x="118" y="553"/>
                  <a:pt x="121" y="555"/>
                  <a:pt x="120" y="552"/>
                </a:cubicBezTo>
                <a:close/>
                <a:moveTo>
                  <a:pt x="124" y="559"/>
                </a:moveTo>
                <a:cubicBezTo>
                  <a:pt x="124" y="559"/>
                  <a:pt x="123" y="556"/>
                  <a:pt x="122" y="558"/>
                </a:cubicBezTo>
                <a:cubicBezTo>
                  <a:pt x="123" y="560"/>
                  <a:pt x="122" y="561"/>
                  <a:pt x="123" y="563"/>
                </a:cubicBezTo>
                <a:cubicBezTo>
                  <a:pt x="125" y="562"/>
                  <a:pt x="125" y="560"/>
                  <a:pt x="124" y="559"/>
                </a:cubicBezTo>
                <a:close/>
                <a:moveTo>
                  <a:pt x="258" y="763"/>
                </a:moveTo>
                <a:cubicBezTo>
                  <a:pt x="257" y="762"/>
                  <a:pt x="256" y="760"/>
                  <a:pt x="255" y="761"/>
                </a:cubicBezTo>
                <a:cubicBezTo>
                  <a:pt x="256" y="763"/>
                  <a:pt x="257" y="762"/>
                  <a:pt x="256" y="763"/>
                </a:cubicBezTo>
                <a:cubicBezTo>
                  <a:pt x="256" y="764"/>
                  <a:pt x="256" y="764"/>
                  <a:pt x="256" y="764"/>
                </a:cubicBezTo>
                <a:lnTo>
                  <a:pt x="258" y="763"/>
                </a:lnTo>
                <a:close/>
                <a:moveTo>
                  <a:pt x="187" y="652"/>
                </a:moveTo>
                <a:cubicBezTo>
                  <a:pt x="185" y="650"/>
                  <a:pt x="187" y="650"/>
                  <a:pt x="186" y="648"/>
                </a:cubicBezTo>
                <a:cubicBezTo>
                  <a:pt x="185" y="649"/>
                  <a:pt x="184" y="649"/>
                  <a:pt x="184" y="651"/>
                </a:cubicBezTo>
                <a:cubicBezTo>
                  <a:pt x="185" y="649"/>
                  <a:pt x="186" y="652"/>
                  <a:pt x="187" y="652"/>
                </a:cubicBezTo>
                <a:close/>
                <a:moveTo>
                  <a:pt x="167" y="620"/>
                </a:moveTo>
                <a:cubicBezTo>
                  <a:pt x="166" y="621"/>
                  <a:pt x="165" y="616"/>
                  <a:pt x="164" y="618"/>
                </a:cubicBezTo>
                <a:cubicBezTo>
                  <a:pt x="165" y="619"/>
                  <a:pt x="163" y="619"/>
                  <a:pt x="164" y="620"/>
                </a:cubicBezTo>
                <a:cubicBezTo>
                  <a:pt x="164" y="618"/>
                  <a:pt x="168" y="623"/>
                  <a:pt x="167" y="620"/>
                </a:cubicBezTo>
                <a:close/>
                <a:moveTo>
                  <a:pt x="150" y="575"/>
                </a:moveTo>
                <a:cubicBezTo>
                  <a:pt x="147" y="574"/>
                  <a:pt x="148" y="579"/>
                  <a:pt x="146" y="579"/>
                </a:cubicBezTo>
                <a:cubicBezTo>
                  <a:pt x="145" y="579"/>
                  <a:pt x="144" y="577"/>
                  <a:pt x="144" y="578"/>
                </a:cubicBezTo>
                <a:cubicBezTo>
                  <a:pt x="146" y="581"/>
                  <a:pt x="140" y="580"/>
                  <a:pt x="141" y="583"/>
                </a:cubicBezTo>
                <a:cubicBezTo>
                  <a:pt x="145" y="582"/>
                  <a:pt x="150" y="580"/>
                  <a:pt x="150" y="575"/>
                </a:cubicBezTo>
                <a:close/>
                <a:moveTo>
                  <a:pt x="193" y="651"/>
                </a:moveTo>
                <a:cubicBezTo>
                  <a:pt x="192" y="649"/>
                  <a:pt x="188" y="650"/>
                  <a:pt x="189" y="652"/>
                </a:cubicBezTo>
                <a:cubicBezTo>
                  <a:pt x="190" y="651"/>
                  <a:pt x="192" y="652"/>
                  <a:pt x="193" y="651"/>
                </a:cubicBezTo>
                <a:close/>
                <a:moveTo>
                  <a:pt x="203" y="666"/>
                </a:moveTo>
                <a:cubicBezTo>
                  <a:pt x="202" y="667"/>
                  <a:pt x="199" y="667"/>
                  <a:pt x="201" y="670"/>
                </a:cubicBezTo>
                <a:cubicBezTo>
                  <a:pt x="203" y="669"/>
                  <a:pt x="204" y="669"/>
                  <a:pt x="203" y="666"/>
                </a:cubicBezTo>
                <a:close/>
                <a:moveTo>
                  <a:pt x="161" y="603"/>
                </a:moveTo>
                <a:cubicBezTo>
                  <a:pt x="160" y="601"/>
                  <a:pt x="156" y="601"/>
                  <a:pt x="157" y="603"/>
                </a:cubicBezTo>
                <a:cubicBezTo>
                  <a:pt x="159" y="603"/>
                  <a:pt x="160" y="604"/>
                  <a:pt x="161" y="603"/>
                </a:cubicBezTo>
                <a:close/>
                <a:moveTo>
                  <a:pt x="139" y="563"/>
                </a:moveTo>
                <a:cubicBezTo>
                  <a:pt x="137" y="564"/>
                  <a:pt x="136" y="565"/>
                  <a:pt x="136" y="567"/>
                </a:cubicBezTo>
                <a:cubicBezTo>
                  <a:pt x="138" y="567"/>
                  <a:pt x="140" y="566"/>
                  <a:pt x="139" y="563"/>
                </a:cubicBezTo>
                <a:close/>
                <a:moveTo>
                  <a:pt x="312" y="824"/>
                </a:moveTo>
                <a:cubicBezTo>
                  <a:pt x="312" y="825"/>
                  <a:pt x="310" y="826"/>
                  <a:pt x="312" y="829"/>
                </a:cubicBezTo>
                <a:cubicBezTo>
                  <a:pt x="314" y="828"/>
                  <a:pt x="314" y="826"/>
                  <a:pt x="312" y="824"/>
                </a:cubicBezTo>
                <a:close/>
                <a:moveTo>
                  <a:pt x="213" y="660"/>
                </a:moveTo>
                <a:cubicBezTo>
                  <a:pt x="212" y="657"/>
                  <a:pt x="208" y="661"/>
                  <a:pt x="208" y="662"/>
                </a:cubicBezTo>
                <a:cubicBezTo>
                  <a:pt x="211" y="662"/>
                  <a:pt x="210" y="660"/>
                  <a:pt x="213" y="660"/>
                </a:cubicBezTo>
                <a:close/>
                <a:moveTo>
                  <a:pt x="140" y="555"/>
                </a:moveTo>
                <a:cubicBezTo>
                  <a:pt x="142" y="557"/>
                  <a:pt x="141" y="558"/>
                  <a:pt x="142" y="559"/>
                </a:cubicBezTo>
                <a:cubicBezTo>
                  <a:pt x="144" y="559"/>
                  <a:pt x="142" y="554"/>
                  <a:pt x="140" y="555"/>
                </a:cubicBezTo>
                <a:close/>
                <a:moveTo>
                  <a:pt x="80" y="451"/>
                </a:moveTo>
                <a:cubicBezTo>
                  <a:pt x="78" y="448"/>
                  <a:pt x="76" y="450"/>
                  <a:pt x="76" y="452"/>
                </a:cubicBezTo>
                <a:cubicBezTo>
                  <a:pt x="78" y="450"/>
                  <a:pt x="79" y="453"/>
                  <a:pt x="80" y="451"/>
                </a:cubicBezTo>
                <a:close/>
                <a:moveTo>
                  <a:pt x="162" y="566"/>
                </a:moveTo>
                <a:cubicBezTo>
                  <a:pt x="161" y="567"/>
                  <a:pt x="159" y="566"/>
                  <a:pt x="158" y="568"/>
                </a:cubicBezTo>
                <a:cubicBezTo>
                  <a:pt x="158" y="569"/>
                  <a:pt x="158" y="570"/>
                  <a:pt x="158" y="571"/>
                </a:cubicBezTo>
                <a:cubicBezTo>
                  <a:pt x="160" y="568"/>
                  <a:pt x="161" y="568"/>
                  <a:pt x="162" y="566"/>
                </a:cubicBezTo>
                <a:close/>
                <a:moveTo>
                  <a:pt x="147" y="545"/>
                </a:moveTo>
                <a:cubicBezTo>
                  <a:pt x="146" y="546"/>
                  <a:pt x="146" y="548"/>
                  <a:pt x="145" y="549"/>
                </a:cubicBezTo>
                <a:cubicBezTo>
                  <a:pt x="147" y="548"/>
                  <a:pt x="149" y="548"/>
                  <a:pt x="147" y="545"/>
                </a:cubicBezTo>
                <a:close/>
                <a:moveTo>
                  <a:pt x="237" y="679"/>
                </a:moveTo>
                <a:cubicBezTo>
                  <a:pt x="236" y="676"/>
                  <a:pt x="232" y="676"/>
                  <a:pt x="232" y="679"/>
                </a:cubicBezTo>
                <a:cubicBezTo>
                  <a:pt x="234" y="678"/>
                  <a:pt x="236" y="679"/>
                  <a:pt x="237" y="679"/>
                </a:cubicBezTo>
                <a:close/>
                <a:moveTo>
                  <a:pt x="182" y="588"/>
                </a:moveTo>
                <a:cubicBezTo>
                  <a:pt x="181" y="589"/>
                  <a:pt x="177" y="587"/>
                  <a:pt x="177" y="590"/>
                </a:cubicBezTo>
                <a:cubicBezTo>
                  <a:pt x="178" y="592"/>
                  <a:pt x="182" y="590"/>
                  <a:pt x="182" y="588"/>
                </a:cubicBezTo>
                <a:close/>
                <a:moveTo>
                  <a:pt x="168" y="566"/>
                </a:moveTo>
                <a:cubicBezTo>
                  <a:pt x="167" y="567"/>
                  <a:pt x="166" y="568"/>
                  <a:pt x="164" y="569"/>
                </a:cubicBezTo>
                <a:cubicBezTo>
                  <a:pt x="166" y="571"/>
                  <a:pt x="170" y="569"/>
                  <a:pt x="168" y="566"/>
                </a:cubicBezTo>
                <a:close/>
                <a:moveTo>
                  <a:pt x="159" y="552"/>
                </a:moveTo>
                <a:cubicBezTo>
                  <a:pt x="158" y="550"/>
                  <a:pt x="159" y="549"/>
                  <a:pt x="158" y="547"/>
                </a:cubicBezTo>
                <a:cubicBezTo>
                  <a:pt x="157" y="550"/>
                  <a:pt x="154" y="551"/>
                  <a:pt x="155" y="555"/>
                </a:cubicBezTo>
                <a:cubicBezTo>
                  <a:pt x="158" y="554"/>
                  <a:pt x="155" y="549"/>
                  <a:pt x="159" y="552"/>
                </a:cubicBezTo>
                <a:close/>
                <a:moveTo>
                  <a:pt x="91" y="446"/>
                </a:moveTo>
                <a:cubicBezTo>
                  <a:pt x="90" y="443"/>
                  <a:pt x="86" y="446"/>
                  <a:pt x="88" y="448"/>
                </a:cubicBezTo>
                <a:cubicBezTo>
                  <a:pt x="89" y="447"/>
                  <a:pt x="90" y="447"/>
                  <a:pt x="91" y="446"/>
                </a:cubicBezTo>
                <a:close/>
                <a:moveTo>
                  <a:pt x="156" y="538"/>
                </a:moveTo>
                <a:cubicBezTo>
                  <a:pt x="154" y="537"/>
                  <a:pt x="156" y="536"/>
                  <a:pt x="155" y="535"/>
                </a:cubicBezTo>
                <a:cubicBezTo>
                  <a:pt x="154" y="538"/>
                  <a:pt x="151" y="537"/>
                  <a:pt x="151" y="541"/>
                </a:cubicBezTo>
                <a:cubicBezTo>
                  <a:pt x="154" y="542"/>
                  <a:pt x="153" y="537"/>
                  <a:pt x="156" y="538"/>
                </a:cubicBezTo>
                <a:close/>
                <a:moveTo>
                  <a:pt x="165" y="549"/>
                </a:moveTo>
                <a:cubicBezTo>
                  <a:pt x="164" y="546"/>
                  <a:pt x="162" y="546"/>
                  <a:pt x="165" y="545"/>
                </a:cubicBezTo>
                <a:cubicBezTo>
                  <a:pt x="164" y="543"/>
                  <a:pt x="163" y="545"/>
                  <a:pt x="161" y="544"/>
                </a:cubicBezTo>
                <a:cubicBezTo>
                  <a:pt x="162" y="546"/>
                  <a:pt x="160" y="546"/>
                  <a:pt x="160" y="548"/>
                </a:cubicBezTo>
                <a:cubicBezTo>
                  <a:pt x="161" y="548"/>
                  <a:pt x="161" y="548"/>
                  <a:pt x="162" y="549"/>
                </a:cubicBezTo>
                <a:cubicBezTo>
                  <a:pt x="163" y="546"/>
                  <a:pt x="162" y="550"/>
                  <a:pt x="165" y="549"/>
                </a:cubicBezTo>
                <a:close/>
                <a:moveTo>
                  <a:pt x="258" y="690"/>
                </a:moveTo>
                <a:cubicBezTo>
                  <a:pt x="259" y="691"/>
                  <a:pt x="256" y="692"/>
                  <a:pt x="258" y="693"/>
                </a:cubicBezTo>
                <a:cubicBezTo>
                  <a:pt x="258" y="693"/>
                  <a:pt x="258" y="693"/>
                  <a:pt x="258" y="694"/>
                </a:cubicBezTo>
                <a:cubicBezTo>
                  <a:pt x="260" y="694"/>
                  <a:pt x="260" y="690"/>
                  <a:pt x="258" y="690"/>
                </a:cubicBezTo>
                <a:close/>
                <a:moveTo>
                  <a:pt x="256" y="680"/>
                </a:moveTo>
                <a:cubicBezTo>
                  <a:pt x="254" y="678"/>
                  <a:pt x="250" y="679"/>
                  <a:pt x="250" y="680"/>
                </a:cubicBezTo>
                <a:cubicBezTo>
                  <a:pt x="252" y="680"/>
                  <a:pt x="254" y="681"/>
                  <a:pt x="256" y="680"/>
                </a:cubicBezTo>
                <a:close/>
                <a:moveTo>
                  <a:pt x="223" y="631"/>
                </a:moveTo>
                <a:cubicBezTo>
                  <a:pt x="222" y="628"/>
                  <a:pt x="217" y="632"/>
                  <a:pt x="219" y="633"/>
                </a:cubicBezTo>
                <a:cubicBezTo>
                  <a:pt x="221" y="633"/>
                  <a:pt x="221" y="630"/>
                  <a:pt x="223" y="631"/>
                </a:cubicBezTo>
                <a:close/>
                <a:moveTo>
                  <a:pt x="317" y="773"/>
                </a:moveTo>
                <a:cubicBezTo>
                  <a:pt x="315" y="770"/>
                  <a:pt x="319" y="773"/>
                  <a:pt x="317" y="770"/>
                </a:cubicBezTo>
                <a:cubicBezTo>
                  <a:pt x="316" y="771"/>
                  <a:pt x="314" y="772"/>
                  <a:pt x="314" y="774"/>
                </a:cubicBezTo>
                <a:cubicBezTo>
                  <a:pt x="315" y="773"/>
                  <a:pt x="316" y="775"/>
                  <a:pt x="317" y="773"/>
                </a:cubicBezTo>
                <a:close/>
                <a:moveTo>
                  <a:pt x="197" y="587"/>
                </a:moveTo>
                <a:cubicBezTo>
                  <a:pt x="196" y="588"/>
                  <a:pt x="195" y="585"/>
                  <a:pt x="194" y="587"/>
                </a:cubicBezTo>
                <a:cubicBezTo>
                  <a:pt x="195" y="588"/>
                  <a:pt x="196" y="589"/>
                  <a:pt x="195" y="590"/>
                </a:cubicBezTo>
                <a:cubicBezTo>
                  <a:pt x="195" y="590"/>
                  <a:pt x="194" y="591"/>
                  <a:pt x="195" y="592"/>
                </a:cubicBezTo>
                <a:cubicBezTo>
                  <a:pt x="197" y="592"/>
                  <a:pt x="197" y="589"/>
                  <a:pt x="197" y="587"/>
                </a:cubicBezTo>
                <a:close/>
                <a:moveTo>
                  <a:pt x="169" y="543"/>
                </a:moveTo>
                <a:cubicBezTo>
                  <a:pt x="168" y="543"/>
                  <a:pt x="167" y="542"/>
                  <a:pt x="166" y="542"/>
                </a:cubicBezTo>
                <a:cubicBezTo>
                  <a:pt x="167" y="541"/>
                  <a:pt x="167" y="540"/>
                  <a:pt x="167" y="539"/>
                </a:cubicBezTo>
                <a:cubicBezTo>
                  <a:pt x="165" y="540"/>
                  <a:pt x="166" y="542"/>
                  <a:pt x="164" y="541"/>
                </a:cubicBezTo>
                <a:cubicBezTo>
                  <a:pt x="165" y="542"/>
                  <a:pt x="164" y="543"/>
                  <a:pt x="165" y="544"/>
                </a:cubicBezTo>
                <a:cubicBezTo>
                  <a:pt x="166" y="542"/>
                  <a:pt x="169" y="546"/>
                  <a:pt x="169" y="543"/>
                </a:cubicBezTo>
                <a:close/>
                <a:moveTo>
                  <a:pt x="264" y="682"/>
                </a:moveTo>
                <a:cubicBezTo>
                  <a:pt x="263" y="680"/>
                  <a:pt x="261" y="680"/>
                  <a:pt x="260" y="679"/>
                </a:cubicBezTo>
                <a:cubicBezTo>
                  <a:pt x="259" y="680"/>
                  <a:pt x="258" y="681"/>
                  <a:pt x="258" y="682"/>
                </a:cubicBezTo>
                <a:cubicBezTo>
                  <a:pt x="260" y="681"/>
                  <a:pt x="262" y="684"/>
                  <a:pt x="264" y="682"/>
                </a:cubicBezTo>
                <a:close/>
                <a:moveTo>
                  <a:pt x="251" y="660"/>
                </a:moveTo>
                <a:cubicBezTo>
                  <a:pt x="249" y="661"/>
                  <a:pt x="246" y="663"/>
                  <a:pt x="248" y="666"/>
                </a:cubicBezTo>
                <a:cubicBezTo>
                  <a:pt x="249" y="664"/>
                  <a:pt x="251" y="663"/>
                  <a:pt x="251" y="660"/>
                </a:cubicBezTo>
                <a:close/>
                <a:moveTo>
                  <a:pt x="248" y="658"/>
                </a:moveTo>
                <a:cubicBezTo>
                  <a:pt x="246" y="659"/>
                  <a:pt x="250" y="657"/>
                  <a:pt x="248" y="656"/>
                </a:cubicBezTo>
                <a:cubicBezTo>
                  <a:pt x="246" y="657"/>
                  <a:pt x="245" y="658"/>
                  <a:pt x="242" y="657"/>
                </a:cubicBezTo>
                <a:cubicBezTo>
                  <a:pt x="243" y="659"/>
                  <a:pt x="243" y="658"/>
                  <a:pt x="244" y="660"/>
                </a:cubicBezTo>
                <a:cubicBezTo>
                  <a:pt x="245" y="659"/>
                  <a:pt x="249" y="660"/>
                  <a:pt x="248" y="658"/>
                </a:cubicBezTo>
                <a:close/>
                <a:moveTo>
                  <a:pt x="271" y="692"/>
                </a:moveTo>
                <a:cubicBezTo>
                  <a:pt x="270" y="693"/>
                  <a:pt x="270" y="695"/>
                  <a:pt x="269" y="696"/>
                </a:cubicBezTo>
                <a:cubicBezTo>
                  <a:pt x="271" y="697"/>
                  <a:pt x="274" y="695"/>
                  <a:pt x="271" y="692"/>
                </a:cubicBezTo>
                <a:close/>
                <a:moveTo>
                  <a:pt x="298" y="735"/>
                </a:moveTo>
                <a:cubicBezTo>
                  <a:pt x="297" y="735"/>
                  <a:pt x="295" y="733"/>
                  <a:pt x="296" y="732"/>
                </a:cubicBezTo>
                <a:cubicBezTo>
                  <a:pt x="292" y="733"/>
                  <a:pt x="299" y="738"/>
                  <a:pt x="298" y="735"/>
                </a:cubicBezTo>
                <a:close/>
                <a:moveTo>
                  <a:pt x="172" y="545"/>
                </a:moveTo>
                <a:cubicBezTo>
                  <a:pt x="172" y="544"/>
                  <a:pt x="175" y="547"/>
                  <a:pt x="174" y="544"/>
                </a:cubicBezTo>
                <a:cubicBezTo>
                  <a:pt x="173" y="544"/>
                  <a:pt x="171" y="542"/>
                  <a:pt x="170" y="544"/>
                </a:cubicBezTo>
                <a:cubicBezTo>
                  <a:pt x="171" y="545"/>
                  <a:pt x="172" y="547"/>
                  <a:pt x="172" y="546"/>
                </a:cubicBezTo>
                <a:cubicBezTo>
                  <a:pt x="172" y="546"/>
                  <a:pt x="172" y="545"/>
                  <a:pt x="172" y="545"/>
                </a:cubicBezTo>
                <a:close/>
                <a:moveTo>
                  <a:pt x="247" y="652"/>
                </a:moveTo>
                <a:cubicBezTo>
                  <a:pt x="246" y="653"/>
                  <a:pt x="243" y="653"/>
                  <a:pt x="244" y="655"/>
                </a:cubicBezTo>
                <a:cubicBezTo>
                  <a:pt x="245" y="653"/>
                  <a:pt x="249" y="656"/>
                  <a:pt x="247" y="652"/>
                </a:cubicBezTo>
                <a:close/>
                <a:moveTo>
                  <a:pt x="169" y="534"/>
                </a:moveTo>
                <a:cubicBezTo>
                  <a:pt x="168" y="533"/>
                  <a:pt x="167" y="532"/>
                  <a:pt x="166" y="531"/>
                </a:cubicBezTo>
                <a:cubicBezTo>
                  <a:pt x="165" y="532"/>
                  <a:pt x="164" y="532"/>
                  <a:pt x="165" y="533"/>
                </a:cubicBezTo>
                <a:cubicBezTo>
                  <a:pt x="166" y="532"/>
                  <a:pt x="167" y="534"/>
                  <a:pt x="169" y="534"/>
                </a:cubicBezTo>
                <a:close/>
                <a:moveTo>
                  <a:pt x="262" y="673"/>
                </a:moveTo>
                <a:cubicBezTo>
                  <a:pt x="262" y="671"/>
                  <a:pt x="258" y="672"/>
                  <a:pt x="259" y="674"/>
                </a:cubicBezTo>
                <a:cubicBezTo>
                  <a:pt x="261" y="674"/>
                  <a:pt x="262" y="676"/>
                  <a:pt x="262" y="673"/>
                </a:cubicBezTo>
                <a:close/>
                <a:moveTo>
                  <a:pt x="178" y="543"/>
                </a:moveTo>
                <a:cubicBezTo>
                  <a:pt x="177" y="544"/>
                  <a:pt x="176" y="541"/>
                  <a:pt x="175" y="542"/>
                </a:cubicBezTo>
                <a:cubicBezTo>
                  <a:pt x="177" y="544"/>
                  <a:pt x="174" y="544"/>
                  <a:pt x="176" y="546"/>
                </a:cubicBezTo>
                <a:cubicBezTo>
                  <a:pt x="176" y="545"/>
                  <a:pt x="179" y="545"/>
                  <a:pt x="178" y="543"/>
                </a:cubicBezTo>
                <a:close/>
                <a:moveTo>
                  <a:pt x="188" y="562"/>
                </a:moveTo>
                <a:cubicBezTo>
                  <a:pt x="186" y="560"/>
                  <a:pt x="189" y="561"/>
                  <a:pt x="189" y="561"/>
                </a:cubicBezTo>
                <a:cubicBezTo>
                  <a:pt x="188" y="557"/>
                  <a:pt x="185" y="562"/>
                  <a:pt x="188" y="562"/>
                </a:cubicBezTo>
                <a:close/>
                <a:moveTo>
                  <a:pt x="280" y="693"/>
                </a:moveTo>
                <a:cubicBezTo>
                  <a:pt x="278" y="695"/>
                  <a:pt x="277" y="696"/>
                  <a:pt x="278" y="698"/>
                </a:cubicBezTo>
                <a:cubicBezTo>
                  <a:pt x="279" y="697"/>
                  <a:pt x="280" y="695"/>
                  <a:pt x="280" y="693"/>
                </a:cubicBezTo>
                <a:close/>
                <a:moveTo>
                  <a:pt x="177" y="541"/>
                </a:moveTo>
                <a:cubicBezTo>
                  <a:pt x="177" y="541"/>
                  <a:pt x="177" y="541"/>
                  <a:pt x="177" y="540"/>
                </a:cubicBezTo>
                <a:cubicBezTo>
                  <a:pt x="177" y="540"/>
                  <a:pt x="178" y="539"/>
                  <a:pt x="177" y="538"/>
                </a:cubicBezTo>
                <a:cubicBezTo>
                  <a:pt x="177" y="539"/>
                  <a:pt x="176" y="537"/>
                  <a:pt x="175" y="537"/>
                </a:cubicBezTo>
                <a:cubicBezTo>
                  <a:pt x="174" y="538"/>
                  <a:pt x="178" y="544"/>
                  <a:pt x="177" y="541"/>
                </a:cubicBezTo>
                <a:close/>
                <a:moveTo>
                  <a:pt x="190" y="556"/>
                </a:moveTo>
                <a:cubicBezTo>
                  <a:pt x="191" y="557"/>
                  <a:pt x="192" y="557"/>
                  <a:pt x="192" y="557"/>
                </a:cubicBezTo>
                <a:cubicBezTo>
                  <a:pt x="189" y="554"/>
                  <a:pt x="189" y="555"/>
                  <a:pt x="190" y="551"/>
                </a:cubicBezTo>
                <a:cubicBezTo>
                  <a:pt x="189" y="552"/>
                  <a:pt x="188" y="552"/>
                  <a:pt x="186" y="551"/>
                </a:cubicBezTo>
                <a:cubicBezTo>
                  <a:pt x="187" y="554"/>
                  <a:pt x="188" y="554"/>
                  <a:pt x="188" y="557"/>
                </a:cubicBezTo>
                <a:cubicBezTo>
                  <a:pt x="190" y="557"/>
                  <a:pt x="190" y="557"/>
                  <a:pt x="190" y="556"/>
                </a:cubicBezTo>
                <a:close/>
                <a:moveTo>
                  <a:pt x="178" y="538"/>
                </a:moveTo>
                <a:cubicBezTo>
                  <a:pt x="179" y="539"/>
                  <a:pt x="180" y="540"/>
                  <a:pt x="180" y="541"/>
                </a:cubicBezTo>
                <a:cubicBezTo>
                  <a:pt x="181" y="540"/>
                  <a:pt x="181" y="541"/>
                  <a:pt x="182" y="540"/>
                </a:cubicBezTo>
                <a:cubicBezTo>
                  <a:pt x="181" y="538"/>
                  <a:pt x="180" y="538"/>
                  <a:pt x="178" y="538"/>
                </a:cubicBezTo>
                <a:close/>
                <a:moveTo>
                  <a:pt x="226" y="603"/>
                </a:moveTo>
                <a:cubicBezTo>
                  <a:pt x="225" y="604"/>
                  <a:pt x="227" y="609"/>
                  <a:pt x="228" y="609"/>
                </a:cubicBezTo>
                <a:cubicBezTo>
                  <a:pt x="227" y="607"/>
                  <a:pt x="227" y="605"/>
                  <a:pt x="226" y="603"/>
                </a:cubicBezTo>
                <a:close/>
                <a:moveTo>
                  <a:pt x="272" y="668"/>
                </a:moveTo>
                <a:cubicBezTo>
                  <a:pt x="271" y="669"/>
                  <a:pt x="268" y="668"/>
                  <a:pt x="269" y="671"/>
                </a:cubicBezTo>
                <a:cubicBezTo>
                  <a:pt x="270" y="670"/>
                  <a:pt x="272" y="670"/>
                  <a:pt x="272" y="668"/>
                </a:cubicBezTo>
                <a:close/>
                <a:moveTo>
                  <a:pt x="388" y="839"/>
                </a:moveTo>
                <a:cubicBezTo>
                  <a:pt x="386" y="839"/>
                  <a:pt x="384" y="839"/>
                  <a:pt x="385" y="842"/>
                </a:cubicBezTo>
                <a:cubicBezTo>
                  <a:pt x="386" y="841"/>
                  <a:pt x="389" y="841"/>
                  <a:pt x="388" y="839"/>
                </a:cubicBezTo>
                <a:close/>
                <a:moveTo>
                  <a:pt x="152" y="483"/>
                </a:moveTo>
                <a:cubicBezTo>
                  <a:pt x="151" y="483"/>
                  <a:pt x="150" y="482"/>
                  <a:pt x="148" y="483"/>
                </a:cubicBezTo>
                <a:cubicBezTo>
                  <a:pt x="149" y="484"/>
                  <a:pt x="153" y="485"/>
                  <a:pt x="152" y="483"/>
                </a:cubicBezTo>
                <a:close/>
                <a:moveTo>
                  <a:pt x="182" y="527"/>
                </a:moveTo>
                <a:cubicBezTo>
                  <a:pt x="180" y="525"/>
                  <a:pt x="183" y="524"/>
                  <a:pt x="181" y="522"/>
                </a:cubicBezTo>
                <a:cubicBezTo>
                  <a:pt x="180" y="523"/>
                  <a:pt x="180" y="524"/>
                  <a:pt x="180" y="526"/>
                </a:cubicBezTo>
                <a:cubicBezTo>
                  <a:pt x="180" y="526"/>
                  <a:pt x="181" y="527"/>
                  <a:pt x="182" y="527"/>
                </a:cubicBezTo>
                <a:close/>
                <a:moveTo>
                  <a:pt x="359" y="796"/>
                </a:moveTo>
                <a:cubicBezTo>
                  <a:pt x="360" y="794"/>
                  <a:pt x="362" y="793"/>
                  <a:pt x="362" y="791"/>
                </a:cubicBezTo>
                <a:cubicBezTo>
                  <a:pt x="360" y="791"/>
                  <a:pt x="358" y="793"/>
                  <a:pt x="359" y="796"/>
                </a:cubicBezTo>
                <a:close/>
                <a:moveTo>
                  <a:pt x="157" y="478"/>
                </a:moveTo>
                <a:cubicBezTo>
                  <a:pt x="155" y="479"/>
                  <a:pt x="156" y="481"/>
                  <a:pt x="154" y="479"/>
                </a:cubicBezTo>
                <a:cubicBezTo>
                  <a:pt x="154" y="480"/>
                  <a:pt x="154" y="480"/>
                  <a:pt x="154" y="481"/>
                </a:cubicBezTo>
                <a:cubicBezTo>
                  <a:pt x="155" y="482"/>
                  <a:pt x="155" y="482"/>
                  <a:pt x="155" y="482"/>
                </a:cubicBezTo>
                <a:cubicBezTo>
                  <a:pt x="156" y="480"/>
                  <a:pt x="159" y="482"/>
                  <a:pt x="157" y="478"/>
                </a:cubicBezTo>
                <a:close/>
                <a:moveTo>
                  <a:pt x="376" y="785"/>
                </a:moveTo>
                <a:cubicBezTo>
                  <a:pt x="379" y="785"/>
                  <a:pt x="376" y="788"/>
                  <a:pt x="378" y="788"/>
                </a:cubicBezTo>
                <a:cubicBezTo>
                  <a:pt x="379" y="784"/>
                  <a:pt x="386" y="783"/>
                  <a:pt x="385" y="781"/>
                </a:cubicBezTo>
                <a:cubicBezTo>
                  <a:pt x="378" y="783"/>
                  <a:pt x="365" y="784"/>
                  <a:pt x="361" y="791"/>
                </a:cubicBezTo>
                <a:cubicBezTo>
                  <a:pt x="366" y="792"/>
                  <a:pt x="374" y="792"/>
                  <a:pt x="376" y="785"/>
                </a:cubicBezTo>
                <a:close/>
                <a:moveTo>
                  <a:pt x="258" y="629"/>
                </a:moveTo>
                <a:cubicBezTo>
                  <a:pt x="258" y="626"/>
                  <a:pt x="251" y="625"/>
                  <a:pt x="253" y="628"/>
                </a:cubicBezTo>
                <a:cubicBezTo>
                  <a:pt x="255" y="626"/>
                  <a:pt x="256" y="630"/>
                  <a:pt x="258" y="629"/>
                </a:cubicBezTo>
                <a:close/>
                <a:moveTo>
                  <a:pt x="234" y="592"/>
                </a:moveTo>
                <a:cubicBezTo>
                  <a:pt x="233" y="589"/>
                  <a:pt x="239" y="591"/>
                  <a:pt x="238" y="588"/>
                </a:cubicBezTo>
                <a:cubicBezTo>
                  <a:pt x="235" y="589"/>
                  <a:pt x="233" y="590"/>
                  <a:pt x="231" y="590"/>
                </a:cubicBezTo>
                <a:cubicBezTo>
                  <a:pt x="232" y="592"/>
                  <a:pt x="233" y="593"/>
                  <a:pt x="234" y="592"/>
                </a:cubicBezTo>
                <a:close/>
                <a:moveTo>
                  <a:pt x="162" y="482"/>
                </a:moveTo>
                <a:cubicBezTo>
                  <a:pt x="161" y="479"/>
                  <a:pt x="162" y="478"/>
                  <a:pt x="164" y="477"/>
                </a:cubicBezTo>
                <a:cubicBezTo>
                  <a:pt x="163" y="474"/>
                  <a:pt x="162" y="478"/>
                  <a:pt x="160" y="476"/>
                </a:cubicBezTo>
                <a:cubicBezTo>
                  <a:pt x="160" y="477"/>
                  <a:pt x="162" y="479"/>
                  <a:pt x="160" y="480"/>
                </a:cubicBezTo>
                <a:cubicBezTo>
                  <a:pt x="159" y="478"/>
                  <a:pt x="160" y="478"/>
                  <a:pt x="159" y="476"/>
                </a:cubicBezTo>
                <a:cubicBezTo>
                  <a:pt x="157" y="478"/>
                  <a:pt x="160" y="481"/>
                  <a:pt x="162" y="482"/>
                </a:cubicBezTo>
                <a:close/>
                <a:moveTo>
                  <a:pt x="285" y="662"/>
                </a:moveTo>
                <a:cubicBezTo>
                  <a:pt x="284" y="662"/>
                  <a:pt x="284" y="662"/>
                  <a:pt x="284" y="661"/>
                </a:cubicBezTo>
                <a:cubicBezTo>
                  <a:pt x="283" y="661"/>
                  <a:pt x="282" y="662"/>
                  <a:pt x="282" y="664"/>
                </a:cubicBezTo>
                <a:cubicBezTo>
                  <a:pt x="283" y="664"/>
                  <a:pt x="286" y="664"/>
                  <a:pt x="285" y="662"/>
                </a:cubicBezTo>
                <a:close/>
                <a:moveTo>
                  <a:pt x="191" y="516"/>
                </a:moveTo>
                <a:cubicBezTo>
                  <a:pt x="190" y="516"/>
                  <a:pt x="186" y="513"/>
                  <a:pt x="187" y="516"/>
                </a:cubicBezTo>
                <a:cubicBezTo>
                  <a:pt x="188" y="514"/>
                  <a:pt x="191" y="519"/>
                  <a:pt x="191" y="516"/>
                </a:cubicBezTo>
                <a:close/>
                <a:moveTo>
                  <a:pt x="234" y="583"/>
                </a:moveTo>
                <a:cubicBezTo>
                  <a:pt x="231" y="580"/>
                  <a:pt x="234" y="579"/>
                  <a:pt x="235" y="578"/>
                </a:cubicBezTo>
                <a:cubicBezTo>
                  <a:pt x="233" y="576"/>
                  <a:pt x="233" y="577"/>
                  <a:pt x="232" y="574"/>
                </a:cubicBezTo>
                <a:cubicBezTo>
                  <a:pt x="233" y="579"/>
                  <a:pt x="230" y="579"/>
                  <a:pt x="230" y="581"/>
                </a:cubicBezTo>
                <a:cubicBezTo>
                  <a:pt x="231" y="581"/>
                  <a:pt x="232" y="584"/>
                  <a:pt x="234" y="583"/>
                </a:cubicBezTo>
                <a:close/>
                <a:moveTo>
                  <a:pt x="240" y="581"/>
                </a:moveTo>
                <a:cubicBezTo>
                  <a:pt x="238" y="579"/>
                  <a:pt x="236" y="579"/>
                  <a:pt x="234" y="581"/>
                </a:cubicBezTo>
                <a:cubicBezTo>
                  <a:pt x="235" y="582"/>
                  <a:pt x="234" y="583"/>
                  <a:pt x="235" y="584"/>
                </a:cubicBezTo>
                <a:cubicBezTo>
                  <a:pt x="236" y="582"/>
                  <a:pt x="237" y="582"/>
                  <a:pt x="240" y="581"/>
                </a:cubicBezTo>
                <a:close/>
                <a:moveTo>
                  <a:pt x="294" y="662"/>
                </a:moveTo>
                <a:cubicBezTo>
                  <a:pt x="293" y="661"/>
                  <a:pt x="292" y="665"/>
                  <a:pt x="290" y="663"/>
                </a:cubicBezTo>
                <a:cubicBezTo>
                  <a:pt x="290" y="661"/>
                  <a:pt x="290" y="660"/>
                  <a:pt x="289" y="658"/>
                </a:cubicBezTo>
                <a:cubicBezTo>
                  <a:pt x="284" y="661"/>
                  <a:pt x="295" y="669"/>
                  <a:pt x="294" y="662"/>
                </a:cubicBezTo>
                <a:close/>
                <a:moveTo>
                  <a:pt x="367" y="773"/>
                </a:moveTo>
                <a:cubicBezTo>
                  <a:pt x="365" y="770"/>
                  <a:pt x="363" y="773"/>
                  <a:pt x="364" y="775"/>
                </a:cubicBezTo>
                <a:cubicBezTo>
                  <a:pt x="365" y="775"/>
                  <a:pt x="366" y="774"/>
                  <a:pt x="367" y="773"/>
                </a:cubicBezTo>
                <a:close/>
                <a:moveTo>
                  <a:pt x="257" y="605"/>
                </a:moveTo>
                <a:cubicBezTo>
                  <a:pt x="255" y="604"/>
                  <a:pt x="255" y="608"/>
                  <a:pt x="256" y="609"/>
                </a:cubicBezTo>
                <a:cubicBezTo>
                  <a:pt x="258" y="609"/>
                  <a:pt x="257" y="607"/>
                  <a:pt x="257" y="605"/>
                </a:cubicBezTo>
                <a:close/>
                <a:moveTo>
                  <a:pt x="224" y="557"/>
                </a:moveTo>
                <a:cubicBezTo>
                  <a:pt x="224" y="558"/>
                  <a:pt x="224" y="559"/>
                  <a:pt x="225" y="558"/>
                </a:cubicBezTo>
                <a:cubicBezTo>
                  <a:pt x="226" y="558"/>
                  <a:pt x="223" y="555"/>
                  <a:pt x="222" y="555"/>
                </a:cubicBezTo>
                <a:cubicBezTo>
                  <a:pt x="223" y="556"/>
                  <a:pt x="221" y="556"/>
                  <a:pt x="222" y="557"/>
                </a:cubicBezTo>
                <a:cubicBezTo>
                  <a:pt x="222" y="557"/>
                  <a:pt x="223" y="556"/>
                  <a:pt x="224" y="557"/>
                </a:cubicBezTo>
                <a:close/>
                <a:moveTo>
                  <a:pt x="271" y="624"/>
                </a:moveTo>
                <a:cubicBezTo>
                  <a:pt x="272" y="623"/>
                  <a:pt x="265" y="624"/>
                  <a:pt x="268" y="626"/>
                </a:cubicBezTo>
                <a:cubicBezTo>
                  <a:pt x="270" y="627"/>
                  <a:pt x="269" y="624"/>
                  <a:pt x="271" y="624"/>
                </a:cubicBezTo>
                <a:close/>
                <a:moveTo>
                  <a:pt x="240" y="576"/>
                </a:moveTo>
                <a:cubicBezTo>
                  <a:pt x="241" y="579"/>
                  <a:pt x="236" y="576"/>
                  <a:pt x="238" y="580"/>
                </a:cubicBezTo>
                <a:cubicBezTo>
                  <a:pt x="240" y="580"/>
                  <a:pt x="242" y="577"/>
                  <a:pt x="240" y="576"/>
                </a:cubicBezTo>
                <a:close/>
                <a:moveTo>
                  <a:pt x="277" y="634"/>
                </a:moveTo>
                <a:cubicBezTo>
                  <a:pt x="275" y="633"/>
                  <a:pt x="273" y="627"/>
                  <a:pt x="271" y="628"/>
                </a:cubicBezTo>
                <a:cubicBezTo>
                  <a:pt x="272" y="628"/>
                  <a:pt x="275" y="637"/>
                  <a:pt x="277" y="634"/>
                </a:cubicBezTo>
                <a:close/>
                <a:moveTo>
                  <a:pt x="206" y="524"/>
                </a:moveTo>
                <a:cubicBezTo>
                  <a:pt x="204" y="524"/>
                  <a:pt x="204" y="526"/>
                  <a:pt x="205" y="528"/>
                </a:cubicBezTo>
                <a:cubicBezTo>
                  <a:pt x="206" y="527"/>
                  <a:pt x="207" y="526"/>
                  <a:pt x="206" y="524"/>
                </a:cubicBezTo>
                <a:close/>
                <a:moveTo>
                  <a:pt x="192" y="501"/>
                </a:moveTo>
                <a:cubicBezTo>
                  <a:pt x="192" y="502"/>
                  <a:pt x="191" y="501"/>
                  <a:pt x="191" y="500"/>
                </a:cubicBezTo>
                <a:cubicBezTo>
                  <a:pt x="190" y="501"/>
                  <a:pt x="188" y="501"/>
                  <a:pt x="189" y="503"/>
                </a:cubicBezTo>
                <a:cubicBezTo>
                  <a:pt x="190" y="501"/>
                  <a:pt x="193" y="505"/>
                  <a:pt x="192" y="501"/>
                </a:cubicBezTo>
                <a:close/>
                <a:moveTo>
                  <a:pt x="270" y="619"/>
                </a:moveTo>
                <a:cubicBezTo>
                  <a:pt x="269" y="620"/>
                  <a:pt x="268" y="619"/>
                  <a:pt x="266" y="620"/>
                </a:cubicBezTo>
                <a:cubicBezTo>
                  <a:pt x="267" y="622"/>
                  <a:pt x="270" y="621"/>
                  <a:pt x="270" y="619"/>
                </a:cubicBezTo>
                <a:close/>
                <a:moveTo>
                  <a:pt x="180" y="479"/>
                </a:moveTo>
                <a:cubicBezTo>
                  <a:pt x="178" y="482"/>
                  <a:pt x="177" y="481"/>
                  <a:pt x="177" y="484"/>
                </a:cubicBezTo>
                <a:cubicBezTo>
                  <a:pt x="179" y="483"/>
                  <a:pt x="180" y="481"/>
                  <a:pt x="180" y="479"/>
                </a:cubicBezTo>
                <a:close/>
                <a:moveTo>
                  <a:pt x="175" y="476"/>
                </a:moveTo>
                <a:cubicBezTo>
                  <a:pt x="176" y="478"/>
                  <a:pt x="175" y="479"/>
                  <a:pt x="175" y="481"/>
                </a:cubicBezTo>
                <a:cubicBezTo>
                  <a:pt x="177" y="481"/>
                  <a:pt x="176" y="476"/>
                  <a:pt x="175" y="476"/>
                </a:cubicBezTo>
                <a:close/>
                <a:moveTo>
                  <a:pt x="362" y="754"/>
                </a:moveTo>
                <a:cubicBezTo>
                  <a:pt x="361" y="752"/>
                  <a:pt x="360" y="753"/>
                  <a:pt x="359" y="753"/>
                </a:cubicBezTo>
                <a:cubicBezTo>
                  <a:pt x="360" y="756"/>
                  <a:pt x="360" y="756"/>
                  <a:pt x="360" y="756"/>
                </a:cubicBezTo>
                <a:lnTo>
                  <a:pt x="362" y="754"/>
                </a:lnTo>
                <a:close/>
                <a:moveTo>
                  <a:pt x="185" y="477"/>
                </a:moveTo>
                <a:cubicBezTo>
                  <a:pt x="183" y="474"/>
                  <a:pt x="187" y="473"/>
                  <a:pt x="187" y="470"/>
                </a:cubicBezTo>
                <a:cubicBezTo>
                  <a:pt x="186" y="469"/>
                  <a:pt x="186" y="468"/>
                  <a:pt x="185" y="468"/>
                </a:cubicBezTo>
                <a:cubicBezTo>
                  <a:pt x="187" y="471"/>
                  <a:pt x="182" y="472"/>
                  <a:pt x="183" y="475"/>
                </a:cubicBezTo>
                <a:cubicBezTo>
                  <a:pt x="185" y="474"/>
                  <a:pt x="183" y="479"/>
                  <a:pt x="181" y="477"/>
                </a:cubicBezTo>
                <a:cubicBezTo>
                  <a:pt x="182" y="478"/>
                  <a:pt x="182" y="479"/>
                  <a:pt x="182" y="480"/>
                </a:cubicBezTo>
                <a:cubicBezTo>
                  <a:pt x="184" y="480"/>
                  <a:pt x="183" y="478"/>
                  <a:pt x="185" y="477"/>
                </a:cubicBezTo>
                <a:close/>
                <a:moveTo>
                  <a:pt x="179" y="461"/>
                </a:moveTo>
                <a:cubicBezTo>
                  <a:pt x="177" y="463"/>
                  <a:pt x="173" y="464"/>
                  <a:pt x="175" y="468"/>
                </a:cubicBezTo>
                <a:cubicBezTo>
                  <a:pt x="175" y="463"/>
                  <a:pt x="180" y="466"/>
                  <a:pt x="179" y="461"/>
                </a:cubicBezTo>
                <a:close/>
                <a:moveTo>
                  <a:pt x="206" y="506"/>
                </a:moveTo>
                <a:cubicBezTo>
                  <a:pt x="204" y="504"/>
                  <a:pt x="206" y="503"/>
                  <a:pt x="204" y="501"/>
                </a:cubicBezTo>
                <a:cubicBezTo>
                  <a:pt x="204" y="504"/>
                  <a:pt x="201" y="505"/>
                  <a:pt x="202" y="507"/>
                </a:cubicBezTo>
                <a:cubicBezTo>
                  <a:pt x="203" y="505"/>
                  <a:pt x="205" y="507"/>
                  <a:pt x="206" y="506"/>
                </a:cubicBezTo>
                <a:close/>
                <a:moveTo>
                  <a:pt x="200" y="495"/>
                </a:moveTo>
                <a:cubicBezTo>
                  <a:pt x="198" y="496"/>
                  <a:pt x="200" y="499"/>
                  <a:pt x="200" y="501"/>
                </a:cubicBezTo>
                <a:cubicBezTo>
                  <a:pt x="201" y="499"/>
                  <a:pt x="201" y="497"/>
                  <a:pt x="200" y="495"/>
                </a:cubicBezTo>
                <a:close/>
                <a:moveTo>
                  <a:pt x="257" y="578"/>
                </a:moveTo>
                <a:cubicBezTo>
                  <a:pt x="256" y="580"/>
                  <a:pt x="252" y="576"/>
                  <a:pt x="254" y="581"/>
                </a:cubicBezTo>
                <a:cubicBezTo>
                  <a:pt x="255" y="579"/>
                  <a:pt x="258" y="581"/>
                  <a:pt x="257" y="578"/>
                </a:cubicBezTo>
                <a:close/>
                <a:moveTo>
                  <a:pt x="218" y="517"/>
                </a:moveTo>
                <a:cubicBezTo>
                  <a:pt x="218" y="519"/>
                  <a:pt x="216" y="520"/>
                  <a:pt x="217" y="522"/>
                </a:cubicBezTo>
                <a:cubicBezTo>
                  <a:pt x="217" y="519"/>
                  <a:pt x="220" y="521"/>
                  <a:pt x="218" y="517"/>
                </a:cubicBezTo>
                <a:close/>
                <a:moveTo>
                  <a:pt x="307" y="650"/>
                </a:moveTo>
                <a:cubicBezTo>
                  <a:pt x="308" y="652"/>
                  <a:pt x="304" y="650"/>
                  <a:pt x="306" y="654"/>
                </a:cubicBezTo>
                <a:cubicBezTo>
                  <a:pt x="308" y="655"/>
                  <a:pt x="310" y="650"/>
                  <a:pt x="307" y="650"/>
                </a:cubicBezTo>
                <a:close/>
                <a:moveTo>
                  <a:pt x="282" y="611"/>
                </a:moveTo>
                <a:cubicBezTo>
                  <a:pt x="281" y="610"/>
                  <a:pt x="281" y="610"/>
                  <a:pt x="281" y="609"/>
                </a:cubicBezTo>
                <a:cubicBezTo>
                  <a:pt x="280" y="610"/>
                  <a:pt x="279" y="611"/>
                  <a:pt x="279" y="612"/>
                </a:cubicBezTo>
                <a:cubicBezTo>
                  <a:pt x="281" y="612"/>
                  <a:pt x="280" y="612"/>
                  <a:pt x="282" y="611"/>
                </a:cubicBezTo>
                <a:close/>
                <a:moveTo>
                  <a:pt x="257" y="571"/>
                </a:moveTo>
                <a:cubicBezTo>
                  <a:pt x="258" y="571"/>
                  <a:pt x="259" y="570"/>
                  <a:pt x="258" y="568"/>
                </a:cubicBezTo>
                <a:cubicBezTo>
                  <a:pt x="257" y="569"/>
                  <a:pt x="256" y="568"/>
                  <a:pt x="254" y="568"/>
                </a:cubicBezTo>
                <a:cubicBezTo>
                  <a:pt x="255" y="569"/>
                  <a:pt x="255" y="570"/>
                  <a:pt x="255" y="571"/>
                </a:cubicBezTo>
                <a:cubicBezTo>
                  <a:pt x="256" y="570"/>
                  <a:pt x="257" y="570"/>
                  <a:pt x="257" y="571"/>
                </a:cubicBezTo>
                <a:close/>
                <a:moveTo>
                  <a:pt x="206" y="491"/>
                </a:moveTo>
                <a:cubicBezTo>
                  <a:pt x="205" y="489"/>
                  <a:pt x="203" y="489"/>
                  <a:pt x="202" y="489"/>
                </a:cubicBezTo>
                <a:cubicBezTo>
                  <a:pt x="203" y="491"/>
                  <a:pt x="205" y="492"/>
                  <a:pt x="206" y="491"/>
                </a:cubicBezTo>
                <a:close/>
                <a:moveTo>
                  <a:pt x="188" y="451"/>
                </a:moveTo>
                <a:cubicBezTo>
                  <a:pt x="187" y="454"/>
                  <a:pt x="184" y="454"/>
                  <a:pt x="184" y="457"/>
                </a:cubicBezTo>
                <a:cubicBezTo>
                  <a:pt x="186" y="454"/>
                  <a:pt x="190" y="456"/>
                  <a:pt x="188" y="451"/>
                </a:cubicBezTo>
                <a:close/>
                <a:moveTo>
                  <a:pt x="282" y="594"/>
                </a:moveTo>
                <a:cubicBezTo>
                  <a:pt x="283" y="596"/>
                  <a:pt x="280" y="595"/>
                  <a:pt x="279" y="596"/>
                </a:cubicBezTo>
                <a:cubicBezTo>
                  <a:pt x="280" y="597"/>
                  <a:pt x="280" y="598"/>
                  <a:pt x="281" y="599"/>
                </a:cubicBezTo>
                <a:cubicBezTo>
                  <a:pt x="283" y="598"/>
                  <a:pt x="284" y="594"/>
                  <a:pt x="282" y="594"/>
                </a:cubicBezTo>
                <a:close/>
                <a:moveTo>
                  <a:pt x="228" y="504"/>
                </a:moveTo>
                <a:cubicBezTo>
                  <a:pt x="226" y="506"/>
                  <a:pt x="225" y="505"/>
                  <a:pt x="223" y="506"/>
                </a:cubicBezTo>
                <a:cubicBezTo>
                  <a:pt x="226" y="510"/>
                  <a:pt x="228" y="507"/>
                  <a:pt x="228" y="504"/>
                </a:cubicBezTo>
                <a:close/>
                <a:moveTo>
                  <a:pt x="297" y="608"/>
                </a:moveTo>
                <a:cubicBezTo>
                  <a:pt x="296" y="610"/>
                  <a:pt x="295" y="609"/>
                  <a:pt x="294" y="607"/>
                </a:cubicBezTo>
                <a:cubicBezTo>
                  <a:pt x="294" y="608"/>
                  <a:pt x="292" y="608"/>
                  <a:pt x="293" y="609"/>
                </a:cubicBezTo>
                <a:cubicBezTo>
                  <a:pt x="294" y="610"/>
                  <a:pt x="299" y="612"/>
                  <a:pt x="297" y="608"/>
                </a:cubicBezTo>
                <a:close/>
                <a:moveTo>
                  <a:pt x="214" y="475"/>
                </a:moveTo>
                <a:cubicBezTo>
                  <a:pt x="213" y="477"/>
                  <a:pt x="208" y="477"/>
                  <a:pt x="209" y="480"/>
                </a:cubicBezTo>
                <a:cubicBezTo>
                  <a:pt x="211" y="477"/>
                  <a:pt x="215" y="479"/>
                  <a:pt x="214" y="475"/>
                </a:cubicBezTo>
                <a:close/>
                <a:moveTo>
                  <a:pt x="250" y="528"/>
                </a:moveTo>
                <a:cubicBezTo>
                  <a:pt x="249" y="530"/>
                  <a:pt x="249" y="531"/>
                  <a:pt x="249" y="533"/>
                </a:cubicBezTo>
                <a:cubicBezTo>
                  <a:pt x="250" y="532"/>
                  <a:pt x="251" y="531"/>
                  <a:pt x="250" y="528"/>
                </a:cubicBezTo>
                <a:close/>
                <a:moveTo>
                  <a:pt x="441" y="810"/>
                </a:moveTo>
                <a:cubicBezTo>
                  <a:pt x="439" y="807"/>
                  <a:pt x="437" y="809"/>
                  <a:pt x="437" y="811"/>
                </a:cubicBezTo>
                <a:cubicBezTo>
                  <a:pt x="438" y="810"/>
                  <a:pt x="440" y="809"/>
                  <a:pt x="441" y="810"/>
                </a:cubicBezTo>
                <a:close/>
                <a:moveTo>
                  <a:pt x="220" y="474"/>
                </a:moveTo>
                <a:cubicBezTo>
                  <a:pt x="219" y="474"/>
                  <a:pt x="217" y="476"/>
                  <a:pt x="218" y="478"/>
                </a:cubicBezTo>
                <a:cubicBezTo>
                  <a:pt x="219" y="477"/>
                  <a:pt x="220" y="476"/>
                  <a:pt x="220" y="474"/>
                </a:cubicBezTo>
                <a:close/>
                <a:moveTo>
                  <a:pt x="391" y="728"/>
                </a:moveTo>
                <a:cubicBezTo>
                  <a:pt x="391" y="728"/>
                  <a:pt x="393" y="728"/>
                  <a:pt x="392" y="726"/>
                </a:cubicBezTo>
                <a:cubicBezTo>
                  <a:pt x="391" y="727"/>
                  <a:pt x="391" y="727"/>
                  <a:pt x="390" y="725"/>
                </a:cubicBezTo>
                <a:cubicBezTo>
                  <a:pt x="389" y="726"/>
                  <a:pt x="387" y="726"/>
                  <a:pt x="388" y="727"/>
                </a:cubicBezTo>
                <a:cubicBezTo>
                  <a:pt x="389" y="726"/>
                  <a:pt x="391" y="727"/>
                  <a:pt x="391" y="728"/>
                </a:cubicBezTo>
                <a:close/>
                <a:moveTo>
                  <a:pt x="307" y="601"/>
                </a:moveTo>
                <a:cubicBezTo>
                  <a:pt x="306" y="599"/>
                  <a:pt x="305" y="597"/>
                  <a:pt x="305" y="596"/>
                </a:cubicBezTo>
                <a:cubicBezTo>
                  <a:pt x="304" y="598"/>
                  <a:pt x="305" y="600"/>
                  <a:pt x="305" y="602"/>
                </a:cubicBezTo>
                <a:lnTo>
                  <a:pt x="307" y="601"/>
                </a:lnTo>
                <a:close/>
                <a:moveTo>
                  <a:pt x="261" y="526"/>
                </a:moveTo>
                <a:cubicBezTo>
                  <a:pt x="260" y="526"/>
                  <a:pt x="257" y="527"/>
                  <a:pt x="258" y="530"/>
                </a:cubicBezTo>
                <a:cubicBezTo>
                  <a:pt x="258" y="527"/>
                  <a:pt x="261" y="529"/>
                  <a:pt x="261" y="526"/>
                </a:cubicBezTo>
                <a:close/>
                <a:moveTo>
                  <a:pt x="297" y="580"/>
                </a:moveTo>
                <a:cubicBezTo>
                  <a:pt x="296" y="581"/>
                  <a:pt x="295" y="582"/>
                  <a:pt x="295" y="584"/>
                </a:cubicBezTo>
                <a:cubicBezTo>
                  <a:pt x="296" y="583"/>
                  <a:pt x="299" y="582"/>
                  <a:pt x="297" y="580"/>
                </a:cubicBezTo>
                <a:close/>
                <a:moveTo>
                  <a:pt x="299" y="577"/>
                </a:moveTo>
                <a:cubicBezTo>
                  <a:pt x="299" y="576"/>
                  <a:pt x="298" y="575"/>
                  <a:pt x="298" y="574"/>
                </a:cubicBezTo>
                <a:cubicBezTo>
                  <a:pt x="296" y="576"/>
                  <a:pt x="296" y="572"/>
                  <a:pt x="295" y="571"/>
                </a:cubicBezTo>
                <a:cubicBezTo>
                  <a:pt x="294" y="571"/>
                  <a:pt x="293" y="570"/>
                  <a:pt x="291" y="570"/>
                </a:cubicBezTo>
                <a:cubicBezTo>
                  <a:pt x="294" y="572"/>
                  <a:pt x="297" y="577"/>
                  <a:pt x="299" y="577"/>
                </a:cubicBezTo>
                <a:close/>
                <a:moveTo>
                  <a:pt x="406" y="731"/>
                </a:moveTo>
                <a:cubicBezTo>
                  <a:pt x="406" y="730"/>
                  <a:pt x="407" y="730"/>
                  <a:pt x="408" y="729"/>
                </a:cubicBezTo>
                <a:cubicBezTo>
                  <a:pt x="408" y="729"/>
                  <a:pt x="408" y="728"/>
                  <a:pt x="407" y="728"/>
                </a:cubicBezTo>
                <a:cubicBezTo>
                  <a:pt x="407" y="727"/>
                  <a:pt x="407" y="727"/>
                  <a:pt x="406" y="727"/>
                </a:cubicBezTo>
                <a:cubicBezTo>
                  <a:pt x="407" y="730"/>
                  <a:pt x="404" y="729"/>
                  <a:pt x="404" y="728"/>
                </a:cubicBezTo>
                <a:cubicBezTo>
                  <a:pt x="405" y="730"/>
                  <a:pt x="404" y="730"/>
                  <a:pt x="406" y="731"/>
                </a:cubicBezTo>
                <a:close/>
                <a:moveTo>
                  <a:pt x="269" y="524"/>
                </a:moveTo>
                <a:cubicBezTo>
                  <a:pt x="267" y="522"/>
                  <a:pt x="272" y="522"/>
                  <a:pt x="270" y="520"/>
                </a:cubicBezTo>
                <a:cubicBezTo>
                  <a:pt x="268" y="520"/>
                  <a:pt x="267" y="524"/>
                  <a:pt x="269" y="524"/>
                </a:cubicBezTo>
                <a:close/>
                <a:moveTo>
                  <a:pt x="236" y="476"/>
                </a:moveTo>
                <a:cubicBezTo>
                  <a:pt x="238" y="474"/>
                  <a:pt x="239" y="475"/>
                  <a:pt x="240" y="475"/>
                </a:cubicBezTo>
                <a:cubicBezTo>
                  <a:pt x="239" y="474"/>
                  <a:pt x="238" y="473"/>
                  <a:pt x="238" y="472"/>
                </a:cubicBezTo>
                <a:cubicBezTo>
                  <a:pt x="236" y="473"/>
                  <a:pt x="235" y="474"/>
                  <a:pt x="236" y="476"/>
                </a:cubicBezTo>
                <a:close/>
                <a:moveTo>
                  <a:pt x="306" y="565"/>
                </a:moveTo>
                <a:cubicBezTo>
                  <a:pt x="305" y="565"/>
                  <a:pt x="305" y="565"/>
                  <a:pt x="305" y="565"/>
                </a:cubicBezTo>
                <a:cubicBezTo>
                  <a:pt x="306" y="568"/>
                  <a:pt x="307" y="570"/>
                  <a:pt x="306" y="572"/>
                </a:cubicBezTo>
                <a:cubicBezTo>
                  <a:pt x="304" y="570"/>
                  <a:pt x="304" y="574"/>
                  <a:pt x="305" y="576"/>
                </a:cubicBezTo>
                <a:cubicBezTo>
                  <a:pt x="307" y="574"/>
                  <a:pt x="307" y="570"/>
                  <a:pt x="310" y="573"/>
                </a:cubicBezTo>
                <a:cubicBezTo>
                  <a:pt x="309" y="570"/>
                  <a:pt x="306" y="567"/>
                  <a:pt x="306" y="565"/>
                </a:cubicBezTo>
                <a:close/>
                <a:moveTo>
                  <a:pt x="294" y="554"/>
                </a:moveTo>
                <a:cubicBezTo>
                  <a:pt x="293" y="554"/>
                  <a:pt x="292" y="553"/>
                  <a:pt x="291" y="554"/>
                </a:cubicBezTo>
                <a:cubicBezTo>
                  <a:pt x="292" y="557"/>
                  <a:pt x="295" y="556"/>
                  <a:pt x="294" y="554"/>
                </a:cubicBezTo>
                <a:close/>
                <a:moveTo>
                  <a:pt x="214" y="433"/>
                </a:moveTo>
                <a:cubicBezTo>
                  <a:pt x="214" y="434"/>
                  <a:pt x="211" y="434"/>
                  <a:pt x="212" y="435"/>
                </a:cubicBezTo>
                <a:cubicBezTo>
                  <a:pt x="214" y="435"/>
                  <a:pt x="216" y="436"/>
                  <a:pt x="214" y="433"/>
                </a:cubicBezTo>
                <a:close/>
                <a:moveTo>
                  <a:pt x="319" y="587"/>
                </a:moveTo>
                <a:cubicBezTo>
                  <a:pt x="317" y="586"/>
                  <a:pt x="315" y="589"/>
                  <a:pt x="316" y="591"/>
                </a:cubicBezTo>
                <a:cubicBezTo>
                  <a:pt x="318" y="589"/>
                  <a:pt x="319" y="589"/>
                  <a:pt x="319" y="587"/>
                </a:cubicBezTo>
                <a:close/>
                <a:moveTo>
                  <a:pt x="193" y="396"/>
                </a:moveTo>
                <a:cubicBezTo>
                  <a:pt x="194" y="398"/>
                  <a:pt x="191" y="397"/>
                  <a:pt x="190" y="398"/>
                </a:cubicBezTo>
                <a:cubicBezTo>
                  <a:pt x="191" y="399"/>
                  <a:pt x="191" y="400"/>
                  <a:pt x="191" y="401"/>
                </a:cubicBezTo>
                <a:cubicBezTo>
                  <a:pt x="192" y="399"/>
                  <a:pt x="196" y="398"/>
                  <a:pt x="193" y="396"/>
                </a:cubicBezTo>
                <a:close/>
                <a:moveTo>
                  <a:pt x="243" y="475"/>
                </a:moveTo>
                <a:cubicBezTo>
                  <a:pt x="242" y="475"/>
                  <a:pt x="242" y="477"/>
                  <a:pt x="243" y="479"/>
                </a:cubicBezTo>
                <a:cubicBezTo>
                  <a:pt x="246" y="478"/>
                  <a:pt x="243" y="476"/>
                  <a:pt x="243" y="475"/>
                </a:cubicBezTo>
                <a:close/>
                <a:moveTo>
                  <a:pt x="322" y="593"/>
                </a:moveTo>
                <a:cubicBezTo>
                  <a:pt x="322" y="592"/>
                  <a:pt x="322" y="591"/>
                  <a:pt x="321" y="589"/>
                </a:cubicBezTo>
                <a:cubicBezTo>
                  <a:pt x="320" y="590"/>
                  <a:pt x="319" y="591"/>
                  <a:pt x="318" y="591"/>
                </a:cubicBezTo>
                <a:cubicBezTo>
                  <a:pt x="320" y="593"/>
                  <a:pt x="321" y="594"/>
                  <a:pt x="322" y="593"/>
                </a:cubicBezTo>
                <a:close/>
                <a:moveTo>
                  <a:pt x="251" y="485"/>
                </a:moveTo>
                <a:cubicBezTo>
                  <a:pt x="252" y="486"/>
                  <a:pt x="249" y="487"/>
                  <a:pt x="252" y="488"/>
                </a:cubicBezTo>
                <a:cubicBezTo>
                  <a:pt x="251" y="488"/>
                  <a:pt x="251" y="489"/>
                  <a:pt x="251" y="489"/>
                </a:cubicBezTo>
                <a:cubicBezTo>
                  <a:pt x="253" y="491"/>
                  <a:pt x="253" y="485"/>
                  <a:pt x="251" y="485"/>
                </a:cubicBezTo>
                <a:close/>
                <a:moveTo>
                  <a:pt x="461" y="794"/>
                </a:moveTo>
                <a:cubicBezTo>
                  <a:pt x="459" y="797"/>
                  <a:pt x="457" y="796"/>
                  <a:pt x="458" y="799"/>
                </a:cubicBezTo>
                <a:cubicBezTo>
                  <a:pt x="460" y="798"/>
                  <a:pt x="461" y="796"/>
                  <a:pt x="461" y="794"/>
                </a:cubicBezTo>
                <a:close/>
                <a:moveTo>
                  <a:pt x="325" y="590"/>
                </a:moveTo>
                <a:cubicBezTo>
                  <a:pt x="324" y="587"/>
                  <a:pt x="323" y="590"/>
                  <a:pt x="322" y="587"/>
                </a:cubicBezTo>
                <a:cubicBezTo>
                  <a:pt x="323" y="587"/>
                  <a:pt x="324" y="586"/>
                  <a:pt x="323" y="585"/>
                </a:cubicBezTo>
                <a:cubicBezTo>
                  <a:pt x="321" y="587"/>
                  <a:pt x="321" y="587"/>
                  <a:pt x="321" y="587"/>
                </a:cubicBezTo>
                <a:cubicBezTo>
                  <a:pt x="322" y="588"/>
                  <a:pt x="322" y="589"/>
                  <a:pt x="322" y="591"/>
                </a:cubicBezTo>
                <a:cubicBezTo>
                  <a:pt x="323" y="589"/>
                  <a:pt x="324" y="591"/>
                  <a:pt x="325" y="590"/>
                </a:cubicBezTo>
                <a:close/>
                <a:moveTo>
                  <a:pt x="304" y="555"/>
                </a:moveTo>
                <a:cubicBezTo>
                  <a:pt x="302" y="556"/>
                  <a:pt x="301" y="557"/>
                  <a:pt x="303" y="559"/>
                </a:cubicBezTo>
                <a:cubicBezTo>
                  <a:pt x="303" y="557"/>
                  <a:pt x="306" y="557"/>
                  <a:pt x="304" y="555"/>
                </a:cubicBezTo>
                <a:close/>
                <a:moveTo>
                  <a:pt x="300" y="550"/>
                </a:moveTo>
                <a:cubicBezTo>
                  <a:pt x="300" y="548"/>
                  <a:pt x="299" y="547"/>
                  <a:pt x="299" y="546"/>
                </a:cubicBezTo>
                <a:cubicBezTo>
                  <a:pt x="299" y="548"/>
                  <a:pt x="297" y="551"/>
                  <a:pt x="299" y="552"/>
                </a:cubicBezTo>
                <a:cubicBezTo>
                  <a:pt x="299" y="551"/>
                  <a:pt x="300" y="550"/>
                  <a:pt x="300" y="550"/>
                </a:cubicBezTo>
                <a:close/>
                <a:moveTo>
                  <a:pt x="271" y="497"/>
                </a:moveTo>
                <a:cubicBezTo>
                  <a:pt x="270" y="496"/>
                  <a:pt x="270" y="496"/>
                  <a:pt x="270" y="496"/>
                </a:cubicBezTo>
                <a:cubicBezTo>
                  <a:pt x="269" y="495"/>
                  <a:pt x="269" y="495"/>
                  <a:pt x="269" y="495"/>
                </a:cubicBezTo>
                <a:cubicBezTo>
                  <a:pt x="269" y="498"/>
                  <a:pt x="266" y="498"/>
                  <a:pt x="265" y="498"/>
                </a:cubicBezTo>
                <a:cubicBezTo>
                  <a:pt x="267" y="501"/>
                  <a:pt x="269" y="499"/>
                  <a:pt x="271" y="499"/>
                </a:cubicBezTo>
                <a:cubicBezTo>
                  <a:pt x="269" y="497"/>
                  <a:pt x="269" y="498"/>
                  <a:pt x="271" y="497"/>
                </a:cubicBezTo>
                <a:close/>
                <a:moveTo>
                  <a:pt x="336" y="592"/>
                </a:moveTo>
                <a:cubicBezTo>
                  <a:pt x="335" y="591"/>
                  <a:pt x="335" y="590"/>
                  <a:pt x="334" y="589"/>
                </a:cubicBezTo>
                <a:cubicBezTo>
                  <a:pt x="333" y="590"/>
                  <a:pt x="333" y="591"/>
                  <a:pt x="333" y="592"/>
                </a:cubicBezTo>
                <a:cubicBezTo>
                  <a:pt x="334" y="592"/>
                  <a:pt x="335" y="594"/>
                  <a:pt x="336" y="592"/>
                </a:cubicBezTo>
                <a:close/>
                <a:moveTo>
                  <a:pt x="312" y="553"/>
                </a:moveTo>
                <a:cubicBezTo>
                  <a:pt x="311" y="551"/>
                  <a:pt x="309" y="551"/>
                  <a:pt x="308" y="551"/>
                </a:cubicBezTo>
                <a:cubicBezTo>
                  <a:pt x="309" y="552"/>
                  <a:pt x="309" y="553"/>
                  <a:pt x="309" y="554"/>
                </a:cubicBezTo>
                <a:cubicBezTo>
                  <a:pt x="310" y="552"/>
                  <a:pt x="311" y="554"/>
                  <a:pt x="312" y="553"/>
                </a:cubicBezTo>
                <a:close/>
                <a:moveTo>
                  <a:pt x="321" y="564"/>
                </a:moveTo>
                <a:cubicBezTo>
                  <a:pt x="320" y="563"/>
                  <a:pt x="319" y="563"/>
                  <a:pt x="319" y="562"/>
                </a:cubicBezTo>
                <a:cubicBezTo>
                  <a:pt x="320" y="562"/>
                  <a:pt x="320" y="562"/>
                  <a:pt x="320" y="562"/>
                </a:cubicBezTo>
                <a:cubicBezTo>
                  <a:pt x="320" y="564"/>
                  <a:pt x="322" y="564"/>
                  <a:pt x="323" y="563"/>
                </a:cubicBezTo>
                <a:cubicBezTo>
                  <a:pt x="322" y="561"/>
                  <a:pt x="320" y="560"/>
                  <a:pt x="319" y="559"/>
                </a:cubicBezTo>
                <a:cubicBezTo>
                  <a:pt x="320" y="561"/>
                  <a:pt x="318" y="561"/>
                  <a:pt x="318" y="562"/>
                </a:cubicBezTo>
                <a:cubicBezTo>
                  <a:pt x="318" y="563"/>
                  <a:pt x="319" y="565"/>
                  <a:pt x="319" y="566"/>
                </a:cubicBezTo>
                <a:lnTo>
                  <a:pt x="321" y="564"/>
                </a:lnTo>
                <a:close/>
                <a:moveTo>
                  <a:pt x="421" y="713"/>
                </a:moveTo>
                <a:cubicBezTo>
                  <a:pt x="420" y="713"/>
                  <a:pt x="419" y="712"/>
                  <a:pt x="418" y="713"/>
                </a:cubicBezTo>
                <a:cubicBezTo>
                  <a:pt x="419" y="715"/>
                  <a:pt x="422" y="716"/>
                  <a:pt x="421" y="713"/>
                </a:cubicBezTo>
                <a:close/>
                <a:moveTo>
                  <a:pt x="339" y="587"/>
                </a:moveTo>
                <a:cubicBezTo>
                  <a:pt x="338" y="585"/>
                  <a:pt x="336" y="586"/>
                  <a:pt x="334" y="586"/>
                </a:cubicBezTo>
                <a:cubicBezTo>
                  <a:pt x="335" y="587"/>
                  <a:pt x="335" y="588"/>
                  <a:pt x="336" y="589"/>
                </a:cubicBezTo>
                <a:cubicBezTo>
                  <a:pt x="337" y="587"/>
                  <a:pt x="337" y="586"/>
                  <a:pt x="339" y="587"/>
                </a:cubicBezTo>
                <a:close/>
                <a:moveTo>
                  <a:pt x="215" y="403"/>
                </a:moveTo>
                <a:cubicBezTo>
                  <a:pt x="216" y="405"/>
                  <a:pt x="215" y="405"/>
                  <a:pt x="217" y="407"/>
                </a:cubicBezTo>
                <a:cubicBezTo>
                  <a:pt x="219" y="406"/>
                  <a:pt x="216" y="403"/>
                  <a:pt x="215" y="403"/>
                </a:cubicBezTo>
                <a:close/>
                <a:moveTo>
                  <a:pt x="423" y="715"/>
                </a:moveTo>
                <a:cubicBezTo>
                  <a:pt x="423" y="714"/>
                  <a:pt x="423" y="714"/>
                  <a:pt x="423" y="714"/>
                </a:cubicBezTo>
                <a:cubicBezTo>
                  <a:pt x="423" y="713"/>
                  <a:pt x="423" y="713"/>
                  <a:pt x="423" y="713"/>
                </a:cubicBezTo>
                <a:cubicBezTo>
                  <a:pt x="423" y="713"/>
                  <a:pt x="423" y="713"/>
                  <a:pt x="423" y="713"/>
                </a:cubicBezTo>
                <a:cubicBezTo>
                  <a:pt x="423" y="713"/>
                  <a:pt x="423" y="713"/>
                  <a:pt x="423" y="713"/>
                </a:cubicBezTo>
                <a:cubicBezTo>
                  <a:pt x="423" y="713"/>
                  <a:pt x="423" y="713"/>
                  <a:pt x="423" y="713"/>
                </a:cubicBezTo>
                <a:cubicBezTo>
                  <a:pt x="423" y="713"/>
                  <a:pt x="423" y="713"/>
                  <a:pt x="423" y="713"/>
                </a:cubicBezTo>
                <a:cubicBezTo>
                  <a:pt x="421" y="715"/>
                  <a:pt x="423" y="714"/>
                  <a:pt x="422" y="714"/>
                </a:cubicBezTo>
                <a:cubicBezTo>
                  <a:pt x="422" y="714"/>
                  <a:pt x="422" y="714"/>
                  <a:pt x="422" y="714"/>
                </a:cubicBezTo>
                <a:cubicBezTo>
                  <a:pt x="422" y="714"/>
                  <a:pt x="422" y="714"/>
                  <a:pt x="422" y="714"/>
                </a:cubicBezTo>
                <a:cubicBezTo>
                  <a:pt x="422" y="714"/>
                  <a:pt x="422" y="714"/>
                  <a:pt x="422" y="714"/>
                </a:cubicBezTo>
                <a:cubicBezTo>
                  <a:pt x="422" y="714"/>
                  <a:pt x="422" y="714"/>
                  <a:pt x="422" y="714"/>
                </a:cubicBezTo>
                <a:cubicBezTo>
                  <a:pt x="422" y="714"/>
                  <a:pt x="423" y="714"/>
                  <a:pt x="423" y="714"/>
                </a:cubicBezTo>
                <a:cubicBezTo>
                  <a:pt x="424" y="714"/>
                  <a:pt x="424" y="714"/>
                  <a:pt x="424" y="712"/>
                </a:cubicBezTo>
                <a:cubicBezTo>
                  <a:pt x="423" y="712"/>
                  <a:pt x="422" y="712"/>
                  <a:pt x="422" y="712"/>
                </a:cubicBezTo>
                <a:cubicBezTo>
                  <a:pt x="421" y="712"/>
                  <a:pt x="421" y="712"/>
                  <a:pt x="421" y="712"/>
                </a:cubicBezTo>
                <a:cubicBezTo>
                  <a:pt x="421" y="712"/>
                  <a:pt x="421" y="712"/>
                  <a:pt x="421" y="712"/>
                </a:cubicBezTo>
                <a:cubicBezTo>
                  <a:pt x="421" y="712"/>
                  <a:pt x="421" y="712"/>
                  <a:pt x="421" y="712"/>
                </a:cubicBezTo>
                <a:cubicBezTo>
                  <a:pt x="421" y="712"/>
                  <a:pt x="421" y="712"/>
                  <a:pt x="421" y="712"/>
                </a:cubicBezTo>
                <a:cubicBezTo>
                  <a:pt x="421" y="712"/>
                  <a:pt x="421" y="712"/>
                  <a:pt x="421" y="712"/>
                </a:cubicBezTo>
                <a:cubicBezTo>
                  <a:pt x="424" y="711"/>
                  <a:pt x="422" y="712"/>
                  <a:pt x="422" y="712"/>
                </a:cubicBezTo>
                <a:cubicBezTo>
                  <a:pt x="422" y="712"/>
                  <a:pt x="422" y="712"/>
                  <a:pt x="422" y="712"/>
                </a:cubicBezTo>
                <a:cubicBezTo>
                  <a:pt x="422" y="712"/>
                  <a:pt x="422" y="712"/>
                  <a:pt x="422" y="712"/>
                </a:cubicBezTo>
                <a:cubicBezTo>
                  <a:pt x="422" y="712"/>
                  <a:pt x="422" y="712"/>
                  <a:pt x="422" y="712"/>
                </a:cubicBezTo>
                <a:cubicBezTo>
                  <a:pt x="422" y="712"/>
                  <a:pt x="422" y="712"/>
                  <a:pt x="422" y="712"/>
                </a:cubicBezTo>
                <a:cubicBezTo>
                  <a:pt x="422" y="712"/>
                  <a:pt x="422" y="712"/>
                  <a:pt x="422" y="712"/>
                </a:cubicBezTo>
                <a:cubicBezTo>
                  <a:pt x="422" y="712"/>
                  <a:pt x="421" y="712"/>
                  <a:pt x="421" y="712"/>
                </a:cubicBezTo>
                <a:cubicBezTo>
                  <a:pt x="422" y="713"/>
                  <a:pt x="422" y="713"/>
                  <a:pt x="423" y="715"/>
                </a:cubicBezTo>
                <a:close/>
                <a:moveTo>
                  <a:pt x="471" y="791"/>
                </a:moveTo>
                <a:cubicBezTo>
                  <a:pt x="472" y="792"/>
                  <a:pt x="476" y="789"/>
                  <a:pt x="475" y="788"/>
                </a:cubicBezTo>
                <a:cubicBezTo>
                  <a:pt x="473" y="788"/>
                  <a:pt x="473" y="790"/>
                  <a:pt x="471" y="791"/>
                </a:cubicBezTo>
                <a:close/>
                <a:moveTo>
                  <a:pt x="320" y="554"/>
                </a:moveTo>
                <a:cubicBezTo>
                  <a:pt x="318" y="552"/>
                  <a:pt x="321" y="552"/>
                  <a:pt x="319" y="551"/>
                </a:cubicBezTo>
                <a:cubicBezTo>
                  <a:pt x="317" y="551"/>
                  <a:pt x="317" y="555"/>
                  <a:pt x="320" y="554"/>
                </a:cubicBezTo>
                <a:close/>
                <a:moveTo>
                  <a:pt x="347" y="590"/>
                </a:moveTo>
                <a:cubicBezTo>
                  <a:pt x="345" y="588"/>
                  <a:pt x="346" y="588"/>
                  <a:pt x="345" y="586"/>
                </a:cubicBezTo>
                <a:cubicBezTo>
                  <a:pt x="343" y="587"/>
                  <a:pt x="346" y="591"/>
                  <a:pt x="347" y="590"/>
                </a:cubicBezTo>
                <a:close/>
                <a:moveTo>
                  <a:pt x="427" y="710"/>
                </a:moveTo>
                <a:cubicBezTo>
                  <a:pt x="426" y="711"/>
                  <a:pt x="424" y="711"/>
                  <a:pt x="425" y="712"/>
                </a:cubicBezTo>
                <a:cubicBezTo>
                  <a:pt x="426" y="713"/>
                  <a:pt x="428" y="712"/>
                  <a:pt x="427" y="710"/>
                </a:cubicBezTo>
                <a:close/>
                <a:moveTo>
                  <a:pt x="349" y="579"/>
                </a:moveTo>
                <a:cubicBezTo>
                  <a:pt x="350" y="578"/>
                  <a:pt x="350" y="577"/>
                  <a:pt x="350" y="575"/>
                </a:cubicBezTo>
                <a:cubicBezTo>
                  <a:pt x="349" y="579"/>
                  <a:pt x="342" y="577"/>
                  <a:pt x="341" y="581"/>
                </a:cubicBezTo>
                <a:cubicBezTo>
                  <a:pt x="344" y="581"/>
                  <a:pt x="346" y="577"/>
                  <a:pt x="349" y="579"/>
                </a:cubicBezTo>
                <a:close/>
                <a:moveTo>
                  <a:pt x="349" y="589"/>
                </a:moveTo>
                <a:cubicBezTo>
                  <a:pt x="350" y="589"/>
                  <a:pt x="350" y="589"/>
                  <a:pt x="350" y="589"/>
                </a:cubicBezTo>
                <a:cubicBezTo>
                  <a:pt x="350" y="589"/>
                  <a:pt x="350" y="589"/>
                  <a:pt x="350" y="589"/>
                </a:cubicBezTo>
                <a:cubicBezTo>
                  <a:pt x="350" y="589"/>
                  <a:pt x="350" y="589"/>
                  <a:pt x="350" y="589"/>
                </a:cubicBezTo>
                <a:cubicBezTo>
                  <a:pt x="350" y="589"/>
                  <a:pt x="350" y="589"/>
                  <a:pt x="351" y="589"/>
                </a:cubicBezTo>
                <a:cubicBezTo>
                  <a:pt x="350" y="588"/>
                  <a:pt x="349" y="588"/>
                  <a:pt x="349" y="587"/>
                </a:cubicBezTo>
                <a:cubicBezTo>
                  <a:pt x="349" y="587"/>
                  <a:pt x="348" y="587"/>
                  <a:pt x="348" y="587"/>
                </a:cubicBezTo>
                <a:cubicBezTo>
                  <a:pt x="348" y="587"/>
                  <a:pt x="348" y="587"/>
                  <a:pt x="348" y="587"/>
                </a:cubicBezTo>
                <a:cubicBezTo>
                  <a:pt x="347" y="586"/>
                  <a:pt x="347" y="587"/>
                  <a:pt x="348" y="589"/>
                </a:cubicBezTo>
                <a:cubicBezTo>
                  <a:pt x="348" y="589"/>
                  <a:pt x="347" y="589"/>
                  <a:pt x="348" y="590"/>
                </a:cubicBezTo>
                <a:cubicBezTo>
                  <a:pt x="348" y="589"/>
                  <a:pt x="349" y="589"/>
                  <a:pt x="349" y="589"/>
                </a:cubicBezTo>
                <a:close/>
                <a:moveTo>
                  <a:pt x="355" y="585"/>
                </a:moveTo>
                <a:cubicBezTo>
                  <a:pt x="355" y="584"/>
                  <a:pt x="354" y="583"/>
                  <a:pt x="354" y="583"/>
                </a:cubicBezTo>
                <a:cubicBezTo>
                  <a:pt x="355" y="582"/>
                  <a:pt x="356" y="582"/>
                  <a:pt x="355" y="581"/>
                </a:cubicBezTo>
                <a:cubicBezTo>
                  <a:pt x="354" y="582"/>
                  <a:pt x="353" y="581"/>
                  <a:pt x="352" y="582"/>
                </a:cubicBezTo>
                <a:cubicBezTo>
                  <a:pt x="353" y="584"/>
                  <a:pt x="354" y="586"/>
                  <a:pt x="355" y="585"/>
                </a:cubicBezTo>
                <a:close/>
                <a:moveTo>
                  <a:pt x="353" y="572"/>
                </a:moveTo>
                <a:cubicBezTo>
                  <a:pt x="352" y="573"/>
                  <a:pt x="351" y="574"/>
                  <a:pt x="352" y="576"/>
                </a:cubicBezTo>
                <a:cubicBezTo>
                  <a:pt x="354" y="576"/>
                  <a:pt x="354" y="574"/>
                  <a:pt x="353" y="572"/>
                </a:cubicBezTo>
                <a:close/>
                <a:moveTo>
                  <a:pt x="481" y="769"/>
                </a:moveTo>
                <a:cubicBezTo>
                  <a:pt x="480" y="767"/>
                  <a:pt x="479" y="768"/>
                  <a:pt x="478" y="769"/>
                </a:cubicBezTo>
                <a:cubicBezTo>
                  <a:pt x="479" y="770"/>
                  <a:pt x="479" y="770"/>
                  <a:pt x="479" y="771"/>
                </a:cubicBezTo>
                <a:cubicBezTo>
                  <a:pt x="480" y="770"/>
                  <a:pt x="480" y="769"/>
                  <a:pt x="481" y="769"/>
                </a:cubicBezTo>
                <a:close/>
                <a:moveTo>
                  <a:pt x="359" y="578"/>
                </a:moveTo>
                <a:cubicBezTo>
                  <a:pt x="357" y="575"/>
                  <a:pt x="356" y="575"/>
                  <a:pt x="354" y="576"/>
                </a:cubicBezTo>
                <a:cubicBezTo>
                  <a:pt x="355" y="577"/>
                  <a:pt x="356" y="578"/>
                  <a:pt x="356" y="579"/>
                </a:cubicBezTo>
                <a:cubicBezTo>
                  <a:pt x="357" y="579"/>
                  <a:pt x="358" y="578"/>
                  <a:pt x="359" y="578"/>
                </a:cubicBezTo>
                <a:close/>
                <a:moveTo>
                  <a:pt x="255" y="414"/>
                </a:moveTo>
                <a:cubicBezTo>
                  <a:pt x="254" y="412"/>
                  <a:pt x="250" y="412"/>
                  <a:pt x="252" y="415"/>
                </a:cubicBezTo>
                <a:cubicBezTo>
                  <a:pt x="253" y="413"/>
                  <a:pt x="254" y="416"/>
                  <a:pt x="255" y="414"/>
                </a:cubicBezTo>
                <a:close/>
                <a:moveTo>
                  <a:pt x="344" y="547"/>
                </a:moveTo>
                <a:cubicBezTo>
                  <a:pt x="341" y="543"/>
                  <a:pt x="341" y="548"/>
                  <a:pt x="338" y="547"/>
                </a:cubicBezTo>
                <a:cubicBezTo>
                  <a:pt x="340" y="551"/>
                  <a:pt x="342" y="548"/>
                  <a:pt x="344" y="547"/>
                </a:cubicBezTo>
                <a:close/>
                <a:moveTo>
                  <a:pt x="209" y="323"/>
                </a:moveTo>
                <a:cubicBezTo>
                  <a:pt x="206" y="328"/>
                  <a:pt x="204" y="327"/>
                  <a:pt x="199" y="328"/>
                </a:cubicBezTo>
                <a:cubicBezTo>
                  <a:pt x="200" y="329"/>
                  <a:pt x="201" y="331"/>
                  <a:pt x="201" y="332"/>
                </a:cubicBezTo>
                <a:cubicBezTo>
                  <a:pt x="204" y="331"/>
                  <a:pt x="205" y="327"/>
                  <a:pt x="209" y="327"/>
                </a:cubicBezTo>
                <a:cubicBezTo>
                  <a:pt x="207" y="325"/>
                  <a:pt x="211" y="325"/>
                  <a:pt x="209" y="323"/>
                </a:cubicBezTo>
                <a:close/>
                <a:moveTo>
                  <a:pt x="364" y="578"/>
                </a:moveTo>
                <a:cubicBezTo>
                  <a:pt x="363" y="576"/>
                  <a:pt x="359" y="574"/>
                  <a:pt x="359" y="577"/>
                </a:cubicBezTo>
                <a:cubicBezTo>
                  <a:pt x="361" y="577"/>
                  <a:pt x="363" y="578"/>
                  <a:pt x="364" y="578"/>
                </a:cubicBezTo>
                <a:close/>
                <a:moveTo>
                  <a:pt x="491" y="772"/>
                </a:moveTo>
                <a:cubicBezTo>
                  <a:pt x="490" y="773"/>
                  <a:pt x="489" y="773"/>
                  <a:pt x="488" y="773"/>
                </a:cubicBezTo>
                <a:cubicBezTo>
                  <a:pt x="489" y="774"/>
                  <a:pt x="489" y="775"/>
                  <a:pt x="489" y="775"/>
                </a:cubicBezTo>
                <a:cubicBezTo>
                  <a:pt x="491" y="775"/>
                  <a:pt x="492" y="774"/>
                  <a:pt x="491" y="772"/>
                </a:cubicBezTo>
                <a:close/>
                <a:moveTo>
                  <a:pt x="340" y="532"/>
                </a:moveTo>
                <a:cubicBezTo>
                  <a:pt x="339" y="530"/>
                  <a:pt x="336" y="529"/>
                  <a:pt x="337" y="526"/>
                </a:cubicBezTo>
                <a:cubicBezTo>
                  <a:pt x="335" y="527"/>
                  <a:pt x="334" y="524"/>
                  <a:pt x="333" y="525"/>
                </a:cubicBezTo>
                <a:cubicBezTo>
                  <a:pt x="336" y="528"/>
                  <a:pt x="336" y="532"/>
                  <a:pt x="338" y="533"/>
                </a:cubicBezTo>
                <a:cubicBezTo>
                  <a:pt x="337" y="531"/>
                  <a:pt x="340" y="533"/>
                  <a:pt x="340" y="532"/>
                </a:cubicBezTo>
                <a:close/>
                <a:moveTo>
                  <a:pt x="374" y="581"/>
                </a:moveTo>
                <a:cubicBezTo>
                  <a:pt x="375" y="582"/>
                  <a:pt x="376" y="582"/>
                  <a:pt x="377" y="583"/>
                </a:cubicBezTo>
                <a:cubicBezTo>
                  <a:pt x="375" y="581"/>
                  <a:pt x="380" y="581"/>
                  <a:pt x="377" y="579"/>
                </a:cubicBezTo>
                <a:cubicBezTo>
                  <a:pt x="376" y="581"/>
                  <a:pt x="376" y="581"/>
                  <a:pt x="374" y="579"/>
                </a:cubicBezTo>
                <a:cubicBezTo>
                  <a:pt x="374" y="578"/>
                  <a:pt x="374" y="577"/>
                  <a:pt x="374" y="576"/>
                </a:cubicBezTo>
                <a:cubicBezTo>
                  <a:pt x="373" y="578"/>
                  <a:pt x="374" y="581"/>
                  <a:pt x="371" y="581"/>
                </a:cubicBezTo>
                <a:cubicBezTo>
                  <a:pt x="371" y="582"/>
                  <a:pt x="371" y="583"/>
                  <a:pt x="373" y="584"/>
                </a:cubicBezTo>
                <a:cubicBezTo>
                  <a:pt x="375" y="584"/>
                  <a:pt x="372" y="581"/>
                  <a:pt x="374" y="581"/>
                </a:cubicBezTo>
                <a:close/>
                <a:moveTo>
                  <a:pt x="352" y="543"/>
                </a:moveTo>
                <a:cubicBezTo>
                  <a:pt x="351" y="543"/>
                  <a:pt x="347" y="544"/>
                  <a:pt x="349" y="546"/>
                </a:cubicBezTo>
                <a:cubicBezTo>
                  <a:pt x="349" y="544"/>
                  <a:pt x="352" y="546"/>
                  <a:pt x="352" y="543"/>
                </a:cubicBezTo>
                <a:close/>
                <a:moveTo>
                  <a:pt x="352" y="533"/>
                </a:moveTo>
                <a:cubicBezTo>
                  <a:pt x="351" y="534"/>
                  <a:pt x="350" y="533"/>
                  <a:pt x="348" y="535"/>
                </a:cubicBezTo>
                <a:cubicBezTo>
                  <a:pt x="347" y="534"/>
                  <a:pt x="346" y="531"/>
                  <a:pt x="345" y="532"/>
                </a:cubicBezTo>
                <a:cubicBezTo>
                  <a:pt x="348" y="534"/>
                  <a:pt x="345" y="535"/>
                  <a:pt x="346" y="537"/>
                </a:cubicBezTo>
                <a:cubicBezTo>
                  <a:pt x="349" y="535"/>
                  <a:pt x="353" y="537"/>
                  <a:pt x="352" y="533"/>
                </a:cubicBezTo>
                <a:close/>
                <a:moveTo>
                  <a:pt x="223" y="336"/>
                </a:moveTo>
                <a:cubicBezTo>
                  <a:pt x="222" y="337"/>
                  <a:pt x="218" y="339"/>
                  <a:pt x="220" y="340"/>
                </a:cubicBezTo>
                <a:cubicBezTo>
                  <a:pt x="221" y="339"/>
                  <a:pt x="225" y="337"/>
                  <a:pt x="223" y="336"/>
                </a:cubicBezTo>
                <a:close/>
                <a:moveTo>
                  <a:pt x="367" y="560"/>
                </a:moveTo>
                <a:cubicBezTo>
                  <a:pt x="367" y="560"/>
                  <a:pt x="362" y="561"/>
                  <a:pt x="364" y="564"/>
                </a:cubicBezTo>
                <a:cubicBezTo>
                  <a:pt x="364" y="561"/>
                  <a:pt x="368" y="563"/>
                  <a:pt x="367" y="560"/>
                </a:cubicBezTo>
                <a:close/>
                <a:moveTo>
                  <a:pt x="337" y="516"/>
                </a:moveTo>
                <a:cubicBezTo>
                  <a:pt x="335" y="512"/>
                  <a:pt x="333" y="513"/>
                  <a:pt x="331" y="513"/>
                </a:cubicBezTo>
                <a:cubicBezTo>
                  <a:pt x="333" y="516"/>
                  <a:pt x="335" y="515"/>
                  <a:pt x="337" y="516"/>
                </a:cubicBezTo>
                <a:close/>
                <a:moveTo>
                  <a:pt x="258" y="387"/>
                </a:moveTo>
                <a:cubicBezTo>
                  <a:pt x="257" y="386"/>
                  <a:pt x="254" y="388"/>
                  <a:pt x="255" y="391"/>
                </a:cubicBezTo>
                <a:cubicBezTo>
                  <a:pt x="257" y="390"/>
                  <a:pt x="258" y="389"/>
                  <a:pt x="258" y="387"/>
                </a:cubicBezTo>
                <a:close/>
                <a:moveTo>
                  <a:pt x="418" y="638"/>
                </a:moveTo>
                <a:cubicBezTo>
                  <a:pt x="416" y="638"/>
                  <a:pt x="417" y="635"/>
                  <a:pt x="417" y="634"/>
                </a:cubicBezTo>
                <a:cubicBezTo>
                  <a:pt x="416" y="634"/>
                  <a:pt x="415" y="636"/>
                  <a:pt x="415" y="637"/>
                </a:cubicBezTo>
                <a:cubicBezTo>
                  <a:pt x="416" y="637"/>
                  <a:pt x="418" y="642"/>
                  <a:pt x="418" y="638"/>
                </a:cubicBezTo>
                <a:close/>
                <a:moveTo>
                  <a:pt x="220" y="319"/>
                </a:moveTo>
                <a:cubicBezTo>
                  <a:pt x="218" y="315"/>
                  <a:pt x="215" y="318"/>
                  <a:pt x="216" y="321"/>
                </a:cubicBezTo>
                <a:cubicBezTo>
                  <a:pt x="218" y="320"/>
                  <a:pt x="219" y="319"/>
                  <a:pt x="220" y="319"/>
                </a:cubicBezTo>
                <a:close/>
                <a:moveTo>
                  <a:pt x="258" y="383"/>
                </a:moveTo>
                <a:cubicBezTo>
                  <a:pt x="259" y="383"/>
                  <a:pt x="261" y="382"/>
                  <a:pt x="259" y="381"/>
                </a:cubicBezTo>
                <a:cubicBezTo>
                  <a:pt x="258" y="381"/>
                  <a:pt x="258" y="382"/>
                  <a:pt x="258" y="382"/>
                </a:cubicBezTo>
                <a:cubicBezTo>
                  <a:pt x="257" y="382"/>
                  <a:pt x="257" y="381"/>
                  <a:pt x="256" y="381"/>
                </a:cubicBezTo>
                <a:cubicBezTo>
                  <a:pt x="257" y="382"/>
                  <a:pt x="257" y="383"/>
                  <a:pt x="258" y="383"/>
                </a:cubicBezTo>
                <a:close/>
                <a:moveTo>
                  <a:pt x="376" y="551"/>
                </a:moveTo>
                <a:cubicBezTo>
                  <a:pt x="376" y="549"/>
                  <a:pt x="371" y="549"/>
                  <a:pt x="374" y="552"/>
                </a:cubicBezTo>
                <a:cubicBezTo>
                  <a:pt x="375" y="550"/>
                  <a:pt x="375" y="552"/>
                  <a:pt x="376" y="551"/>
                </a:cubicBezTo>
                <a:close/>
                <a:moveTo>
                  <a:pt x="379" y="551"/>
                </a:moveTo>
                <a:cubicBezTo>
                  <a:pt x="378" y="549"/>
                  <a:pt x="380" y="548"/>
                  <a:pt x="378" y="545"/>
                </a:cubicBezTo>
                <a:cubicBezTo>
                  <a:pt x="377" y="550"/>
                  <a:pt x="374" y="543"/>
                  <a:pt x="372" y="543"/>
                </a:cubicBezTo>
                <a:cubicBezTo>
                  <a:pt x="375" y="547"/>
                  <a:pt x="377" y="549"/>
                  <a:pt x="379" y="551"/>
                </a:cubicBezTo>
                <a:close/>
                <a:moveTo>
                  <a:pt x="270" y="379"/>
                </a:moveTo>
                <a:cubicBezTo>
                  <a:pt x="269" y="378"/>
                  <a:pt x="267" y="380"/>
                  <a:pt x="269" y="382"/>
                </a:cubicBezTo>
                <a:cubicBezTo>
                  <a:pt x="270" y="381"/>
                  <a:pt x="271" y="380"/>
                  <a:pt x="270" y="379"/>
                </a:cubicBezTo>
                <a:close/>
                <a:moveTo>
                  <a:pt x="274" y="384"/>
                </a:moveTo>
                <a:cubicBezTo>
                  <a:pt x="273" y="382"/>
                  <a:pt x="277" y="378"/>
                  <a:pt x="280" y="381"/>
                </a:cubicBezTo>
                <a:cubicBezTo>
                  <a:pt x="282" y="380"/>
                  <a:pt x="281" y="376"/>
                  <a:pt x="284" y="377"/>
                </a:cubicBezTo>
                <a:cubicBezTo>
                  <a:pt x="283" y="375"/>
                  <a:pt x="281" y="375"/>
                  <a:pt x="282" y="372"/>
                </a:cubicBezTo>
                <a:cubicBezTo>
                  <a:pt x="280" y="373"/>
                  <a:pt x="279" y="375"/>
                  <a:pt x="282" y="376"/>
                </a:cubicBezTo>
                <a:cubicBezTo>
                  <a:pt x="278" y="378"/>
                  <a:pt x="272" y="379"/>
                  <a:pt x="271" y="385"/>
                </a:cubicBezTo>
                <a:cubicBezTo>
                  <a:pt x="272" y="384"/>
                  <a:pt x="273" y="385"/>
                  <a:pt x="274" y="384"/>
                </a:cubicBezTo>
                <a:close/>
                <a:moveTo>
                  <a:pt x="560" y="829"/>
                </a:moveTo>
                <a:cubicBezTo>
                  <a:pt x="562" y="828"/>
                  <a:pt x="562" y="827"/>
                  <a:pt x="560" y="825"/>
                </a:cubicBezTo>
                <a:cubicBezTo>
                  <a:pt x="559" y="826"/>
                  <a:pt x="558" y="824"/>
                  <a:pt x="557" y="826"/>
                </a:cubicBezTo>
                <a:cubicBezTo>
                  <a:pt x="558" y="828"/>
                  <a:pt x="559" y="829"/>
                  <a:pt x="560" y="829"/>
                </a:cubicBezTo>
                <a:close/>
                <a:moveTo>
                  <a:pt x="365" y="523"/>
                </a:moveTo>
                <a:cubicBezTo>
                  <a:pt x="364" y="523"/>
                  <a:pt x="364" y="521"/>
                  <a:pt x="363" y="521"/>
                </a:cubicBezTo>
                <a:cubicBezTo>
                  <a:pt x="364" y="523"/>
                  <a:pt x="363" y="523"/>
                  <a:pt x="364" y="525"/>
                </a:cubicBezTo>
                <a:cubicBezTo>
                  <a:pt x="365" y="525"/>
                  <a:pt x="366" y="525"/>
                  <a:pt x="365" y="523"/>
                </a:cubicBezTo>
                <a:close/>
                <a:moveTo>
                  <a:pt x="373" y="534"/>
                </a:moveTo>
                <a:cubicBezTo>
                  <a:pt x="372" y="535"/>
                  <a:pt x="372" y="536"/>
                  <a:pt x="373" y="538"/>
                </a:cubicBezTo>
                <a:cubicBezTo>
                  <a:pt x="375" y="538"/>
                  <a:pt x="375" y="536"/>
                  <a:pt x="373" y="534"/>
                </a:cubicBezTo>
                <a:close/>
                <a:moveTo>
                  <a:pt x="246" y="306"/>
                </a:moveTo>
                <a:cubicBezTo>
                  <a:pt x="243" y="304"/>
                  <a:pt x="242" y="304"/>
                  <a:pt x="239" y="303"/>
                </a:cubicBezTo>
                <a:cubicBezTo>
                  <a:pt x="241" y="306"/>
                  <a:pt x="238" y="305"/>
                  <a:pt x="238" y="304"/>
                </a:cubicBezTo>
                <a:cubicBezTo>
                  <a:pt x="239" y="307"/>
                  <a:pt x="238" y="309"/>
                  <a:pt x="236" y="310"/>
                </a:cubicBezTo>
                <a:cubicBezTo>
                  <a:pt x="235" y="309"/>
                  <a:pt x="234" y="307"/>
                  <a:pt x="232" y="307"/>
                </a:cubicBezTo>
                <a:cubicBezTo>
                  <a:pt x="236" y="312"/>
                  <a:pt x="228" y="310"/>
                  <a:pt x="229" y="313"/>
                </a:cubicBezTo>
                <a:cubicBezTo>
                  <a:pt x="232" y="311"/>
                  <a:pt x="232" y="315"/>
                  <a:pt x="232" y="317"/>
                </a:cubicBezTo>
                <a:cubicBezTo>
                  <a:pt x="234" y="309"/>
                  <a:pt x="241" y="310"/>
                  <a:pt x="246" y="306"/>
                </a:cubicBezTo>
                <a:close/>
                <a:moveTo>
                  <a:pt x="376" y="531"/>
                </a:moveTo>
                <a:cubicBezTo>
                  <a:pt x="375" y="528"/>
                  <a:pt x="375" y="531"/>
                  <a:pt x="374" y="528"/>
                </a:cubicBezTo>
                <a:cubicBezTo>
                  <a:pt x="373" y="530"/>
                  <a:pt x="371" y="530"/>
                  <a:pt x="373" y="532"/>
                </a:cubicBezTo>
                <a:cubicBezTo>
                  <a:pt x="374" y="533"/>
                  <a:pt x="375" y="531"/>
                  <a:pt x="376" y="531"/>
                </a:cubicBezTo>
                <a:close/>
                <a:moveTo>
                  <a:pt x="377" y="527"/>
                </a:moveTo>
                <a:cubicBezTo>
                  <a:pt x="375" y="522"/>
                  <a:pt x="373" y="528"/>
                  <a:pt x="376" y="528"/>
                </a:cubicBezTo>
                <a:cubicBezTo>
                  <a:pt x="376" y="528"/>
                  <a:pt x="377" y="527"/>
                  <a:pt x="377" y="527"/>
                </a:cubicBezTo>
                <a:close/>
                <a:moveTo>
                  <a:pt x="393" y="544"/>
                </a:moveTo>
                <a:cubicBezTo>
                  <a:pt x="393" y="544"/>
                  <a:pt x="390" y="545"/>
                  <a:pt x="391" y="547"/>
                </a:cubicBezTo>
                <a:cubicBezTo>
                  <a:pt x="393" y="547"/>
                  <a:pt x="393" y="545"/>
                  <a:pt x="393" y="544"/>
                </a:cubicBezTo>
                <a:close/>
                <a:moveTo>
                  <a:pt x="404" y="556"/>
                </a:moveTo>
                <a:cubicBezTo>
                  <a:pt x="403" y="556"/>
                  <a:pt x="402" y="555"/>
                  <a:pt x="402" y="554"/>
                </a:cubicBezTo>
                <a:cubicBezTo>
                  <a:pt x="401" y="557"/>
                  <a:pt x="398" y="555"/>
                  <a:pt x="398" y="552"/>
                </a:cubicBezTo>
                <a:cubicBezTo>
                  <a:pt x="396" y="553"/>
                  <a:pt x="400" y="558"/>
                  <a:pt x="401" y="558"/>
                </a:cubicBezTo>
                <a:cubicBezTo>
                  <a:pt x="400" y="555"/>
                  <a:pt x="405" y="559"/>
                  <a:pt x="404" y="556"/>
                </a:cubicBezTo>
                <a:close/>
                <a:moveTo>
                  <a:pt x="389" y="530"/>
                </a:moveTo>
                <a:cubicBezTo>
                  <a:pt x="386" y="533"/>
                  <a:pt x="387" y="529"/>
                  <a:pt x="386" y="527"/>
                </a:cubicBezTo>
                <a:cubicBezTo>
                  <a:pt x="384" y="528"/>
                  <a:pt x="385" y="530"/>
                  <a:pt x="385" y="532"/>
                </a:cubicBezTo>
                <a:cubicBezTo>
                  <a:pt x="386" y="532"/>
                  <a:pt x="390" y="534"/>
                  <a:pt x="389" y="530"/>
                </a:cubicBezTo>
                <a:close/>
                <a:moveTo>
                  <a:pt x="403" y="550"/>
                </a:moveTo>
                <a:cubicBezTo>
                  <a:pt x="401" y="548"/>
                  <a:pt x="403" y="547"/>
                  <a:pt x="401" y="546"/>
                </a:cubicBezTo>
                <a:cubicBezTo>
                  <a:pt x="400" y="547"/>
                  <a:pt x="401" y="549"/>
                  <a:pt x="401" y="550"/>
                </a:cubicBezTo>
                <a:cubicBezTo>
                  <a:pt x="402" y="550"/>
                  <a:pt x="403" y="550"/>
                  <a:pt x="403" y="550"/>
                </a:cubicBezTo>
                <a:close/>
                <a:moveTo>
                  <a:pt x="250" y="303"/>
                </a:moveTo>
                <a:cubicBezTo>
                  <a:pt x="250" y="301"/>
                  <a:pt x="254" y="300"/>
                  <a:pt x="254" y="298"/>
                </a:cubicBezTo>
                <a:cubicBezTo>
                  <a:pt x="250" y="298"/>
                  <a:pt x="248" y="302"/>
                  <a:pt x="244" y="301"/>
                </a:cubicBezTo>
                <a:cubicBezTo>
                  <a:pt x="245" y="302"/>
                  <a:pt x="244" y="302"/>
                  <a:pt x="244" y="303"/>
                </a:cubicBezTo>
                <a:cubicBezTo>
                  <a:pt x="247" y="305"/>
                  <a:pt x="247" y="300"/>
                  <a:pt x="250" y="303"/>
                </a:cubicBezTo>
                <a:close/>
                <a:moveTo>
                  <a:pt x="412" y="543"/>
                </a:moveTo>
                <a:cubicBezTo>
                  <a:pt x="411" y="544"/>
                  <a:pt x="409" y="544"/>
                  <a:pt x="411" y="546"/>
                </a:cubicBezTo>
                <a:cubicBezTo>
                  <a:pt x="412" y="546"/>
                  <a:pt x="413" y="545"/>
                  <a:pt x="412" y="543"/>
                </a:cubicBezTo>
                <a:close/>
                <a:moveTo>
                  <a:pt x="394" y="511"/>
                </a:moveTo>
                <a:cubicBezTo>
                  <a:pt x="395" y="513"/>
                  <a:pt x="390" y="510"/>
                  <a:pt x="392" y="514"/>
                </a:cubicBezTo>
                <a:cubicBezTo>
                  <a:pt x="394" y="513"/>
                  <a:pt x="397" y="514"/>
                  <a:pt x="394" y="511"/>
                </a:cubicBezTo>
                <a:close/>
                <a:moveTo>
                  <a:pt x="258" y="296"/>
                </a:moveTo>
                <a:cubicBezTo>
                  <a:pt x="257" y="296"/>
                  <a:pt x="254" y="296"/>
                  <a:pt x="255" y="298"/>
                </a:cubicBezTo>
                <a:cubicBezTo>
                  <a:pt x="257" y="299"/>
                  <a:pt x="259" y="299"/>
                  <a:pt x="258" y="296"/>
                </a:cubicBezTo>
                <a:close/>
                <a:moveTo>
                  <a:pt x="509" y="682"/>
                </a:moveTo>
                <a:cubicBezTo>
                  <a:pt x="508" y="680"/>
                  <a:pt x="505" y="681"/>
                  <a:pt x="506" y="683"/>
                </a:cubicBezTo>
                <a:cubicBezTo>
                  <a:pt x="507" y="683"/>
                  <a:pt x="508" y="684"/>
                  <a:pt x="509" y="682"/>
                </a:cubicBezTo>
                <a:close/>
                <a:moveTo>
                  <a:pt x="399" y="510"/>
                </a:moveTo>
                <a:cubicBezTo>
                  <a:pt x="399" y="506"/>
                  <a:pt x="395" y="509"/>
                  <a:pt x="395" y="505"/>
                </a:cubicBezTo>
                <a:cubicBezTo>
                  <a:pt x="392" y="507"/>
                  <a:pt x="398" y="509"/>
                  <a:pt x="399" y="510"/>
                </a:cubicBezTo>
                <a:close/>
                <a:moveTo>
                  <a:pt x="264" y="293"/>
                </a:moveTo>
                <a:cubicBezTo>
                  <a:pt x="263" y="294"/>
                  <a:pt x="260" y="294"/>
                  <a:pt x="261" y="296"/>
                </a:cubicBezTo>
                <a:cubicBezTo>
                  <a:pt x="262" y="296"/>
                  <a:pt x="266" y="297"/>
                  <a:pt x="264" y="293"/>
                </a:cubicBezTo>
                <a:close/>
                <a:moveTo>
                  <a:pt x="422" y="536"/>
                </a:moveTo>
                <a:cubicBezTo>
                  <a:pt x="421" y="534"/>
                  <a:pt x="419" y="536"/>
                  <a:pt x="418" y="536"/>
                </a:cubicBezTo>
                <a:cubicBezTo>
                  <a:pt x="419" y="538"/>
                  <a:pt x="421" y="537"/>
                  <a:pt x="422" y="536"/>
                </a:cubicBezTo>
                <a:close/>
                <a:moveTo>
                  <a:pt x="418" y="527"/>
                </a:moveTo>
                <a:cubicBezTo>
                  <a:pt x="418" y="527"/>
                  <a:pt x="417" y="528"/>
                  <a:pt x="416" y="526"/>
                </a:cubicBezTo>
                <a:cubicBezTo>
                  <a:pt x="415" y="527"/>
                  <a:pt x="415" y="528"/>
                  <a:pt x="417" y="530"/>
                </a:cubicBezTo>
                <a:cubicBezTo>
                  <a:pt x="417" y="529"/>
                  <a:pt x="419" y="529"/>
                  <a:pt x="418" y="527"/>
                </a:cubicBezTo>
                <a:close/>
                <a:moveTo>
                  <a:pt x="528" y="687"/>
                </a:moveTo>
                <a:cubicBezTo>
                  <a:pt x="526" y="685"/>
                  <a:pt x="524" y="687"/>
                  <a:pt x="525" y="690"/>
                </a:cubicBezTo>
                <a:cubicBezTo>
                  <a:pt x="526" y="688"/>
                  <a:pt x="528" y="688"/>
                  <a:pt x="528" y="687"/>
                </a:cubicBezTo>
                <a:close/>
                <a:moveTo>
                  <a:pt x="430" y="525"/>
                </a:moveTo>
                <a:cubicBezTo>
                  <a:pt x="427" y="525"/>
                  <a:pt x="427" y="525"/>
                  <a:pt x="424" y="523"/>
                </a:cubicBezTo>
                <a:cubicBezTo>
                  <a:pt x="424" y="525"/>
                  <a:pt x="427" y="526"/>
                  <a:pt x="427" y="529"/>
                </a:cubicBezTo>
                <a:cubicBezTo>
                  <a:pt x="427" y="525"/>
                  <a:pt x="431" y="529"/>
                  <a:pt x="430" y="525"/>
                </a:cubicBezTo>
                <a:close/>
                <a:moveTo>
                  <a:pt x="542" y="674"/>
                </a:moveTo>
                <a:cubicBezTo>
                  <a:pt x="542" y="674"/>
                  <a:pt x="542" y="674"/>
                  <a:pt x="541" y="673"/>
                </a:cubicBezTo>
                <a:cubicBezTo>
                  <a:pt x="541" y="673"/>
                  <a:pt x="542" y="672"/>
                  <a:pt x="542" y="672"/>
                </a:cubicBezTo>
                <a:cubicBezTo>
                  <a:pt x="539" y="673"/>
                  <a:pt x="539" y="673"/>
                  <a:pt x="539" y="673"/>
                </a:cubicBezTo>
                <a:cubicBezTo>
                  <a:pt x="540" y="676"/>
                  <a:pt x="543" y="676"/>
                  <a:pt x="542" y="674"/>
                </a:cubicBezTo>
                <a:close/>
                <a:moveTo>
                  <a:pt x="609" y="716"/>
                </a:moveTo>
                <a:cubicBezTo>
                  <a:pt x="608" y="715"/>
                  <a:pt x="609" y="714"/>
                  <a:pt x="608" y="713"/>
                </a:cubicBezTo>
                <a:cubicBezTo>
                  <a:pt x="607" y="717"/>
                  <a:pt x="601" y="713"/>
                  <a:pt x="602" y="717"/>
                </a:cubicBezTo>
                <a:cubicBezTo>
                  <a:pt x="604" y="717"/>
                  <a:pt x="607" y="714"/>
                  <a:pt x="609" y="716"/>
                </a:cubicBezTo>
                <a:close/>
                <a:moveTo>
                  <a:pt x="334" y="257"/>
                </a:moveTo>
                <a:cubicBezTo>
                  <a:pt x="337" y="254"/>
                  <a:pt x="345" y="253"/>
                  <a:pt x="341" y="247"/>
                </a:cubicBezTo>
                <a:cubicBezTo>
                  <a:pt x="341" y="253"/>
                  <a:pt x="333" y="252"/>
                  <a:pt x="332" y="256"/>
                </a:cubicBezTo>
                <a:cubicBezTo>
                  <a:pt x="333" y="255"/>
                  <a:pt x="334" y="256"/>
                  <a:pt x="334" y="257"/>
                </a:cubicBezTo>
                <a:close/>
                <a:moveTo>
                  <a:pt x="608" y="669"/>
                </a:moveTo>
                <a:cubicBezTo>
                  <a:pt x="608" y="669"/>
                  <a:pt x="607" y="669"/>
                  <a:pt x="607" y="668"/>
                </a:cubicBezTo>
                <a:cubicBezTo>
                  <a:pt x="607" y="668"/>
                  <a:pt x="608" y="667"/>
                  <a:pt x="608" y="666"/>
                </a:cubicBezTo>
                <a:cubicBezTo>
                  <a:pt x="606" y="668"/>
                  <a:pt x="604" y="669"/>
                  <a:pt x="606" y="671"/>
                </a:cubicBezTo>
                <a:cubicBezTo>
                  <a:pt x="605" y="668"/>
                  <a:pt x="610" y="673"/>
                  <a:pt x="608" y="669"/>
                </a:cubicBezTo>
                <a:close/>
                <a:moveTo>
                  <a:pt x="347" y="246"/>
                </a:moveTo>
                <a:cubicBezTo>
                  <a:pt x="346" y="246"/>
                  <a:pt x="344" y="247"/>
                  <a:pt x="344" y="249"/>
                </a:cubicBezTo>
                <a:cubicBezTo>
                  <a:pt x="346" y="250"/>
                  <a:pt x="347" y="248"/>
                  <a:pt x="347" y="246"/>
                </a:cubicBezTo>
                <a:close/>
                <a:moveTo>
                  <a:pt x="359" y="237"/>
                </a:moveTo>
                <a:cubicBezTo>
                  <a:pt x="357" y="235"/>
                  <a:pt x="351" y="238"/>
                  <a:pt x="352" y="241"/>
                </a:cubicBezTo>
                <a:cubicBezTo>
                  <a:pt x="353" y="239"/>
                  <a:pt x="357" y="238"/>
                  <a:pt x="359" y="237"/>
                </a:cubicBezTo>
                <a:close/>
                <a:moveTo>
                  <a:pt x="640" y="663"/>
                </a:moveTo>
                <a:cubicBezTo>
                  <a:pt x="639" y="661"/>
                  <a:pt x="639" y="661"/>
                  <a:pt x="639" y="661"/>
                </a:cubicBezTo>
                <a:cubicBezTo>
                  <a:pt x="640" y="661"/>
                  <a:pt x="641" y="660"/>
                  <a:pt x="641" y="659"/>
                </a:cubicBezTo>
                <a:cubicBezTo>
                  <a:pt x="640" y="659"/>
                  <a:pt x="639" y="658"/>
                  <a:pt x="638" y="659"/>
                </a:cubicBezTo>
                <a:cubicBezTo>
                  <a:pt x="638" y="661"/>
                  <a:pt x="639" y="663"/>
                  <a:pt x="640" y="663"/>
                </a:cubicBezTo>
                <a:close/>
                <a:moveTo>
                  <a:pt x="687" y="657"/>
                </a:moveTo>
                <a:cubicBezTo>
                  <a:pt x="686" y="658"/>
                  <a:pt x="683" y="659"/>
                  <a:pt x="684" y="661"/>
                </a:cubicBezTo>
                <a:cubicBezTo>
                  <a:pt x="685" y="661"/>
                  <a:pt x="688" y="660"/>
                  <a:pt x="687" y="657"/>
                </a:cubicBezTo>
                <a:close/>
                <a:moveTo>
                  <a:pt x="405" y="213"/>
                </a:moveTo>
                <a:cubicBezTo>
                  <a:pt x="403" y="212"/>
                  <a:pt x="402" y="208"/>
                  <a:pt x="401" y="209"/>
                </a:cubicBezTo>
                <a:cubicBezTo>
                  <a:pt x="402" y="211"/>
                  <a:pt x="402" y="211"/>
                  <a:pt x="402" y="211"/>
                </a:cubicBezTo>
                <a:cubicBezTo>
                  <a:pt x="402" y="213"/>
                  <a:pt x="399" y="211"/>
                  <a:pt x="401" y="214"/>
                </a:cubicBezTo>
                <a:cubicBezTo>
                  <a:pt x="402" y="215"/>
                  <a:pt x="403" y="215"/>
                  <a:pt x="405" y="213"/>
                </a:cubicBezTo>
                <a:close/>
                <a:moveTo>
                  <a:pt x="417" y="202"/>
                </a:moveTo>
                <a:cubicBezTo>
                  <a:pt x="411" y="204"/>
                  <a:pt x="408" y="207"/>
                  <a:pt x="404" y="210"/>
                </a:cubicBezTo>
                <a:cubicBezTo>
                  <a:pt x="404" y="211"/>
                  <a:pt x="404" y="211"/>
                  <a:pt x="405" y="212"/>
                </a:cubicBezTo>
                <a:cubicBezTo>
                  <a:pt x="409" y="207"/>
                  <a:pt x="414" y="206"/>
                  <a:pt x="417" y="202"/>
                </a:cubicBezTo>
                <a:close/>
                <a:moveTo>
                  <a:pt x="435" y="196"/>
                </a:moveTo>
                <a:cubicBezTo>
                  <a:pt x="440" y="187"/>
                  <a:pt x="451" y="183"/>
                  <a:pt x="457" y="178"/>
                </a:cubicBezTo>
                <a:cubicBezTo>
                  <a:pt x="457" y="173"/>
                  <a:pt x="460" y="178"/>
                  <a:pt x="458" y="172"/>
                </a:cubicBezTo>
                <a:cubicBezTo>
                  <a:pt x="455" y="174"/>
                  <a:pt x="450" y="176"/>
                  <a:pt x="448" y="178"/>
                </a:cubicBezTo>
                <a:cubicBezTo>
                  <a:pt x="449" y="178"/>
                  <a:pt x="450" y="177"/>
                  <a:pt x="451" y="178"/>
                </a:cubicBezTo>
                <a:cubicBezTo>
                  <a:pt x="446" y="182"/>
                  <a:pt x="439" y="183"/>
                  <a:pt x="436" y="191"/>
                </a:cubicBezTo>
                <a:cubicBezTo>
                  <a:pt x="434" y="190"/>
                  <a:pt x="433" y="193"/>
                  <a:pt x="432" y="191"/>
                </a:cubicBezTo>
                <a:cubicBezTo>
                  <a:pt x="429" y="195"/>
                  <a:pt x="424" y="194"/>
                  <a:pt x="423" y="199"/>
                </a:cubicBezTo>
                <a:cubicBezTo>
                  <a:pt x="422" y="197"/>
                  <a:pt x="415" y="202"/>
                  <a:pt x="418" y="203"/>
                </a:cubicBezTo>
                <a:cubicBezTo>
                  <a:pt x="423" y="202"/>
                  <a:pt x="425" y="194"/>
                  <a:pt x="432" y="197"/>
                </a:cubicBezTo>
                <a:cubicBezTo>
                  <a:pt x="432" y="198"/>
                  <a:pt x="431" y="199"/>
                  <a:pt x="431" y="201"/>
                </a:cubicBezTo>
                <a:cubicBezTo>
                  <a:pt x="432" y="199"/>
                  <a:pt x="434" y="192"/>
                  <a:pt x="435" y="196"/>
                </a:cubicBezTo>
                <a:close/>
                <a:moveTo>
                  <a:pt x="793" y="647"/>
                </a:moveTo>
                <a:cubicBezTo>
                  <a:pt x="792" y="645"/>
                  <a:pt x="791" y="646"/>
                  <a:pt x="790" y="645"/>
                </a:cubicBezTo>
                <a:cubicBezTo>
                  <a:pt x="790" y="646"/>
                  <a:pt x="790" y="646"/>
                  <a:pt x="789" y="647"/>
                </a:cubicBezTo>
                <a:cubicBezTo>
                  <a:pt x="790" y="649"/>
                  <a:pt x="791" y="648"/>
                  <a:pt x="791" y="650"/>
                </a:cubicBezTo>
                <a:cubicBezTo>
                  <a:pt x="792" y="649"/>
                  <a:pt x="791" y="647"/>
                  <a:pt x="793" y="647"/>
                </a:cubicBezTo>
                <a:close/>
                <a:moveTo>
                  <a:pt x="489" y="144"/>
                </a:moveTo>
                <a:cubicBezTo>
                  <a:pt x="487" y="146"/>
                  <a:pt x="487" y="146"/>
                  <a:pt x="487" y="146"/>
                </a:cubicBezTo>
                <a:cubicBezTo>
                  <a:pt x="489" y="149"/>
                  <a:pt x="489" y="149"/>
                  <a:pt x="489" y="149"/>
                </a:cubicBezTo>
                <a:cubicBezTo>
                  <a:pt x="490" y="148"/>
                  <a:pt x="490" y="146"/>
                  <a:pt x="489" y="144"/>
                </a:cubicBezTo>
                <a:close/>
                <a:moveTo>
                  <a:pt x="812" y="575"/>
                </a:moveTo>
                <a:cubicBezTo>
                  <a:pt x="810" y="571"/>
                  <a:pt x="810" y="571"/>
                  <a:pt x="810" y="571"/>
                </a:cubicBezTo>
                <a:cubicBezTo>
                  <a:pt x="811" y="576"/>
                  <a:pt x="806" y="575"/>
                  <a:pt x="806" y="579"/>
                </a:cubicBezTo>
                <a:cubicBezTo>
                  <a:pt x="809" y="578"/>
                  <a:pt x="809" y="577"/>
                  <a:pt x="812" y="575"/>
                </a:cubicBezTo>
                <a:close/>
                <a:moveTo>
                  <a:pt x="815" y="581"/>
                </a:moveTo>
                <a:cubicBezTo>
                  <a:pt x="812" y="576"/>
                  <a:pt x="820" y="580"/>
                  <a:pt x="819" y="577"/>
                </a:cubicBezTo>
                <a:cubicBezTo>
                  <a:pt x="817" y="578"/>
                  <a:pt x="815" y="575"/>
                  <a:pt x="813" y="576"/>
                </a:cubicBezTo>
                <a:cubicBezTo>
                  <a:pt x="816" y="579"/>
                  <a:pt x="812" y="578"/>
                  <a:pt x="813" y="580"/>
                </a:cubicBezTo>
                <a:cubicBezTo>
                  <a:pt x="813" y="580"/>
                  <a:pt x="814" y="581"/>
                  <a:pt x="815" y="581"/>
                </a:cubicBezTo>
                <a:close/>
                <a:moveTo>
                  <a:pt x="819" y="536"/>
                </a:moveTo>
                <a:cubicBezTo>
                  <a:pt x="818" y="538"/>
                  <a:pt x="813" y="535"/>
                  <a:pt x="814" y="538"/>
                </a:cubicBezTo>
                <a:cubicBezTo>
                  <a:pt x="816" y="538"/>
                  <a:pt x="819" y="540"/>
                  <a:pt x="819" y="536"/>
                </a:cubicBezTo>
                <a:close/>
                <a:moveTo>
                  <a:pt x="842" y="554"/>
                </a:moveTo>
                <a:cubicBezTo>
                  <a:pt x="841" y="552"/>
                  <a:pt x="842" y="552"/>
                  <a:pt x="843" y="552"/>
                </a:cubicBezTo>
                <a:cubicBezTo>
                  <a:pt x="842" y="550"/>
                  <a:pt x="840" y="550"/>
                  <a:pt x="839" y="551"/>
                </a:cubicBezTo>
                <a:cubicBezTo>
                  <a:pt x="840" y="552"/>
                  <a:pt x="841" y="554"/>
                  <a:pt x="842" y="554"/>
                </a:cubicBezTo>
                <a:close/>
                <a:moveTo>
                  <a:pt x="820" y="514"/>
                </a:moveTo>
                <a:cubicBezTo>
                  <a:pt x="819" y="510"/>
                  <a:pt x="822" y="514"/>
                  <a:pt x="823" y="515"/>
                </a:cubicBezTo>
                <a:cubicBezTo>
                  <a:pt x="822" y="513"/>
                  <a:pt x="824" y="512"/>
                  <a:pt x="823" y="510"/>
                </a:cubicBezTo>
                <a:cubicBezTo>
                  <a:pt x="822" y="511"/>
                  <a:pt x="816" y="510"/>
                  <a:pt x="818" y="514"/>
                </a:cubicBezTo>
                <a:cubicBezTo>
                  <a:pt x="819" y="514"/>
                  <a:pt x="819" y="514"/>
                  <a:pt x="820" y="514"/>
                </a:cubicBezTo>
                <a:close/>
                <a:moveTo>
                  <a:pt x="842" y="524"/>
                </a:moveTo>
                <a:cubicBezTo>
                  <a:pt x="840" y="522"/>
                  <a:pt x="841" y="520"/>
                  <a:pt x="838" y="520"/>
                </a:cubicBezTo>
                <a:cubicBezTo>
                  <a:pt x="838" y="521"/>
                  <a:pt x="841" y="525"/>
                  <a:pt x="842" y="524"/>
                </a:cubicBezTo>
                <a:close/>
                <a:moveTo>
                  <a:pt x="855" y="517"/>
                </a:moveTo>
                <a:cubicBezTo>
                  <a:pt x="853" y="515"/>
                  <a:pt x="855" y="515"/>
                  <a:pt x="854" y="513"/>
                </a:cubicBezTo>
                <a:cubicBezTo>
                  <a:pt x="852" y="512"/>
                  <a:pt x="852" y="518"/>
                  <a:pt x="855" y="517"/>
                </a:cubicBezTo>
                <a:close/>
                <a:moveTo>
                  <a:pt x="877" y="517"/>
                </a:moveTo>
                <a:cubicBezTo>
                  <a:pt x="878" y="516"/>
                  <a:pt x="879" y="517"/>
                  <a:pt x="880" y="516"/>
                </a:cubicBezTo>
                <a:cubicBezTo>
                  <a:pt x="877" y="513"/>
                  <a:pt x="880" y="516"/>
                  <a:pt x="880" y="513"/>
                </a:cubicBezTo>
                <a:cubicBezTo>
                  <a:pt x="878" y="512"/>
                  <a:pt x="876" y="511"/>
                  <a:pt x="878" y="509"/>
                </a:cubicBezTo>
                <a:cubicBezTo>
                  <a:pt x="876" y="506"/>
                  <a:pt x="875" y="508"/>
                  <a:pt x="874" y="509"/>
                </a:cubicBezTo>
                <a:cubicBezTo>
                  <a:pt x="875" y="512"/>
                  <a:pt x="875" y="514"/>
                  <a:pt x="877" y="517"/>
                </a:cubicBezTo>
                <a:close/>
                <a:moveTo>
                  <a:pt x="884" y="516"/>
                </a:moveTo>
                <a:cubicBezTo>
                  <a:pt x="881" y="514"/>
                  <a:pt x="883" y="521"/>
                  <a:pt x="885" y="521"/>
                </a:cubicBezTo>
                <a:cubicBezTo>
                  <a:pt x="883" y="519"/>
                  <a:pt x="885" y="518"/>
                  <a:pt x="884" y="516"/>
                </a:cubicBezTo>
                <a:close/>
                <a:moveTo>
                  <a:pt x="920" y="540"/>
                </a:moveTo>
                <a:cubicBezTo>
                  <a:pt x="919" y="541"/>
                  <a:pt x="918" y="540"/>
                  <a:pt x="918" y="539"/>
                </a:cubicBezTo>
                <a:cubicBezTo>
                  <a:pt x="917" y="539"/>
                  <a:pt x="917" y="539"/>
                  <a:pt x="916" y="540"/>
                </a:cubicBezTo>
                <a:cubicBezTo>
                  <a:pt x="917" y="542"/>
                  <a:pt x="921" y="543"/>
                  <a:pt x="920" y="540"/>
                </a:cubicBezTo>
                <a:close/>
                <a:moveTo>
                  <a:pt x="871" y="458"/>
                </a:moveTo>
                <a:cubicBezTo>
                  <a:pt x="869" y="458"/>
                  <a:pt x="865" y="461"/>
                  <a:pt x="865" y="462"/>
                </a:cubicBezTo>
                <a:cubicBezTo>
                  <a:pt x="868" y="461"/>
                  <a:pt x="871" y="462"/>
                  <a:pt x="871" y="458"/>
                </a:cubicBezTo>
                <a:close/>
                <a:moveTo>
                  <a:pt x="918" y="531"/>
                </a:moveTo>
                <a:cubicBezTo>
                  <a:pt x="916" y="528"/>
                  <a:pt x="914" y="528"/>
                  <a:pt x="912" y="529"/>
                </a:cubicBezTo>
                <a:cubicBezTo>
                  <a:pt x="914" y="532"/>
                  <a:pt x="916" y="530"/>
                  <a:pt x="918" y="531"/>
                </a:cubicBezTo>
                <a:close/>
                <a:moveTo>
                  <a:pt x="632" y="84"/>
                </a:moveTo>
                <a:cubicBezTo>
                  <a:pt x="633" y="83"/>
                  <a:pt x="633" y="82"/>
                  <a:pt x="632" y="81"/>
                </a:cubicBezTo>
                <a:cubicBezTo>
                  <a:pt x="630" y="79"/>
                  <a:pt x="627" y="84"/>
                  <a:pt x="630" y="85"/>
                </a:cubicBezTo>
                <a:cubicBezTo>
                  <a:pt x="628" y="83"/>
                  <a:pt x="632" y="83"/>
                  <a:pt x="632" y="83"/>
                </a:cubicBezTo>
                <a:cubicBezTo>
                  <a:pt x="632" y="83"/>
                  <a:pt x="632" y="83"/>
                  <a:pt x="632" y="84"/>
                </a:cubicBezTo>
                <a:close/>
                <a:moveTo>
                  <a:pt x="910" y="486"/>
                </a:moveTo>
                <a:cubicBezTo>
                  <a:pt x="911" y="487"/>
                  <a:pt x="910" y="488"/>
                  <a:pt x="911" y="490"/>
                </a:cubicBezTo>
                <a:cubicBezTo>
                  <a:pt x="913" y="490"/>
                  <a:pt x="915" y="490"/>
                  <a:pt x="917" y="490"/>
                </a:cubicBezTo>
                <a:cubicBezTo>
                  <a:pt x="919" y="488"/>
                  <a:pt x="916" y="487"/>
                  <a:pt x="917" y="485"/>
                </a:cubicBezTo>
                <a:cubicBezTo>
                  <a:pt x="919" y="483"/>
                  <a:pt x="922" y="489"/>
                  <a:pt x="925" y="489"/>
                </a:cubicBezTo>
                <a:cubicBezTo>
                  <a:pt x="923" y="485"/>
                  <a:pt x="922" y="487"/>
                  <a:pt x="920" y="484"/>
                </a:cubicBezTo>
                <a:cubicBezTo>
                  <a:pt x="920" y="480"/>
                  <a:pt x="923" y="483"/>
                  <a:pt x="923" y="479"/>
                </a:cubicBezTo>
                <a:cubicBezTo>
                  <a:pt x="920" y="479"/>
                  <a:pt x="919" y="481"/>
                  <a:pt x="915" y="483"/>
                </a:cubicBezTo>
                <a:cubicBezTo>
                  <a:pt x="913" y="479"/>
                  <a:pt x="912" y="479"/>
                  <a:pt x="910" y="481"/>
                </a:cubicBezTo>
                <a:cubicBezTo>
                  <a:pt x="912" y="484"/>
                  <a:pt x="913" y="480"/>
                  <a:pt x="915" y="484"/>
                </a:cubicBezTo>
                <a:cubicBezTo>
                  <a:pt x="912" y="485"/>
                  <a:pt x="909" y="482"/>
                  <a:pt x="906" y="481"/>
                </a:cubicBezTo>
                <a:cubicBezTo>
                  <a:pt x="910" y="487"/>
                  <a:pt x="904" y="485"/>
                  <a:pt x="906" y="489"/>
                </a:cubicBezTo>
                <a:cubicBezTo>
                  <a:pt x="908" y="489"/>
                  <a:pt x="908" y="484"/>
                  <a:pt x="910" y="486"/>
                </a:cubicBezTo>
                <a:close/>
                <a:moveTo>
                  <a:pt x="674" y="133"/>
                </a:moveTo>
                <a:cubicBezTo>
                  <a:pt x="672" y="134"/>
                  <a:pt x="671" y="130"/>
                  <a:pt x="670" y="132"/>
                </a:cubicBezTo>
                <a:cubicBezTo>
                  <a:pt x="670" y="133"/>
                  <a:pt x="671" y="134"/>
                  <a:pt x="671" y="135"/>
                </a:cubicBezTo>
                <a:cubicBezTo>
                  <a:pt x="672" y="135"/>
                  <a:pt x="675" y="136"/>
                  <a:pt x="674" y="133"/>
                </a:cubicBezTo>
                <a:close/>
                <a:moveTo>
                  <a:pt x="916" y="455"/>
                </a:moveTo>
                <a:cubicBezTo>
                  <a:pt x="913" y="452"/>
                  <a:pt x="909" y="458"/>
                  <a:pt x="908" y="452"/>
                </a:cubicBezTo>
                <a:cubicBezTo>
                  <a:pt x="906" y="454"/>
                  <a:pt x="911" y="459"/>
                  <a:pt x="907" y="457"/>
                </a:cubicBezTo>
                <a:cubicBezTo>
                  <a:pt x="908" y="458"/>
                  <a:pt x="909" y="461"/>
                  <a:pt x="910" y="460"/>
                </a:cubicBezTo>
                <a:cubicBezTo>
                  <a:pt x="909" y="455"/>
                  <a:pt x="914" y="457"/>
                  <a:pt x="916" y="455"/>
                </a:cubicBezTo>
                <a:close/>
                <a:moveTo>
                  <a:pt x="916" y="464"/>
                </a:moveTo>
                <a:cubicBezTo>
                  <a:pt x="916" y="464"/>
                  <a:pt x="916" y="465"/>
                  <a:pt x="917" y="465"/>
                </a:cubicBezTo>
                <a:cubicBezTo>
                  <a:pt x="920" y="464"/>
                  <a:pt x="916" y="458"/>
                  <a:pt x="914" y="459"/>
                </a:cubicBezTo>
                <a:cubicBezTo>
                  <a:pt x="917" y="464"/>
                  <a:pt x="915" y="461"/>
                  <a:pt x="916" y="464"/>
                </a:cubicBezTo>
                <a:close/>
                <a:moveTo>
                  <a:pt x="925" y="468"/>
                </a:moveTo>
                <a:cubicBezTo>
                  <a:pt x="926" y="469"/>
                  <a:pt x="927" y="470"/>
                  <a:pt x="926" y="468"/>
                </a:cubicBezTo>
                <a:cubicBezTo>
                  <a:pt x="924" y="467"/>
                  <a:pt x="923" y="463"/>
                  <a:pt x="921" y="462"/>
                </a:cubicBezTo>
                <a:cubicBezTo>
                  <a:pt x="921" y="464"/>
                  <a:pt x="922" y="467"/>
                  <a:pt x="924" y="470"/>
                </a:cubicBezTo>
                <a:cubicBezTo>
                  <a:pt x="925" y="469"/>
                  <a:pt x="925" y="469"/>
                  <a:pt x="925" y="468"/>
                </a:cubicBezTo>
                <a:close/>
                <a:moveTo>
                  <a:pt x="683" y="101"/>
                </a:moveTo>
                <a:cubicBezTo>
                  <a:pt x="680" y="99"/>
                  <a:pt x="685" y="98"/>
                  <a:pt x="683" y="97"/>
                </a:cubicBezTo>
                <a:cubicBezTo>
                  <a:pt x="679" y="98"/>
                  <a:pt x="681" y="99"/>
                  <a:pt x="682" y="101"/>
                </a:cubicBezTo>
                <a:cubicBezTo>
                  <a:pt x="682" y="102"/>
                  <a:pt x="681" y="102"/>
                  <a:pt x="682" y="102"/>
                </a:cubicBezTo>
                <a:lnTo>
                  <a:pt x="683" y="101"/>
                </a:lnTo>
                <a:close/>
                <a:moveTo>
                  <a:pt x="687" y="105"/>
                </a:moveTo>
                <a:cubicBezTo>
                  <a:pt x="686" y="104"/>
                  <a:pt x="685" y="103"/>
                  <a:pt x="685" y="102"/>
                </a:cubicBezTo>
                <a:cubicBezTo>
                  <a:pt x="683" y="103"/>
                  <a:pt x="685" y="107"/>
                  <a:pt x="687" y="105"/>
                </a:cubicBezTo>
                <a:close/>
                <a:moveTo>
                  <a:pt x="937" y="472"/>
                </a:moveTo>
                <a:cubicBezTo>
                  <a:pt x="935" y="468"/>
                  <a:pt x="934" y="472"/>
                  <a:pt x="932" y="471"/>
                </a:cubicBezTo>
                <a:cubicBezTo>
                  <a:pt x="934" y="474"/>
                  <a:pt x="935" y="472"/>
                  <a:pt x="937" y="472"/>
                </a:cubicBezTo>
                <a:close/>
                <a:moveTo>
                  <a:pt x="666" y="62"/>
                </a:moveTo>
                <a:cubicBezTo>
                  <a:pt x="665" y="63"/>
                  <a:pt x="663" y="62"/>
                  <a:pt x="665" y="65"/>
                </a:cubicBezTo>
                <a:cubicBezTo>
                  <a:pt x="666" y="65"/>
                  <a:pt x="668" y="64"/>
                  <a:pt x="666" y="62"/>
                </a:cubicBezTo>
                <a:close/>
                <a:moveTo>
                  <a:pt x="668" y="65"/>
                </a:moveTo>
                <a:cubicBezTo>
                  <a:pt x="669" y="63"/>
                  <a:pt x="670" y="67"/>
                  <a:pt x="671" y="65"/>
                </a:cubicBezTo>
                <a:cubicBezTo>
                  <a:pt x="671" y="63"/>
                  <a:pt x="668" y="62"/>
                  <a:pt x="667" y="62"/>
                </a:cubicBezTo>
                <a:cubicBezTo>
                  <a:pt x="668" y="63"/>
                  <a:pt x="666" y="64"/>
                  <a:pt x="668" y="65"/>
                </a:cubicBezTo>
                <a:close/>
                <a:moveTo>
                  <a:pt x="922" y="437"/>
                </a:moveTo>
                <a:cubicBezTo>
                  <a:pt x="923" y="437"/>
                  <a:pt x="924" y="440"/>
                  <a:pt x="925" y="438"/>
                </a:cubicBezTo>
                <a:cubicBezTo>
                  <a:pt x="922" y="436"/>
                  <a:pt x="922" y="434"/>
                  <a:pt x="921" y="432"/>
                </a:cubicBezTo>
                <a:cubicBezTo>
                  <a:pt x="921" y="433"/>
                  <a:pt x="920" y="433"/>
                  <a:pt x="920" y="433"/>
                </a:cubicBezTo>
                <a:cubicBezTo>
                  <a:pt x="921" y="435"/>
                  <a:pt x="921" y="438"/>
                  <a:pt x="922" y="441"/>
                </a:cubicBezTo>
                <a:cubicBezTo>
                  <a:pt x="924" y="440"/>
                  <a:pt x="921" y="438"/>
                  <a:pt x="922" y="437"/>
                </a:cubicBezTo>
                <a:close/>
                <a:moveTo>
                  <a:pt x="919" y="424"/>
                </a:moveTo>
                <a:cubicBezTo>
                  <a:pt x="919" y="424"/>
                  <a:pt x="918" y="423"/>
                  <a:pt x="918" y="423"/>
                </a:cubicBezTo>
                <a:cubicBezTo>
                  <a:pt x="916" y="423"/>
                  <a:pt x="916" y="425"/>
                  <a:pt x="918" y="427"/>
                </a:cubicBezTo>
                <a:cubicBezTo>
                  <a:pt x="919" y="426"/>
                  <a:pt x="919" y="425"/>
                  <a:pt x="919" y="424"/>
                </a:cubicBezTo>
                <a:close/>
                <a:moveTo>
                  <a:pt x="715" y="107"/>
                </a:moveTo>
                <a:cubicBezTo>
                  <a:pt x="717" y="110"/>
                  <a:pt x="713" y="108"/>
                  <a:pt x="714" y="112"/>
                </a:cubicBezTo>
                <a:cubicBezTo>
                  <a:pt x="717" y="111"/>
                  <a:pt x="718" y="107"/>
                  <a:pt x="715" y="107"/>
                </a:cubicBezTo>
                <a:close/>
                <a:moveTo>
                  <a:pt x="1001" y="542"/>
                </a:moveTo>
                <a:cubicBezTo>
                  <a:pt x="1001" y="543"/>
                  <a:pt x="1001" y="544"/>
                  <a:pt x="1002" y="545"/>
                </a:cubicBezTo>
                <a:cubicBezTo>
                  <a:pt x="1006" y="545"/>
                  <a:pt x="1003" y="541"/>
                  <a:pt x="1001" y="542"/>
                </a:cubicBezTo>
                <a:close/>
                <a:moveTo>
                  <a:pt x="1006" y="546"/>
                </a:moveTo>
                <a:cubicBezTo>
                  <a:pt x="1005" y="546"/>
                  <a:pt x="1004" y="546"/>
                  <a:pt x="1004" y="546"/>
                </a:cubicBezTo>
                <a:cubicBezTo>
                  <a:pt x="1006" y="550"/>
                  <a:pt x="1006" y="550"/>
                  <a:pt x="1006" y="550"/>
                </a:cubicBezTo>
                <a:cubicBezTo>
                  <a:pt x="1008" y="549"/>
                  <a:pt x="1006" y="547"/>
                  <a:pt x="1006" y="546"/>
                </a:cubicBezTo>
                <a:close/>
                <a:moveTo>
                  <a:pt x="1016" y="558"/>
                </a:moveTo>
                <a:cubicBezTo>
                  <a:pt x="1015" y="556"/>
                  <a:pt x="1014" y="558"/>
                  <a:pt x="1013" y="557"/>
                </a:cubicBezTo>
                <a:cubicBezTo>
                  <a:pt x="1013" y="556"/>
                  <a:pt x="1012" y="556"/>
                  <a:pt x="1012" y="555"/>
                </a:cubicBezTo>
                <a:cubicBezTo>
                  <a:pt x="1010" y="555"/>
                  <a:pt x="1013" y="558"/>
                  <a:pt x="1013" y="559"/>
                </a:cubicBezTo>
                <a:cubicBezTo>
                  <a:pt x="1014" y="557"/>
                  <a:pt x="1018" y="561"/>
                  <a:pt x="1016" y="558"/>
                </a:cubicBezTo>
                <a:close/>
                <a:moveTo>
                  <a:pt x="723" y="83"/>
                </a:moveTo>
                <a:cubicBezTo>
                  <a:pt x="720" y="81"/>
                  <a:pt x="717" y="85"/>
                  <a:pt x="718" y="87"/>
                </a:cubicBezTo>
                <a:cubicBezTo>
                  <a:pt x="721" y="85"/>
                  <a:pt x="721" y="84"/>
                  <a:pt x="723" y="83"/>
                </a:cubicBezTo>
                <a:close/>
                <a:moveTo>
                  <a:pt x="730" y="87"/>
                </a:moveTo>
                <a:cubicBezTo>
                  <a:pt x="728" y="84"/>
                  <a:pt x="724" y="86"/>
                  <a:pt x="726" y="89"/>
                </a:cubicBezTo>
                <a:cubicBezTo>
                  <a:pt x="727" y="87"/>
                  <a:pt x="728" y="87"/>
                  <a:pt x="730" y="87"/>
                </a:cubicBezTo>
                <a:close/>
                <a:moveTo>
                  <a:pt x="770" y="133"/>
                </a:moveTo>
                <a:cubicBezTo>
                  <a:pt x="772" y="136"/>
                  <a:pt x="769" y="137"/>
                  <a:pt x="770" y="139"/>
                </a:cubicBezTo>
                <a:cubicBezTo>
                  <a:pt x="772" y="137"/>
                  <a:pt x="772" y="136"/>
                  <a:pt x="773" y="133"/>
                </a:cubicBezTo>
                <a:cubicBezTo>
                  <a:pt x="772" y="133"/>
                  <a:pt x="771" y="134"/>
                  <a:pt x="770" y="133"/>
                </a:cubicBezTo>
                <a:close/>
                <a:moveTo>
                  <a:pt x="700" y="19"/>
                </a:moveTo>
                <a:cubicBezTo>
                  <a:pt x="699" y="18"/>
                  <a:pt x="697" y="21"/>
                  <a:pt x="698" y="23"/>
                </a:cubicBezTo>
                <a:cubicBezTo>
                  <a:pt x="699" y="21"/>
                  <a:pt x="702" y="21"/>
                  <a:pt x="700" y="19"/>
                </a:cubicBezTo>
                <a:close/>
                <a:moveTo>
                  <a:pt x="966" y="413"/>
                </a:moveTo>
                <a:cubicBezTo>
                  <a:pt x="967" y="412"/>
                  <a:pt x="966" y="411"/>
                  <a:pt x="966" y="410"/>
                </a:cubicBezTo>
                <a:cubicBezTo>
                  <a:pt x="965" y="407"/>
                  <a:pt x="964" y="410"/>
                  <a:pt x="963" y="407"/>
                </a:cubicBezTo>
                <a:cubicBezTo>
                  <a:pt x="964" y="407"/>
                  <a:pt x="965" y="406"/>
                  <a:pt x="964" y="405"/>
                </a:cubicBezTo>
                <a:cubicBezTo>
                  <a:pt x="963" y="405"/>
                  <a:pt x="962" y="403"/>
                  <a:pt x="960" y="404"/>
                </a:cubicBezTo>
                <a:cubicBezTo>
                  <a:pt x="963" y="407"/>
                  <a:pt x="963" y="410"/>
                  <a:pt x="964" y="414"/>
                </a:cubicBezTo>
                <a:cubicBezTo>
                  <a:pt x="963" y="410"/>
                  <a:pt x="960" y="412"/>
                  <a:pt x="961" y="414"/>
                </a:cubicBezTo>
                <a:cubicBezTo>
                  <a:pt x="962" y="413"/>
                  <a:pt x="965" y="414"/>
                  <a:pt x="964" y="416"/>
                </a:cubicBezTo>
                <a:cubicBezTo>
                  <a:pt x="963" y="416"/>
                  <a:pt x="961" y="414"/>
                  <a:pt x="960" y="414"/>
                </a:cubicBezTo>
                <a:cubicBezTo>
                  <a:pt x="963" y="420"/>
                  <a:pt x="968" y="417"/>
                  <a:pt x="971" y="424"/>
                </a:cubicBezTo>
                <a:cubicBezTo>
                  <a:pt x="970" y="422"/>
                  <a:pt x="971" y="419"/>
                  <a:pt x="972" y="417"/>
                </a:cubicBezTo>
                <a:cubicBezTo>
                  <a:pt x="970" y="418"/>
                  <a:pt x="969" y="419"/>
                  <a:pt x="969" y="419"/>
                </a:cubicBezTo>
                <a:cubicBezTo>
                  <a:pt x="970" y="417"/>
                  <a:pt x="967" y="415"/>
                  <a:pt x="966" y="413"/>
                </a:cubicBezTo>
                <a:close/>
                <a:moveTo>
                  <a:pt x="959" y="405"/>
                </a:moveTo>
                <a:cubicBezTo>
                  <a:pt x="958" y="404"/>
                  <a:pt x="955" y="405"/>
                  <a:pt x="957" y="408"/>
                </a:cubicBezTo>
                <a:cubicBezTo>
                  <a:pt x="958" y="406"/>
                  <a:pt x="959" y="407"/>
                  <a:pt x="959" y="405"/>
                </a:cubicBezTo>
                <a:close/>
                <a:moveTo>
                  <a:pt x="762" y="96"/>
                </a:moveTo>
                <a:cubicBezTo>
                  <a:pt x="761" y="94"/>
                  <a:pt x="759" y="93"/>
                  <a:pt x="758" y="92"/>
                </a:cubicBezTo>
                <a:cubicBezTo>
                  <a:pt x="758" y="96"/>
                  <a:pt x="751" y="96"/>
                  <a:pt x="753" y="101"/>
                </a:cubicBezTo>
                <a:cubicBezTo>
                  <a:pt x="755" y="98"/>
                  <a:pt x="759" y="98"/>
                  <a:pt x="762" y="96"/>
                </a:cubicBezTo>
                <a:close/>
                <a:moveTo>
                  <a:pt x="883" y="293"/>
                </a:moveTo>
                <a:cubicBezTo>
                  <a:pt x="885" y="293"/>
                  <a:pt x="884" y="291"/>
                  <a:pt x="883" y="289"/>
                </a:cubicBezTo>
                <a:cubicBezTo>
                  <a:pt x="882" y="290"/>
                  <a:pt x="881" y="291"/>
                  <a:pt x="882" y="293"/>
                </a:cubicBezTo>
                <a:cubicBezTo>
                  <a:pt x="882" y="292"/>
                  <a:pt x="883" y="292"/>
                  <a:pt x="883" y="293"/>
                </a:cubicBezTo>
                <a:close/>
                <a:moveTo>
                  <a:pt x="795" y="156"/>
                </a:moveTo>
                <a:cubicBezTo>
                  <a:pt x="797" y="157"/>
                  <a:pt x="796" y="157"/>
                  <a:pt x="797" y="159"/>
                </a:cubicBezTo>
                <a:cubicBezTo>
                  <a:pt x="799" y="159"/>
                  <a:pt x="797" y="156"/>
                  <a:pt x="796" y="155"/>
                </a:cubicBezTo>
                <a:cubicBezTo>
                  <a:pt x="794" y="155"/>
                  <a:pt x="793" y="157"/>
                  <a:pt x="794" y="160"/>
                </a:cubicBezTo>
                <a:cubicBezTo>
                  <a:pt x="796" y="159"/>
                  <a:pt x="795" y="158"/>
                  <a:pt x="795" y="156"/>
                </a:cubicBezTo>
                <a:close/>
                <a:moveTo>
                  <a:pt x="781" y="133"/>
                </a:moveTo>
                <a:cubicBezTo>
                  <a:pt x="778" y="131"/>
                  <a:pt x="782" y="131"/>
                  <a:pt x="780" y="130"/>
                </a:cubicBezTo>
                <a:cubicBezTo>
                  <a:pt x="777" y="127"/>
                  <a:pt x="781" y="131"/>
                  <a:pt x="778" y="132"/>
                </a:cubicBezTo>
                <a:cubicBezTo>
                  <a:pt x="779" y="134"/>
                  <a:pt x="780" y="132"/>
                  <a:pt x="781" y="133"/>
                </a:cubicBezTo>
                <a:close/>
                <a:moveTo>
                  <a:pt x="786" y="125"/>
                </a:moveTo>
                <a:cubicBezTo>
                  <a:pt x="785" y="127"/>
                  <a:pt x="784" y="124"/>
                  <a:pt x="783" y="125"/>
                </a:cubicBezTo>
                <a:cubicBezTo>
                  <a:pt x="783" y="127"/>
                  <a:pt x="784" y="130"/>
                  <a:pt x="781" y="129"/>
                </a:cubicBezTo>
                <a:cubicBezTo>
                  <a:pt x="784" y="132"/>
                  <a:pt x="787" y="128"/>
                  <a:pt x="786" y="125"/>
                </a:cubicBezTo>
                <a:close/>
                <a:moveTo>
                  <a:pt x="806" y="148"/>
                </a:moveTo>
                <a:cubicBezTo>
                  <a:pt x="805" y="146"/>
                  <a:pt x="803" y="146"/>
                  <a:pt x="802" y="145"/>
                </a:cubicBezTo>
                <a:cubicBezTo>
                  <a:pt x="806" y="150"/>
                  <a:pt x="802" y="148"/>
                  <a:pt x="803" y="151"/>
                </a:cubicBezTo>
                <a:cubicBezTo>
                  <a:pt x="804" y="150"/>
                  <a:pt x="805" y="149"/>
                  <a:pt x="806" y="148"/>
                </a:cubicBezTo>
                <a:close/>
                <a:moveTo>
                  <a:pt x="798" y="116"/>
                </a:moveTo>
                <a:cubicBezTo>
                  <a:pt x="798" y="119"/>
                  <a:pt x="793" y="118"/>
                  <a:pt x="795" y="121"/>
                </a:cubicBezTo>
                <a:cubicBezTo>
                  <a:pt x="796" y="120"/>
                  <a:pt x="799" y="119"/>
                  <a:pt x="798" y="116"/>
                </a:cubicBezTo>
                <a:close/>
                <a:moveTo>
                  <a:pt x="811" y="136"/>
                </a:moveTo>
                <a:cubicBezTo>
                  <a:pt x="808" y="132"/>
                  <a:pt x="812" y="132"/>
                  <a:pt x="810" y="129"/>
                </a:cubicBezTo>
                <a:cubicBezTo>
                  <a:pt x="809" y="132"/>
                  <a:pt x="808" y="133"/>
                  <a:pt x="806" y="134"/>
                </a:cubicBezTo>
                <a:cubicBezTo>
                  <a:pt x="808" y="134"/>
                  <a:pt x="810" y="136"/>
                  <a:pt x="811" y="136"/>
                </a:cubicBezTo>
                <a:close/>
                <a:moveTo>
                  <a:pt x="775" y="82"/>
                </a:moveTo>
                <a:cubicBezTo>
                  <a:pt x="775" y="84"/>
                  <a:pt x="773" y="84"/>
                  <a:pt x="775" y="86"/>
                </a:cubicBezTo>
                <a:cubicBezTo>
                  <a:pt x="776" y="86"/>
                  <a:pt x="777" y="82"/>
                  <a:pt x="775" y="82"/>
                </a:cubicBezTo>
                <a:close/>
                <a:moveTo>
                  <a:pt x="801" y="114"/>
                </a:moveTo>
                <a:cubicBezTo>
                  <a:pt x="801" y="114"/>
                  <a:pt x="800" y="113"/>
                  <a:pt x="799" y="113"/>
                </a:cubicBezTo>
                <a:cubicBezTo>
                  <a:pt x="802" y="115"/>
                  <a:pt x="798" y="115"/>
                  <a:pt x="799" y="117"/>
                </a:cubicBezTo>
                <a:cubicBezTo>
                  <a:pt x="800" y="117"/>
                  <a:pt x="802" y="116"/>
                  <a:pt x="801" y="114"/>
                </a:cubicBezTo>
                <a:close/>
                <a:moveTo>
                  <a:pt x="825" y="145"/>
                </a:moveTo>
                <a:cubicBezTo>
                  <a:pt x="824" y="143"/>
                  <a:pt x="822" y="144"/>
                  <a:pt x="821" y="146"/>
                </a:cubicBezTo>
                <a:cubicBezTo>
                  <a:pt x="823" y="149"/>
                  <a:pt x="823" y="149"/>
                  <a:pt x="823" y="149"/>
                </a:cubicBezTo>
                <a:cubicBezTo>
                  <a:pt x="824" y="147"/>
                  <a:pt x="825" y="146"/>
                  <a:pt x="825" y="145"/>
                </a:cubicBezTo>
                <a:close/>
                <a:moveTo>
                  <a:pt x="827" y="143"/>
                </a:moveTo>
                <a:cubicBezTo>
                  <a:pt x="827" y="141"/>
                  <a:pt x="826" y="142"/>
                  <a:pt x="825" y="140"/>
                </a:cubicBezTo>
                <a:cubicBezTo>
                  <a:pt x="824" y="143"/>
                  <a:pt x="820" y="140"/>
                  <a:pt x="822" y="144"/>
                </a:cubicBezTo>
                <a:cubicBezTo>
                  <a:pt x="824" y="141"/>
                  <a:pt x="826" y="142"/>
                  <a:pt x="827" y="143"/>
                </a:cubicBezTo>
                <a:close/>
                <a:moveTo>
                  <a:pt x="743" y="24"/>
                </a:moveTo>
                <a:cubicBezTo>
                  <a:pt x="744" y="23"/>
                  <a:pt x="744" y="22"/>
                  <a:pt x="746" y="23"/>
                </a:cubicBezTo>
                <a:cubicBezTo>
                  <a:pt x="743" y="20"/>
                  <a:pt x="747" y="21"/>
                  <a:pt x="748" y="22"/>
                </a:cubicBezTo>
                <a:cubicBezTo>
                  <a:pt x="745" y="18"/>
                  <a:pt x="745" y="18"/>
                  <a:pt x="745" y="18"/>
                </a:cubicBezTo>
                <a:cubicBezTo>
                  <a:pt x="744" y="19"/>
                  <a:pt x="743" y="17"/>
                  <a:pt x="741" y="16"/>
                </a:cubicBezTo>
                <a:cubicBezTo>
                  <a:pt x="742" y="18"/>
                  <a:pt x="739" y="19"/>
                  <a:pt x="741" y="22"/>
                </a:cubicBezTo>
                <a:cubicBezTo>
                  <a:pt x="743" y="20"/>
                  <a:pt x="741" y="23"/>
                  <a:pt x="743" y="24"/>
                </a:cubicBezTo>
                <a:close/>
                <a:moveTo>
                  <a:pt x="804" y="110"/>
                </a:moveTo>
                <a:cubicBezTo>
                  <a:pt x="805" y="112"/>
                  <a:pt x="804" y="113"/>
                  <a:pt x="803" y="113"/>
                </a:cubicBezTo>
                <a:cubicBezTo>
                  <a:pt x="805" y="115"/>
                  <a:pt x="805" y="115"/>
                  <a:pt x="805" y="115"/>
                </a:cubicBezTo>
                <a:cubicBezTo>
                  <a:pt x="807" y="114"/>
                  <a:pt x="807" y="111"/>
                  <a:pt x="804" y="110"/>
                </a:cubicBezTo>
                <a:close/>
                <a:moveTo>
                  <a:pt x="784" y="74"/>
                </a:moveTo>
                <a:cubicBezTo>
                  <a:pt x="783" y="74"/>
                  <a:pt x="780" y="74"/>
                  <a:pt x="781" y="76"/>
                </a:cubicBezTo>
                <a:cubicBezTo>
                  <a:pt x="782" y="75"/>
                  <a:pt x="785" y="76"/>
                  <a:pt x="784" y="74"/>
                </a:cubicBezTo>
                <a:close/>
                <a:moveTo>
                  <a:pt x="808" y="106"/>
                </a:moveTo>
                <a:cubicBezTo>
                  <a:pt x="806" y="107"/>
                  <a:pt x="807" y="109"/>
                  <a:pt x="807" y="111"/>
                </a:cubicBezTo>
                <a:cubicBezTo>
                  <a:pt x="808" y="110"/>
                  <a:pt x="809" y="108"/>
                  <a:pt x="808" y="106"/>
                </a:cubicBezTo>
                <a:close/>
                <a:moveTo>
                  <a:pt x="855" y="176"/>
                </a:moveTo>
                <a:cubicBezTo>
                  <a:pt x="855" y="174"/>
                  <a:pt x="856" y="173"/>
                  <a:pt x="857" y="173"/>
                </a:cubicBezTo>
                <a:cubicBezTo>
                  <a:pt x="856" y="172"/>
                  <a:pt x="855" y="170"/>
                  <a:pt x="854" y="170"/>
                </a:cubicBezTo>
                <a:cubicBezTo>
                  <a:pt x="855" y="173"/>
                  <a:pt x="855" y="173"/>
                  <a:pt x="853" y="173"/>
                </a:cubicBezTo>
                <a:cubicBezTo>
                  <a:pt x="853" y="174"/>
                  <a:pt x="854" y="176"/>
                  <a:pt x="855" y="176"/>
                </a:cubicBezTo>
                <a:close/>
                <a:moveTo>
                  <a:pt x="789" y="76"/>
                </a:moveTo>
                <a:cubicBezTo>
                  <a:pt x="792" y="74"/>
                  <a:pt x="787" y="70"/>
                  <a:pt x="785" y="71"/>
                </a:cubicBezTo>
                <a:cubicBezTo>
                  <a:pt x="786" y="73"/>
                  <a:pt x="788" y="73"/>
                  <a:pt x="789" y="76"/>
                </a:cubicBezTo>
                <a:close/>
                <a:moveTo>
                  <a:pt x="814" y="109"/>
                </a:moveTo>
                <a:cubicBezTo>
                  <a:pt x="812" y="105"/>
                  <a:pt x="812" y="106"/>
                  <a:pt x="811" y="102"/>
                </a:cubicBezTo>
                <a:cubicBezTo>
                  <a:pt x="811" y="102"/>
                  <a:pt x="810" y="103"/>
                  <a:pt x="810" y="102"/>
                </a:cubicBezTo>
                <a:cubicBezTo>
                  <a:pt x="809" y="103"/>
                  <a:pt x="809" y="103"/>
                  <a:pt x="809" y="103"/>
                </a:cubicBezTo>
                <a:cubicBezTo>
                  <a:pt x="810" y="104"/>
                  <a:pt x="811" y="109"/>
                  <a:pt x="814" y="109"/>
                </a:cubicBezTo>
                <a:close/>
                <a:moveTo>
                  <a:pt x="864" y="177"/>
                </a:moveTo>
                <a:cubicBezTo>
                  <a:pt x="866" y="177"/>
                  <a:pt x="867" y="182"/>
                  <a:pt x="868" y="184"/>
                </a:cubicBezTo>
                <a:cubicBezTo>
                  <a:pt x="873" y="183"/>
                  <a:pt x="864" y="173"/>
                  <a:pt x="864" y="177"/>
                </a:cubicBezTo>
                <a:close/>
                <a:moveTo>
                  <a:pt x="837" y="128"/>
                </a:moveTo>
                <a:cubicBezTo>
                  <a:pt x="836" y="127"/>
                  <a:pt x="836" y="126"/>
                  <a:pt x="836" y="125"/>
                </a:cubicBezTo>
                <a:cubicBezTo>
                  <a:pt x="834" y="126"/>
                  <a:pt x="833" y="126"/>
                  <a:pt x="834" y="128"/>
                </a:cubicBezTo>
                <a:cubicBezTo>
                  <a:pt x="835" y="128"/>
                  <a:pt x="836" y="128"/>
                  <a:pt x="837" y="128"/>
                </a:cubicBezTo>
                <a:close/>
                <a:moveTo>
                  <a:pt x="814" y="87"/>
                </a:moveTo>
                <a:cubicBezTo>
                  <a:pt x="813" y="87"/>
                  <a:pt x="811" y="84"/>
                  <a:pt x="810" y="86"/>
                </a:cubicBezTo>
                <a:cubicBezTo>
                  <a:pt x="810" y="87"/>
                  <a:pt x="808" y="88"/>
                  <a:pt x="810" y="90"/>
                </a:cubicBezTo>
                <a:cubicBezTo>
                  <a:pt x="812" y="89"/>
                  <a:pt x="814" y="89"/>
                  <a:pt x="814" y="87"/>
                </a:cubicBezTo>
                <a:close/>
                <a:moveTo>
                  <a:pt x="967" y="323"/>
                </a:moveTo>
                <a:cubicBezTo>
                  <a:pt x="970" y="326"/>
                  <a:pt x="968" y="325"/>
                  <a:pt x="969" y="328"/>
                </a:cubicBezTo>
                <a:cubicBezTo>
                  <a:pt x="970" y="325"/>
                  <a:pt x="973" y="327"/>
                  <a:pt x="975" y="325"/>
                </a:cubicBezTo>
                <a:cubicBezTo>
                  <a:pt x="973" y="322"/>
                  <a:pt x="967" y="319"/>
                  <a:pt x="969" y="323"/>
                </a:cubicBezTo>
                <a:cubicBezTo>
                  <a:pt x="969" y="323"/>
                  <a:pt x="970" y="323"/>
                  <a:pt x="969" y="324"/>
                </a:cubicBezTo>
                <a:cubicBezTo>
                  <a:pt x="969" y="324"/>
                  <a:pt x="968" y="323"/>
                  <a:pt x="967" y="323"/>
                </a:cubicBezTo>
                <a:close/>
                <a:moveTo>
                  <a:pt x="825" y="100"/>
                </a:moveTo>
                <a:cubicBezTo>
                  <a:pt x="824" y="102"/>
                  <a:pt x="823" y="103"/>
                  <a:pt x="824" y="105"/>
                </a:cubicBezTo>
                <a:cubicBezTo>
                  <a:pt x="824" y="103"/>
                  <a:pt x="826" y="103"/>
                  <a:pt x="825" y="100"/>
                </a:cubicBezTo>
                <a:close/>
                <a:moveTo>
                  <a:pt x="882" y="181"/>
                </a:moveTo>
                <a:cubicBezTo>
                  <a:pt x="880" y="178"/>
                  <a:pt x="877" y="178"/>
                  <a:pt x="877" y="180"/>
                </a:cubicBezTo>
                <a:cubicBezTo>
                  <a:pt x="879" y="179"/>
                  <a:pt x="880" y="181"/>
                  <a:pt x="882" y="181"/>
                </a:cubicBezTo>
                <a:close/>
                <a:moveTo>
                  <a:pt x="858" y="121"/>
                </a:moveTo>
                <a:cubicBezTo>
                  <a:pt x="853" y="120"/>
                  <a:pt x="846" y="120"/>
                  <a:pt x="843" y="126"/>
                </a:cubicBezTo>
                <a:cubicBezTo>
                  <a:pt x="847" y="122"/>
                  <a:pt x="854" y="124"/>
                  <a:pt x="858" y="121"/>
                </a:cubicBezTo>
                <a:close/>
                <a:moveTo>
                  <a:pt x="1014" y="370"/>
                </a:moveTo>
                <a:cubicBezTo>
                  <a:pt x="1012" y="368"/>
                  <a:pt x="1008" y="368"/>
                  <a:pt x="1008" y="370"/>
                </a:cubicBezTo>
                <a:cubicBezTo>
                  <a:pt x="1010" y="371"/>
                  <a:pt x="1012" y="373"/>
                  <a:pt x="1014" y="370"/>
                </a:cubicBezTo>
                <a:close/>
                <a:moveTo>
                  <a:pt x="906" y="212"/>
                </a:moveTo>
                <a:cubicBezTo>
                  <a:pt x="907" y="209"/>
                  <a:pt x="908" y="204"/>
                  <a:pt x="912" y="207"/>
                </a:cubicBezTo>
                <a:cubicBezTo>
                  <a:pt x="912" y="205"/>
                  <a:pt x="910" y="204"/>
                  <a:pt x="909" y="203"/>
                </a:cubicBezTo>
                <a:cubicBezTo>
                  <a:pt x="908" y="205"/>
                  <a:pt x="907" y="205"/>
                  <a:pt x="905" y="206"/>
                </a:cubicBezTo>
                <a:cubicBezTo>
                  <a:pt x="907" y="208"/>
                  <a:pt x="903" y="208"/>
                  <a:pt x="906" y="212"/>
                </a:cubicBezTo>
                <a:close/>
                <a:moveTo>
                  <a:pt x="905" y="204"/>
                </a:moveTo>
                <a:cubicBezTo>
                  <a:pt x="904" y="202"/>
                  <a:pt x="904" y="201"/>
                  <a:pt x="903" y="199"/>
                </a:cubicBezTo>
                <a:cubicBezTo>
                  <a:pt x="901" y="200"/>
                  <a:pt x="904" y="202"/>
                  <a:pt x="903" y="203"/>
                </a:cubicBezTo>
                <a:cubicBezTo>
                  <a:pt x="903" y="202"/>
                  <a:pt x="903" y="202"/>
                  <a:pt x="902" y="202"/>
                </a:cubicBezTo>
                <a:cubicBezTo>
                  <a:pt x="903" y="204"/>
                  <a:pt x="903" y="204"/>
                  <a:pt x="903" y="204"/>
                </a:cubicBezTo>
                <a:cubicBezTo>
                  <a:pt x="904" y="203"/>
                  <a:pt x="904" y="204"/>
                  <a:pt x="905" y="204"/>
                </a:cubicBezTo>
                <a:close/>
                <a:moveTo>
                  <a:pt x="1019" y="373"/>
                </a:moveTo>
                <a:cubicBezTo>
                  <a:pt x="1019" y="371"/>
                  <a:pt x="1020" y="370"/>
                  <a:pt x="1022" y="372"/>
                </a:cubicBezTo>
                <a:cubicBezTo>
                  <a:pt x="1020" y="367"/>
                  <a:pt x="1018" y="367"/>
                  <a:pt x="1015" y="368"/>
                </a:cubicBezTo>
                <a:cubicBezTo>
                  <a:pt x="1015" y="370"/>
                  <a:pt x="1017" y="372"/>
                  <a:pt x="1019" y="373"/>
                </a:cubicBezTo>
                <a:close/>
                <a:moveTo>
                  <a:pt x="936" y="242"/>
                </a:moveTo>
                <a:cubicBezTo>
                  <a:pt x="935" y="241"/>
                  <a:pt x="932" y="242"/>
                  <a:pt x="934" y="245"/>
                </a:cubicBezTo>
                <a:cubicBezTo>
                  <a:pt x="934" y="244"/>
                  <a:pt x="937" y="243"/>
                  <a:pt x="936" y="242"/>
                </a:cubicBezTo>
                <a:close/>
                <a:moveTo>
                  <a:pt x="870" y="135"/>
                </a:moveTo>
                <a:cubicBezTo>
                  <a:pt x="869" y="136"/>
                  <a:pt x="868" y="137"/>
                  <a:pt x="869" y="139"/>
                </a:cubicBezTo>
                <a:cubicBezTo>
                  <a:pt x="871" y="140"/>
                  <a:pt x="872" y="137"/>
                  <a:pt x="870" y="135"/>
                </a:cubicBezTo>
                <a:close/>
                <a:moveTo>
                  <a:pt x="872" y="131"/>
                </a:moveTo>
                <a:cubicBezTo>
                  <a:pt x="870" y="130"/>
                  <a:pt x="871" y="132"/>
                  <a:pt x="869" y="133"/>
                </a:cubicBezTo>
                <a:cubicBezTo>
                  <a:pt x="871" y="135"/>
                  <a:pt x="871" y="135"/>
                  <a:pt x="871" y="135"/>
                </a:cubicBezTo>
                <a:cubicBezTo>
                  <a:pt x="873" y="134"/>
                  <a:pt x="872" y="132"/>
                  <a:pt x="872" y="131"/>
                </a:cubicBezTo>
                <a:close/>
                <a:moveTo>
                  <a:pt x="886" y="18"/>
                </a:moveTo>
                <a:cubicBezTo>
                  <a:pt x="885" y="17"/>
                  <a:pt x="881" y="18"/>
                  <a:pt x="883" y="20"/>
                </a:cubicBezTo>
                <a:cubicBezTo>
                  <a:pt x="885" y="21"/>
                  <a:pt x="886" y="19"/>
                  <a:pt x="886" y="18"/>
                </a:cubicBezTo>
                <a:close/>
                <a:moveTo>
                  <a:pt x="906" y="22"/>
                </a:moveTo>
                <a:cubicBezTo>
                  <a:pt x="905" y="19"/>
                  <a:pt x="904" y="18"/>
                  <a:pt x="902" y="18"/>
                </a:cubicBezTo>
                <a:cubicBezTo>
                  <a:pt x="902" y="19"/>
                  <a:pt x="902" y="20"/>
                  <a:pt x="902" y="21"/>
                </a:cubicBezTo>
                <a:cubicBezTo>
                  <a:pt x="901" y="20"/>
                  <a:pt x="897" y="21"/>
                  <a:pt x="899" y="23"/>
                </a:cubicBezTo>
                <a:cubicBezTo>
                  <a:pt x="901" y="21"/>
                  <a:pt x="904" y="22"/>
                  <a:pt x="906" y="22"/>
                </a:cubicBezTo>
                <a:close/>
                <a:moveTo>
                  <a:pt x="940" y="12"/>
                </a:moveTo>
                <a:cubicBezTo>
                  <a:pt x="937" y="9"/>
                  <a:pt x="934" y="8"/>
                  <a:pt x="931" y="9"/>
                </a:cubicBezTo>
                <a:cubicBezTo>
                  <a:pt x="931" y="10"/>
                  <a:pt x="933" y="12"/>
                  <a:pt x="933" y="14"/>
                </a:cubicBezTo>
                <a:cubicBezTo>
                  <a:pt x="935" y="12"/>
                  <a:pt x="940" y="15"/>
                  <a:pt x="940" y="12"/>
                </a:cubicBezTo>
                <a:close/>
                <a:moveTo>
                  <a:pt x="20" y="691"/>
                </a:moveTo>
                <a:cubicBezTo>
                  <a:pt x="21" y="689"/>
                  <a:pt x="28" y="690"/>
                  <a:pt x="26" y="685"/>
                </a:cubicBezTo>
                <a:cubicBezTo>
                  <a:pt x="23" y="687"/>
                  <a:pt x="22" y="689"/>
                  <a:pt x="19" y="688"/>
                </a:cubicBezTo>
                <a:cubicBezTo>
                  <a:pt x="20" y="689"/>
                  <a:pt x="19" y="690"/>
                  <a:pt x="20" y="691"/>
                </a:cubicBezTo>
                <a:close/>
                <a:moveTo>
                  <a:pt x="71" y="741"/>
                </a:moveTo>
                <a:cubicBezTo>
                  <a:pt x="74" y="741"/>
                  <a:pt x="78" y="739"/>
                  <a:pt x="81" y="740"/>
                </a:cubicBezTo>
                <a:cubicBezTo>
                  <a:pt x="80" y="738"/>
                  <a:pt x="79" y="740"/>
                  <a:pt x="78" y="738"/>
                </a:cubicBezTo>
                <a:cubicBezTo>
                  <a:pt x="78" y="738"/>
                  <a:pt x="78" y="738"/>
                  <a:pt x="78" y="737"/>
                </a:cubicBezTo>
                <a:cubicBezTo>
                  <a:pt x="80" y="737"/>
                  <a:pt x="81" y="740"/>
                  <a:pt x="83" y="739"/>
                </a:cubicBezTo>
                <a:cubicBezTo>
                  <a:pt x="81" y="736"/>
                  <a:pt x="85" y="739"/>
                  <a:pt x="84" y="736"/>
                </a:cubicBezTo>
                <a:cubicBezTo>
                  <a:pt x="82" y="736"/>
                  <a:pt x="80" y="738"/>
                  <a:pt x="78" y="736"/>
                </a:cubicBezTo>
                <a:cubicBezTo>
                  <a:pt x="80" y="735"/>
                  <a:pt x="82" y="735"/>
                  <a:pt x="82" y="732"/>
                </a:cubicBezTo>
                <a:cubicBezTo>
                  <a:pt x="81" y="733"/>
                  <a:pt x="79" y="733"/>
                  <a:pt x="78" y="733"/>
                </a:cubicBezTo>
                <a:cubicBezTo>
                  <a:pt x="79" y="731"/>
                  <a:pt x="82" y="732"/>
                  <a:pt x="82" y="730"/>
                </a:cubicBezTo>
                <a:cubicBezTo>
                  <a:pt x="77" y="731"/>
                  <a:pt x="65" y="729"/>
                  <a:pt x="62" y="731"/>
                </a:cubicBezTo>
                <a:cubicBezTo>
                  <a:pt x="63" y="731"/>
                  <a:pt x="65" y="729"/>
                  <a:pt x="66" y="732"/>
                </a:cubicBezTo>
                <a:cubicBezTo>
                  <a:pt x="64" y="732"/>
                  <a:pt x="65" y="733"/>
                  <a:pt x="67" y="735"/>
                </a:cubicBezTo>
                <a:cubicBezTo>
                  <a:pt x="65" y="735"/>
                  <a:pt x="64" y="733"/>
                  <a:pt x="63" y="734"/>
                </a:cubicBezTo>
                <a:cubicBezTo>
                  <a:pt x="65" y="737"/>
                  <a:pt x="66" y="740"/>
                  <a:pt x="63" y="739"/>
                </a:cubicBezTo>
                <a:cubicBezTo>
                  <a:pt x="65" y="742"/>
                  <a:pt x="66" y="741"/>
                  <a:pt x="66" y="744"/>
                </a:cubicBezTo>
                <a:cubicBezTo>
                  <a:pt x="68" y="744"/>
                  <a:pt x="69" y="743"/>
                  <a:pt x="70" y="745"/>
                </a:cubicBezTo>
                <a:cubicBezTo>
                  <a:pt x="70" y="745"/>
                  <a:pt x="70" y="746"/>
                  <a:pt x="71" y="746"/>
                </a:cubicBezTo>
                <a:cubicBezTo>
                  <a:pt x="71" y="744"/>
                  <a:pt x="70" y="742"/>
                  <a:pt x="71" y="741"/>
                </a:cubicBezTo>
                <a:close/>
                <a:moveTo>
                  <a:pt x="89" y="764"/>
                </a:moveTo>
                <a:cubicBezTo>
                  <a:pt x="91" y="769"/>
                  <a:pt x="86" y="771"/>
                  <a:pt x="88" y="777"/>
                </a:cubicBezTo>
                <a:cubicBezTo>
                  <a:pt x="89" y="775"/>
                  <a:pt x="92" y="777"/>
                  <a:pt x="91" y="775"/>
                </a:cubicBezTo>
                <a:cubicBezTo>
                  <a:pt x="87" y="774"/>
                  <a:pt x="93" y="766"/>
                  <a:pt x="89" y="764"/>
                </a:cubicBezTo>
                <a:close/>
                <a:moveTo>
                  <a:pt x="87" y="749"/>
                </a:moveTo>
                <a:cubicBezTo>
                  <a:pt x="85" y="746"/>
                  <a:pt x="89" y="749"/>
                  <a:pt x="88" y="747"/>
                </a:cubicBezTo>
                <a:cubicBezTo>
                  <a:pt x="81" y="744"/>
                  <a:pt x="78" y="751"/>
                  <a:pt x="76" y="750"/>
                </a:cubicBezTo>
                <a:cubicBezTo>
                  <a:pt x="77" y="752"/>
                  <a:pt x="76" y="755"/>
                  <a:pt x="79" y="755"/>
                </a:cubicBezTo>
                <a:cubicBezTo>
                  <a:pt x="77" y="750"/>
                  <a:pt x="84" y="748"/>
                  <a:pt x="87" y="749"/>
                </a:cubicBezTo>
                <a:close/>
                <a:moveTo>
                  <a:pt x="150" y="836"/>
                </a:moveTo>
                <a:cubicBezTo>
                  <a:pt x="149" y="838"/>
                  <a:pt x="146" y="835"/>
                  <a:pt x="146" y="837"/>
                </a:cubicBezTo>
                <a:cubicBezTo>
                  <a:pt x="147" y="838"/>
                  <a:pt x="148" y="837"/>
                  <a:pt x="149" y="838"/>
                </a:cubicBezTo>
                <a:cubicBezTo>
                  <a:pt x="148" y="839"/>
                  <a:pt x="147" y="838"/>
                  <a:pt x="148" y="840"/>
                </a:cubicBezTo>
                <a:cubicBezTo>
                  <a:pt x="150" y="841"/>
                  <a:pt x="150" y="838"/>
                  <a:pt x="150" y="836"/>
                </a:cubicBezTo>
                <a:close/>
                <a:moveTo>
                  <a:pt x="93" y="749"/>
                </a:moveTo>
                <a:cubicBezTo>
                  <a:pt x="90" y="744"/>
                  <a:pt x="89" y="751"/>
                  <a:pt x="91" y="751"/>
                </a:cubicBezTo>
                <a:cubicBezTo>
                  <a:pt x="90" y="750"/>
                  <a:pt x="93" y="750"/>
                  <a:pt x="93" y="749"/>
                </a:cubicBezTo>
                <a:close/>
                <a:moveTo>
                  <a:pt x="98" y="728"/>
                </a:moveTo>
                <a:cubicBezTo>
                  <a:pt x="95" y="732"/>
                  <a:pt x="92" y="733"/>
                  <a:pt x="87" y="730"/>
                </a:cubicBezTo>
                <a:cubicBezTo>
                  <a:pt x="88" y="732"/>
                  <a:pt x="88" y="734"/>
                  <a:pt x="87" y="735"/>
                </a:cubicBezTo>
                <a:cubicBezTo>
                  <a:pt x="87" y="733"/>
                  <a:pt x="86" y="732"/>
                  <a:pt x="85" y="732"/>
                </a:cubicBezTo>
                <a:cubicBezTo>
                  <a:pt x="84" y="733"/>
                  <a:pt x="84" y="734"/>
                  <a:pt x="85" y="736"/>
                </a:cubicBezTo>
                <a:cubicBezTo>
                  <a:pt x="91" y="735"/>
                  <a:pt x="94" y="732"/>
                  <a:pt x="100" y="731"/>
                </a:cubicBezTo>
                <a:cubicBezTo>
                  <a:pt x="97" y="729"/>
                  <a:pt x="99" y="728"/>
                  <a:pt x="98" y="728"/>
                </a:cubicBezTo>
                <a:close/>
                <a:moveTo>
                  <a:pt x="197" y="802"/>
                </a:moveTo>
                <a:cubicBezTo>
                  <a:pt x="196" y="799"/>
                  <a:pt x="195" y="803"/>
                  <a:pt x="194" y="800"/>
                </a:cubicBezTo>
                <a:cubicBezTo>
                  <a:pt x="195" y="799"/>
                  <a:pt x="196" y="800"/>
                  <a:pt x="197" y="799"/>
                </a:cubicBezTo>
                <a:cubicBezTo>
                  <a:pt x="197" y="800"/>
                  <a:pt x="197" y="801"/>
                  <a:pt x="198" y="801"/>
                </a:cubicBezTo>
                <a:cubicBezTo>
                  <a:pt x="199" y="799"/>
                  <a:pt x="200" y="802"/>
                  <a:pt x="201" y="801"/>
                </a:cubicBezTo>
                <a:cubicBezTo>
                  <a:pt x="199" y="797"/>
                  <a:pt x="196" y="801"/>
                  <a:pt x="194" y="796"/>
                </a:cubicBezTo>
                <a:cubicBezTo>
                  <a:pt x="187" y="795"/>
                  <a:pt x="182" y="805"/>
                  <a:pt x="175" y="805"/>
                </a:cubicBezTo>
                <a:cubicBezTo>
                  <a:pt x="174" y="806"/>
                  <a:pt x="175" y="806"/>
                  <a:pt x="175" y="807"/>
                </a:cubicBezTo>
                <a:cubicBezTo>
                  <a:pt x="173" y="806"/>
                  <a:pt x="173" y="809"/>
                  <a:pt x="171" y="808"/>
                </a:cubicBezTo>
                <a:cubicBezTo>
                  <a:pt x="172" y="810"/>
                  <a:pt x="172" y="811"/>
                  <a:pt x="171" y="812"/>
                </a:cubicBezTo>
                <a:cubicBezTo>
                  <a:pt x="170" y="811"/>
                  <a:pt x="170" y="812"/>
                  <a:pt x="169" y="810"/>
                </a:cubicBezTo>
                <a:cubicBezTo>
                  <a:pt x="168" y="809"/>
                  <a:pt x="171" y="809"/>
                  <a:pt x="170" y="807"/>
                </a:cubicBezTo>
                <a:cubicBezTo>
                  <a:pt x="169" y="808"/>
                  <a:pt x="166" y="807"/>
                  <a:pt x="167" y="808"/>
                </a:cubicBezTo>
                <a:cubicBezTo>
                  <a:pt x="168" y="810"/>
                  <a:pt x="170" y="812"/>
                  <a:pt x="170" y="814"/>
                </a:cubicBezTo>
                <a:cubicBezTo>
                  <a:pt x="174" y="814"/>
                  <a:pt x="176" y="810"/>
                  <a:pt x="177" y="806"/>
                </a:cubicBezTo>
                <a:cubicBezTo>
                  <a:pt x="176" y="807"/>
                  <a:pt x="176" y="806"/>
                  <a:pt x="176" y="806"/>
                </a:cubicBezTo>
                <a:cubicBezTo>
                  <a:pt x="177" y="807"/>
                  <a:pt x="178" y="806"/>
                  <a:pt x="179" y="807"/>
                </a:cubicBezTo>
                <a:cubicBezTo>
                  <a:pt x="179" y="809"/>
                  <a:pt x="177" y="809"/>
                  <a:pt x="178" y="811"/>
                </a:cubicBezTo>
                <a:cubicBezTo>
                  <a:pt x="178" y="811"/>
                  <a:pt x="179" y="812"/>
                  <a:pt x="179" y="813"/>
                </a:cubicBezTo>
                <a:cubicBezTo>
                  <a:pt x="183" y="807"/>
                  <a:pt x="188" y="808"/>
                  <a:pt x="189" y="802"/>
                </a:cubicBezTo>
                <a:cubicBezTo>
                  <a:pt x="188" y="802"/>
                  <a:pt x="187" y="803"/>
                  <a:pt x="187" y="802"/>
                </a:cubicBezTo>
                <a:cubicBezTo>
                  <a:pt x="188" y="801"/>
                  <a:pt x="189" y="801"/>
                  <a:pt x="191" y="801"/>
                </a:cubicBezTo>
                <a:cubicBezTo>
                  <a:pt x="192" y="804"/>
                  <a:pt x="193" y="808"/>
                  <a:pt x="194" y="809"/>
                </a:cubicBezTo>
                <a:cubicBezTo>
                  <a:pt x="193" y="805"/>
                  <a:pt x="193" y="800"/>
                  <a:pt x="197" y="802"/>
                </a:cubicBezTo>
                <a:close/>
                <a:moveTo>
                  <a:pt x="181" y="822"/>
                </a:moveTo>
                <a:cubicBezTo>
                  <a:pt x="182" y="816"/>
                  <a:pt x="190" y="822"/>
                  <a:pt x="189" y="815"/>
                </a:cubicBezTo>
                <a:cubicBezTo>
                  <a:pt x="191" y="816"/>
                  <a:pt x="192" y="817"/>
                  <a:pt x="194" y="818"/>
                </a:cubicBezTo>
                <a:cubicBezTo>
                  <a:pt x="194" y="817"/>
                  <a:pt x="192" y="815"/>
                  <a:pt x="192" y="814"/>
                </a:cubicBezTo>
                <a:cubicBezTo>
                  <a:pt x="192" y="814"/>
                  <a:pt x="194" y="814"/>
                  <a:pt x="197" y="813"/>
                </a:cubicBezTo>
                <a:cubicBezTo>
                  <a:pt x="199" y="812"/>
                  <a:pt x="202" y="811"/>
                  <a:pt x="204" y="811"/>
                </a:cubicBezTo>
                <a:cubicBezTo>
                  <a:pt x="204" y="810"/>
                  <a:pt x="203" y="809"/>
                  <a:pt x="202" y="808"/>
                </a:cubicBezTo>
                <a:cubicBezTo>
                  <a:pt x="208" y="811"/>
                  <a:pt x="215" y="804"/>
                  <a:pt x="218" y="803"/>
                </a:cubicBezTo>
                <a:cubicBezTo>
                  <a:pt x="222" y="803"/>
                  <a:pt x="232" y="798"/>
                  <a:pt x="235" y="794"/>
                </a:cubicBezTo>
                <a:cubicBezTo>
                  <a:pt x="237" y="793"/>
                  <a:pt x="239" y="796"/>
                  <a:pt x="240" y="793"/>
                </a:cubicBezTo>
                <a:cubicBezTo>
                  <a:pt x="241" y="793"/>
                  <a:pt x="242" y="794"/>
                  <a:pt x="243" y="796"/>
                </a:cubicBezTo>
                <a:cubicBezTo>
                  <a:pt x="244" y="795"/>
                  <a:pt x="244" y="795"/>
                  <a:pt x="244" y="795"/>
                </a:cubicBezTo>
                <a:cubicBezTo>
                  <a:pt x="245" y="795"/>
                  <a:pt x="244" y="793"/>
                  <a:pt x="243" y="794"/>
                </a:cubicBezTo>
                <a:cubicBezTo>
                  <a:pt x="248" y="790"/>
                  <a:pt x="255" y="788"/>
                  <a:pt x="260" y="781"/>
                </a:cubicBezTo>
                <a:cubicBezTo>
                  <a:pt x="255" y="779"/>
                  <a:pt x="252" y="788"/>
                  <a:pt x="246" y="781"/>
                </a:cubicBezTo>
                <a:cubicBezTo>
                  <a:pt x="244" y="781"/>
                  <a:pt x="247" y="783"/>
                  <a:pt x="247" y="784"/>
                </a:cubicBezTo>
                <a:cubicBezTo>
                  <a:pt x="246" y="784"/>
                  <a:pt x="244" y="782"/>
                  <a:pt x="243" y="782"/>
                </a:cubicBezTo>
                <a:cubicBezTo>
                  <a:pt x="243" y="784"/>
                  <a:pt x="242" y="784"/>
                  <a:pt x="241" y="786"/>
                </a:cubicBezTo>
                <a:cubicBezTo>
                  <a:pt x="239" y="786"/>
                  <a:pt x="242" y="784"/>
                  <a:pt x="242" y="783"/>
                </a:cubicBezTo>
                <a:cubicBezTo>
                  <a:pt x="239" y="781"/>
                  <a:pt x="239" y="786"/>
                  <a:pt x="237" y="785"/>
                </a:cubicBezTo>
                <a:cubicBezTo>
                  <a:pt x="235" y="782"/>
                  <a:pt x="238" y="781"/>
                  <a:pt x="235" y="782"/>
                </a:cubicBezTo>
                <a:cubicBezTo>
                  <a:pt x="233" y="780"/>
                  <a:pt x="238" y="782"/>
                  <a:pt x="240" y="781"/>
                </a:cubicBezTo>
                <a:cubicBezTo>
                  <a:pt x="237" y="776"/>
                  <a:pt x="247" y="783"/>
                  <a:pt x="249" y="777"/>
                </a:cubicBezTo>
                <a:cubicBezTo>
                  <a:pt x="247" y="777"/>
                  <a:pt x="245" y="776"/>
                  <a:pt x="248" y="774"/>
                </a:cubicBezTo>
                <a:cubicBezTo>
                  <a:pt x="244" y="771"/>
                  <a:pt x="240" y="781"/>
                  <a:pt x="236" y="773"/>
                </a:cubicBezTo>
                <a:cubicBezTo>
                  <a:pt x="237" y="773"/>
                  <a:pt x="237" y="772"/>
                  <a:pt x="236" y="772"/>
                </a:cubicBezTo>
                <a:cubicBezTo>
                  <a:pt x="238" y="775"/>
                  <a:pt x="240" y="768"/>
                  <a:pt x="242" y="772"/>
                </a:cubicBezTo>
                <a:cubicBezTo>
                  <a:pt x="243" y="769"/>
                  <a:pt x="246" y="770"/>
                  <a:pt x="245" y="767"/>
                </a:cubicBezTo>
                <a:cubicBezTo>
                  <a:pt x="248" y="768"/>
                  <a:pt x="251" y="766"/>
                  <a:pt x="253" y="767"/>
                </a:cubicBezTo>
                <a:cubicBezTo>
                  <a:pt x="254" y="766"/>
                  <a:pt x="252" y="766"/>
                  <a:pt x="252" y="765"/>
                </a:cubicBezTo>
                <a:cubicBezTo>
                  <a:pt x="254" y="763"/>
                  <a:pt x="257" y="765"/>
                  <a:pt x="260" y="768"/>
                </a:cubicBezTo>
                <a:cubicBezTo>
                  <a:pt x="260" y="768"/>
                  <a:pt x="260" y="766"/>
                  <a:pt x="259" y="765"/>
                </a:cubicBezTo>
                <a:cubicBezTo>
                  <a:pt x="260" y="765"/>
                  <a:pt x="261" y="765"/>
                  <a:pt x="262" y="765"/>
                </a:cubicBezTo>
                <a:cubicBezTo>
                  <a:pt x="262" y="766"/>
                  <a:pt x="261" y="766"/>
                  <a:pt x="262" y="767"/>
                </a:cubicBezTo>
                <a:cubicBezTo>
                  <a:pt x="263" y="768"/>
                  <a:pt x="263" y="763"/>
                  <a:pt x="264" y="762"/>
                </a:cubicBezTo>
                <a:cubicBezTo>
                  <a:pt x="266" y="761"/>
                  <a:pt x="268" y="766"/>
                  <a:pt x="270" y="763"/>
                </a:cubicBezTo>
                <a:cubicBezTo>
                  <a:pt x="266" y="760"/>
                  <a:pt x="265" y="762"/>
                  <a:pt x="264" y="758"/>
                </a:cubicBezTo>
                <a:cubicBezTo>
                  <a:pt x="263" y="757"/>
                  <a:pt x="262" y="757"/>
                  <a:pt x="261" y="757"/>
                </a:cubicBezTo>
                <a:cubicBezTo>
                  <a:pt x="260" y="758"/>
                  <a:pt x="264" y="759"/>
                  <a:pt x="263" y="761"/>
                </a:cubicBezTo>
                <a:cubicBezTo>
                  <a:pt x="257" y="760"/>
                  <a:pt x="249" y="758"/>
                  <a:pt x="247" y="766"/>
                </a:cubicBezTo>
                <a:cubicBezTo>
                  <a:pt x="245" y="762"/>
                  <a:pt x="250" y="761"/>
                  <a:pt x="248" y="757"/>
                </a:cubicBezTo>
                <a:cubicBezTo>
                  <a:pt x="250" y="756"/>
                  <a:pt x="250" y="756"/>
                  <a:pt x="252" y="756"/>
                </a:cubicBezTo>
                <a:cubicBezTo>
                  <a:pt x="252" y="755"/>
                  <a:pt x="252" y="752"/>
                  <a:pt x="251" y="754"/>
                </a:cubicBezTo>
                <a:cubicBezTo>
                  <a:pt x="252" y="751"/>
                  <a:pt x="254" y="754"/>
                  <a:pt x="257" y="753"/>
                </a:cubicBezTo>
                <a:cubicBezTo>
                  <a:pt x="256" y="749"/>
                  <a:pt x="260" y="753"/>
                  <a:pt x="261" y="749"/>
                </a:cubicBezTo>
                <a:cubicBezTo>
                  <a:pt x="262" y="756"/>
                  <a:pt x="255" y="753"/>
                  <a:pt x="252" y="757"/>
                </a:cubicBezTo>
                <a:cubicBezTo>
                  <a:pt x="261" y="757"/>
                  <a:pt x="264" y="751"/>
                  <a:pt x="272" y="750"/>
                </a:cubicBezTo>
                <a:cubicBezTo>
                  <a:pt x="272" y="747"/>
                  <a:pt x="269" y="745"/>
                  <a:pt x="268" y="745"/>
                </a:cubicBezTo>
                <a:cubicBezTo>
                  <a:pt x="267" y="747"/>
                  <a:pt x="268" y="748"/>
                  <a:pt x="267" y="749"/>
                </a:cubicBezTo>
                <a:cubicBezTo>
                  <a:pt x="266" y="748"/>
                  <a:pt x="266" y="748"/>
                  <a:pt x="267" y="747"/>
                </a:cubicBezTo>
                <a:cubicBezTo>
                  <a:pt x="264" y="746"/>
                  <a:pt x="264" y="753"/>
                  <a:pt x="261" y="751"/>
                </a:cubicBezTo>
                <a:cubicBezTo>
                  <a:pt x="261" y="749"/>
                  <a:pt x="261" y="747"/>
                  <a:pt x="262" y="745"/>
                </a:cubicBezTo>
                <a:cubicBezTo>
                  <a:pt x="259" y="744"/>
                  <a:pt x="255" y="747"/>
                  <a:pt x="253" y="749"/>
                </a:cubicBezTo>
                <a:cubicBezTo>
                  <a:pt x="248" y="745"/>
                  <a:pt x="247" y="751"/>
                  <a:pt x="247" y="756"/>
                </a:cubicBezTo>
                <a:cubicBezTo>
                  <a:pt x="244" y="751"/>
                  <a:pt x="247" y="748"/>
                  <a:pt x="245" y="746"/>
                </a:cubicBezTo>
                <a:cubicBezTo>
                  <a:pt x="247" y="747"/>
                  <a:pt x="249" y="747"/>
                  <a:pt x="251" y="747"/>
                </a:cubicBezTo>
                <a:cubicBezTo>
                  <a:pt x="250" y="744"/>
                  <a:pt x="252" y="743"/>
                  <a:pt x="252" y="741"/>
                </a:cubicBezTo>
                <a:cubicBezTo>
                  <a:pt x="251" y="740"/>
                  <a:pt x="249" y="744"/>
                  <a:pt x="248" y="743"/>
                </a:cubicBezTo>
                <a:cubicBezTo>
                  <a:pt x="247" y="742"/>
                  <a:pt x="249" y="741"/>
                  <a:pt x="248" y="740"/>
                </a:cubicBezTo>
                <a:cubicBezTo>
                  <a:pt x="247" y="738"/>
                  <a:pt x="245" y="742"/>
                  <a:pt x="244" y="739"/>
                </a:cubicBezTo>
                <a:cubicBezTo>
                  <a:pt x="246" y="739"/>
                  <a:pt x="250" y="740"/>
                  <a:pt x="251" y="736"/>
                </a:cubicBezTo>
                <a:cubicBezTo>
                  <a:pt x="250" y="735"/>
                  <a:pt x="249" y="736"/>
                  <a:pt x="248" y="733"/>
                </a:cubicBezTo>
                <a:cubicBezTo>
                  <a:pt x="246" y="732"/>
                  <a:pt x="245" y="734"/>
                  <a:pt x="244" y="733"/>
                </a:cubicBezTo>
                <a:cubicBezTo>
                  <a:pt x="244" y="734"/>
                  <a:pt x="242" y="734"/>
                  <a:pt x="244" y="736"/>
                </a:cubicBezTo>
                <a:cubicBezTo>
                  <a:pt x="243" y="738"/>
                  <a:pt x="242" y="736"/>
                  <a:pt x="241" y="736"/>
                </a:cubicBezTo>
                <a:cubicBezTo>
                  <a:pt x="242" y="732"/>
                  <a:pt x="244" y="730"/>
                  <a:pt x="248" y="730"/>
                </a:cubicBezTo>
                <a:cubicBezTo>
                  <a:pt x="245" y="726"/>
                  <a:pt x="242" y="730"/>
                  <a:pt x="240" y="730"/>
                </a:cubicBezTo>
                <a:cubicBezTo>
                  <a:pt x="239" y="725"/>
                  <a:pt x="231" y="727"/>
                  <a:pt x="235" y="732"/>
                </a:cubicBezTo>
                <a:cubicBezTo>
                  <a:pt x="232" y="734"/>
                  <a:pt x="232" y="734"/>
                  <a:pt x="232" y="734"/>
                </a:cubicBezTo>
                <a:cubicBezTo>
                  <a:pt x="230" y="730"/>
                  <a:pt x="228" y="736"/>
                  <a:pt x="226" y="736"/>
                </a:cubicBezTo>
                <a:cubicBezTo>
                  <a:pt x="224" y="734"/>
                  <a:pt x="228" y="733"/>
                  <a:pt x="227" y="731"/>
                </a:cubicBezTo>
                <a:cubicBezTo>
                  <a:pt x="225" y="729"/>
                  <a:pt x="224" y="732"/>
                  <a:pt x="223" y="731"/>
                </a:cubicBezTo>
                <a:cubicBezTo>
                  <a:pt x="223" y="732"/>
                  <a:pt x="223" y="733"/>
                  <a:pt x="224" y="734"/>
                </a:cubicBezTo>
                <a:cubicBezTo>
                  <a:pt x="219" y="736"/>
                  <a:pt x="219" y="741"/>
                  <a:pt x="214" y="742"/>
                </a:cubicBezTo>
                <a:cubicBezTo>
                  <a:pt x="215" y="740"/>
                  <a:pt x="214" y="739"/>
                  <a:pt x="212" y="740"/>
                </a:cubicBezTo>
                <a:cubicBezTo>
                  <a:pt x="212" y="738"/>
                  <a:pt x="213" y="735"/>
                  <a:pt x="215" y="735"/>
                </a:cubicBezTo>
                <a:cubicBezTo>
                  <a:pt x="215" y="733"/>
                  <a:pt x="213" y="730"/>
                  <a:pt x="212" y="728"/>
                </a:cubicBezTo>
                <a:cubicBezTo>
                  <a:pt x="210" y="726"/>
                  <a:pt x="210" y="730"/>
                  <a:pt x="208" y="728"/>
                </a:cubicBezTo>
                <a:cubicBezTo>
                  <a:pt x="209" y="726"/>
                  <a:pt x="214" y="721"/>
                  <a:pt x="218" y="722"/>
                </a:cubicBezTo>
                <a:cubicBezTo>
                  <a:pt x="219" y="720"/>
                  <a:pt x="216" y="717"/>
                  <a:pt x="219" y="716"/>
                </a:cubicBezTo>
                <a:cubicBezTo>
                  <a:pt x="218" y="713"/>
                  <a:pt x="216" y="716"/>
                  <a:pt x="215" y="713"/>
                </a:cubicBezTo>
                <a:cubicBezTo>
                  <a:pt x="215" y="710"/>
                  <a:pt x="223" y="714"/>
                  <a:pt x="220" y="709"/>
                </a:cubicBezTo>
                <a:cubicBezTo>
                  <a:pt x="222" y="708"/>
                  <a:pt x="221" y="710"/>
                  <a:pt x="222" y="712"/>
                </a:cubicBezTo>
                <a:cubicBezTo>
                  <a:pt x="226" y="713"/>
                  <a:pt x="230" y="707"/>
                  <a:pt x="234" y="706"/>
                </a:cubicBezTo>
                <a:cubicBezTo>
                  <a:pt x="235" y="705"/>
                  <a:pt x="232" y="703"/>
                  <a:pt x="232" y="704"/>
                </a:cubicBezTo>
                <a:cubicBezTo>
                  <a:pt x="232" y="701"/>
                  <a:pt x="234" y="700"/>
                  <a:pt x="232" y="696"/>
                </a:cubicBezTo>
                <a:cubicBezTo>
                  <a:pt x="233" y="696"/>
                  <a:pt x="235" y="699"/>
                  <a:pt x="236" y="698"/>
                </a:cubicBezTo>
                <a:cubicBezTo>
                  <a:pt x="235" y="695"/>
                  <a:pt x="232" y="688"/>
                  <a:pt x="237" y="687"/>
                </a:cubicBezTo>
                <a:cubicBezTo>
                  <a:pt x="236" y="683"/>
                  <a:pt x="239" y="690"/>
                  <a:pt x="236" y="690"/>
                </a:cubicBezTo>
                <a:cubicBezTo>
                  <a:pt x="237" y="693"/>
                  <a:pt x="237" y="693"/>
                  <a:pt x="237" y="693"/>
                </a:cubicBezTo>
                <a:cubicBezTo>
                  <a:pt x="239" y="694"/>
                  <a:pt x="243" y="691"/>
                  <a:pt x="243" y="688"/>
                </a:cubicBezTo>
                <a:cubicBezTo>
                  <a:pt x="245" y="688"/>
                  <a:pt x="244" y="690"/>
                  <a:pt x="246" y="689"/>
                </a:cubicBezTo>
                <a:cubicBezTo>
                  <a:pt x="247" y="691"/>
                  <a:pt x="246" y="692"/>
                  <a:pt x="244" y="691"/>
                </a:cubicBezTo>
                <a:cubicBezTo>
                  <a:pt x="247" y="695"/>
                  <a:pt x="246" y="691"/>
                  <a:pt x="249" y="690"/>
                </a:cubicBezTo>
                <a:cubicBezTo>
                  <a:pt x="249" y="690"/>
                  <a:pt x="248" y="688"/>
                  <a:pt x="247" y="687"/>
                </a:cubicBezTo>
                <a:cubicBezTo>
                  <a:pt x="246" y="686"/>
                  <a:pt x="246" y="687"/>
                  <a:pt x="245" y="688"/>
                </a:cubicBezTo>
                <a:cubicBezTo>
                  <a:pt x="243" y="683"/>
                  <a:pt x="250" y="687"/>
                  <a:pt x="250" y="690"/>
                </a:cubicBezTo>
                <a:cubicBezTo>
                  <a:pt x="250" y="684"/>
                  <a:pt x="253" y="686"/>
                  <a:pt x="256" y="683"/>
                </a:cubicBezTo>
                <a:cubicBezTo>
                  <a:pt x="258" y="685"/>
                  <a:pt x="257" y="686"/>
                  <a:pt x="258" y="689"/>
                </a:cubicBezTo>
                <a:cubicBezTo>
                  <a:pt x="254" y="690"/>
                  <a:pt x="253" y="690"/>
                  <a:pt x="251" y="692"/>
                </a:cubicBezTo>
                <a:cubicBezTo>
                  <a:pt x="252" y="692"/>
                  <a:pt x="253" y="693"/>
                  <a:pt x="253" y="694"/>
                </a:cubicBezTo>
                <a:cubicBezTo>
                  <a:pt x="252" y="695"/>
                  <a:pt x="252" y="693"/>
                  <a:pt x="250" y="693"/>
                </a:cubicBezTo>
                <a:cubicBezTo>
                  <a:pt x="249" y="693"/>
                  <a:pt x="250" y="695"/>
                  <a:pt x="248" y="694"/>
                </a:cubicBezTo>
                <a:cubicBezTo>
                  <a:pt x="248" y="697"/>
                  <a:pt x="248" y="700"/>
                  <a:pt x="249" y="703"/>
                </a:cubicBezTo>
                <a:cubicBezTo>
                  <a:pt x="250" y="704"/>
                  <a:pt x="252" y="702"/>
                  <a:pt x="254" y="706"/>
                </a:cubicBezTo>
                <a:cubicBezTo>
                  <a:pt x="257" y="694"/>
                  <a:pt x="273" y="712"/>
                  <a:pt x="276" y="697"/>
                </a:cubicBezTo>
                <a:cubicBezTo>
                  <a:pt x="278" y="700"/>
                  <a:pt x="274" y="700"/>
                  <a:pt x="274" y="703"/>
                </a:cubicBezTo>
                <a:cubicBezTo>
                  <a:pt x="276" y="705"/>
                  <a:pt x="277" y="702"/>
                  <a:pt x="279" y="701"/>
                </a:cubicBezTo>
                <a:cubicBezTo>
                  <a:pt x="280" y="706"/>
                  <a:pt x="281" y="703"/>
                  <a:pt x="283" y="703"/>
                </a:cubicBezTo>
                <a:cubicBezTo>
                  <a:pt x="283" y="704"/>
                  <a:pt x="285" y="706"/>
                  <a:pt x="283" y="706"/>
                </a:cubicBezTo>
                <a:cubicBezTo>
                  <a:pt x="286" y="707"/>
                  <a:pt x="288" y="707"/>
                  <a:pt x="291" y="712"/>
                </a:cubicBezTo>
                <a:cubicBezTo>
                  <a:pt x="290" y="713"/>
                  <a:pt x="288" y="710"/>
                  <a:pt x="287" y="712"/>
                </a:cubicBezTo>
                <a:cubicBezTo>
                  <a:pt x="290" y="712"/>
                  <a:pt x="292" y="717"/>
                  <a:pt x="295" y="714"/>
                </a:cubicBezTo>
                <a:cubicBezTo>
                  <a:pt x="294" y="715"/>
                  <a:pt x="293" y="720"/>
                  <a:pt x="289" y="720"/>
                </a:cubicBezTo>
                <a:cubicBezTo>
                  <a:pt x="289" y="722"/>
                  <a:pt x="292" y="724"/>
                  <a:pt x="289" y="725"/>
                </a:cubicBezTo>
                <a:cubicBezTo>
                  <a:pt x="293" y="727"/>
                  <a:pt x="293" y="721"/>
                  <a:pt x="295" y="719"/>
                </a:cubicBezTo>
                <a:cubicBezTo>
                  <a:pt x="295" y="720"/>
                  <a:pt x="295" y="720"/>
                  <a:pt x="294" y="721"/>
                </a:cubicBezTo>
                <a:cubicBezTo>
                  <a:pt x="295" y="722"/>
                  <a:pt x="295" y="721"/>
                  <a:pt x="296" y="721"/>
                </a:cubicBezTo>
                <a:cubicBezTo>
                  <a:pt x="297" y="722"/>
                  <a:pt x="295" y="723"/>
                  <a:pt x="296" y="724"/>
                </a:cubicBezTo>
                <a:cubicBezTo>
                  <a:pt x="297" y="725"/>
                  <a:pt x="299" y="722"/>
                  <a:pt x="298" y="721"/>
                </a:cubicBezTo>
                <a:cubicBezTo>
                  <a:pt x="299" y="721"/>
                  <a:pt x="301" y="724"/>
                  <a:pt x="302" y="722"/>
                </a:cubicBezTo>
                <a:cubicBezTo>
                  <a:pt x="303" y="724"/>
                  <a:pt x="302" y="725"/>
                  <a:pt x="302" y="727"/>
                </a:cubicBezTo>
                <a:cubicBezTo>
                  <a:pt x="302" y="727"/>
                  <a:pt x="301" y="726"/>
                  <a:pt x="300" y="724"/>
                </a:cubicBezTo>
                <a:cubicBezTo>
                  <a:pt x="299" y="730"/>
                  <a:pt x="288" y="734"/>
                  <a:pt x="288" y="739"/>
                </a:cubicBezTo>
                <a:cubicBezTo>
                  <a:pt x="287" y="738"/>
                  <a:pt x="288" y="737"/>
                  <a:pt x="287" y="736"/>
                </a:cubicBezTo>
                <a:cubicBezTo>
                  <a:pt x="285" y="737"/>
                  <a:pt x="287" y="739"/>
                  <a:pt x="287" y="740"/>
                </a:cubicBezTo>
                <a:cubicBezTo>
                  <a:pt x="283" y="738"/>
                  <a:pt x="281" y="740"/>
                  <a:pt x="280" y="744"/>
                </a:cubicBezTo>
                <a:cubicBezTo>
                  <a:pt x="278" y="737"/>
                  <a:pt x="274" y="744"/>
                  <a:pt x="271" y="740"/>
                </a:cubicBezTo>
                <a:cubicBezTo>
                  <a:pt x="269" y="741"/>
                  <a:pt x="268" y="742"/>
                  <a:pt x="270" y="744"/>
                </a:cubicBezTo>
                <a:cubicBezTo>
                  <a:pt x="274" y="745"/>
                  <a:pt x="276" y="742"/>
                  <a:pt x="279" y="742"/>
                </a:cubicBezTo>
                <a:cubicBezTo>
                  <a:pt x="280" y="746"/>
                  <a:pt x="275" y="744"/>
                  <a:pt x="275" y="747"/>
                </a:cubicBezTo>
                <a:cubicBezTo>
                  <a:pt x="283" y="748"/>
                  <a:pt x="289" y="738"/>
                  <a:pt x="297" y="739"/>
                </a:cubicBezTo>
                <a:cubicBezTo>
                  <a:pt x="299" y="741"/>
                  <a:pt x="294" y="741"/>
                  <a:pt x="296" y="742"/>
                </a:cubicBezTo>
                <a:cubicBezTo>
                  <a:pt x="298" y="743"/>
                  <a:pt x="300" y="740"/>
                  <a:pt x="302" y="741"/>
                </a:cubicBezTo>
                <a:cubicBezTo>
                  <a:pt x="301" y="739"/>
                  <a:pt x="302" y="736"/>
                  <a:pt x="303" y="734"/>
                </a:cubicBezTo>
                <a:cubicBezTo>
                  <a:pt x="302" y="736"/>
                  <a:pt x="299" y="732"/>
                  <a:pt x="297" y="733"/>
                </a:cubicBezTo>
                <a:cubicBezTo>
                  <a:pt x="297" y="730"/>
                  <a:pt x="301" y="730"/>
                  <a:pt x="302" y="728"/>
                </a:cubicBezTo>
                <a:cubicBezTo>
                  <a:pt x="307" y="731"/>
                  <a:pt x="309" y="724"/>
                  <a:pt x="312" y="719"/>
                </a:cubicBezTo>
                <a:cubicBezTo>
                  <a:pt x="311" y="719"/>
                  <a:pt x="311" y="718"/>
                  <a:pt x="310" y="717"/>
                </a:cubicBezTo>
                <a:cubicBezTo>
                  <a:pt x="312" y="715"/>
                  <a:pt x="312" y="709"/>
                  <a:pt x="313" y="705"/>
                </a:cubicBezTo>
                <a:cubicBezTo>
                  <a:pt x="314" y="704"/>
                  <a:pt x="313" y="708"/>
                  <a:pt x="313" y="708"/>
                </a:cubicBezTo>
                <a:cubicBezTo>
                  <a:pt x="316" y="711"/>
                  <a:pt x="315" y="706"/>
                  <a:pt x="316" y="704"/>
                </a:cubicBezTo>
                <a:cubicBezTo>
                  <a:pt x="317" y="706"/>
                  <a:pt x="316" y="707"/>
                  <a:pt x="318" y="708"/>
                </a:cubicBezTo>
                <a:cubicBezTo>
                  <a:pt x="319" y="706"/>
                  <a:pt x="320" y="703"/>
                  <a:pt x="318" y="700"/>
                </a:cubicBezTo>
                <a:cubicBezTo>
                  <a:pt x="320" y="700"/>
                  <a:pt x="321" y="698"/>
                  <a:pt x="321" y="696"/>
                </a:cubicBezTo>
                <a:cubicBezTo>
                  <a:pt x="316" y="693"/>
                  <a:pt x="314" y="702"/>
                  <a:pt x="311" y="701"/>
                </a:cubicBezTo>
                <a:cubicBezTo>
                  <a:pt x="311" y="702"/>
                  <a:pt x="311" y="708"/>
                  <a:pt x="308" y="704"/>
                </a:cubicBezTo>
                <a:cubicBezTo>
                  <a:pt x="308" y="705"/>
                  <a:pt x="308" y="706"/>
                  <a:pt x="308" y="707"/>
                </a:cubicBezTo>
                <a:cubicBezTo>
                  <a:pt x="308" y="708"/>
                  <a:pt x="306" y="701"/>
                  <a:pt x="305" y="705"/>
                </a:cubicBezTo>
                <a:cubicBezTo>
                  <a:pt x="303" y="703"/>
                  <a:pt x="304" y="702"/>
                  <a:pt x="305" y="701"/>
                </a:cubicBezTo>
                <a:cubicBezTo>
                  <a:pt x="307" y="703"/>
                  <a:pt x="308" y="704"/>
                  <a:pt x="310" y="704"/>
                </a:cubicBezTo>
                <a:cubicBezTo>
                  <a:pt x="310" y="703"/>
                  <a:pt x="308" y="698"/>
                  <a:pt x="306" y="699"/>
                </a:cubicBezTo>
                <a:cubicBezTo>
                  <a:pt x="305" y="698"/>
                  <a:pt x="310" y="696"/>
                  <a:pt x="307" y="696"/>
                </a:cubicBezTo>
                <a:cubicBezTo>
                  <a:pt x="308" y="694"/>
                  <a:pt x="313" y="694"/>
                  <a:pt x="311" y="689"/>
                </a:cubicBezTo>
                <a:cubicBezTo>
                  <a:pt x="304" y="687"/>
                  <a:pt x="300" y="691"/>
                  <a:pt x="296" y="694"/>
                </a:cubicBezTo>
                <a:cubicBezTo>
                  <a:pt x="295" y="695"/>
                  <a:pt x="295" y="694"/>
                  <a:pt x="294" y="692"/>
                </a:cubicBezTo>
                <a:cubicBezTo>
                  <a:pt x="293" y="693"/>
                  <a:pt x="291" y="693"/>
                  <a:pt x="289" y="693"/>
                </a:cubicBezTo>
                <a:cubicBezTo>
                  <a:pt x="290" y="692"/>
                  <a:pt x="289" y="690"/>
                  <a:pt x="290" y="689"/>
                </a:cubicBezTo>
                <a:cubicBezTo>
                  <a:pt x="288" y="687"/>
                  <a:pt x="287" y="691"/>
                  <a:pt x="285" y="691"/>
                </a:cubicBezTo>
                <a:cubicBezTo>
                  <a:pt x="284" y="688"/>
                  <a:pt x="279" y="690"/>
                  <a:pt x="276" y="686"/>
                </a:cubicBezTo>
                <a:cubicBezTo>
                  <a:pt x="274" y="689"/>
                  <a:pt x="268" y="691"/>
                  <a:pt x="266" y="696"/>
                </a:cubicBezTo>
                <a:cubicBezTo>
                  <a:pt x="263" y="694"/>
                  <a:pt x="260" y="695"/>
                  <a:pt x="260" y="699"/>
                </a:cubicBezTo>
                <a:cubicBezTo>
                  <a:pt x="259" y="699"/>
                  <a:pt x="258" y="696"/>
                  <a:pt x="257" y="696"/>
                </a:cubicBezTo>
                <a:cubicBezTo>
                  <a:pt x="263" y="696"/>
                  <a:pt x="268" y="688"/>
                  <a:pt x="274" y="685"/>
                </a:cubicBezTo>
                <a:cubicBezTo>
                  <a:pt x="274" y="685"/>
                  <a:pt x="273" y="683"/>
                  <a:pt x="272" y="682"/>
                </a:cubicBezTo>
                <a:cubicBezTo>
                  <a:pt x="275" y="684"/>
                  <a:pt x="276" y="681"/>
                  <a:pt x="277" y="680"/>
                </a:cubicBezTo>
                <a:cubicBezTo>
                  <a:pt x="273" y="678"/>
                  <a:pt x="269" y="681"/>
                  <a:pt x="267" y="683"/>
                </a:cubicBezTo>
                <a:cubicBezTo>
                  <a:pt x="265" y="681"/>
                  <a:pt x="263" y="680"/>
                  <a:pt x="262" y="677"/>
                </a:cubicBezTo>
                <a:cubicBezTo>
                  <a:pt x="263" y="678"/>
                  <a:pt x="264" y="677"/>
                  <a:pt x="266" y="679"/>
                </a:cubicBezTo>
                <a:cubicBezTo>
                  <a:pt x="268" y="670"/>
                  <a:pt x="277" y="677"/>
                  <a:pt x="278" y="668"/>
                </a:cubicBezTo>
                <a:cubicBezTo>
                  <a:pt x="279" y="668"/>
                  <a:pt x="279" y="670"/>
                  <a:pt x="280" y="671"/>
                </a:cubicBezTo>
                <a:cubicBezTo>
                  <a:pt x="281" y="670"/>
                  <a:pt x="281" y="669"/>
                  <a:pt x="281" y="667"/>
                </a:cubicBezTo>
                <a:cubicBezTo>
                  <a:pt x="281" y="667"/>
                  <a:pt x="283" y="671"/>
                  <a:pt x="283" y="668"/>
                </a:cubicBezTo>
                <a:cubicBezTo>
                  <a:pt x="284" y="669"/>
                  <a:pt x="284" y="671"/>
                  <a:pt x="286" y="671"/>
                </a:cubicBezTo>
                <a:cubicBezTo>
                  <a:pt x="287" y="670"/>
                  <a:pt x="286" y="669"/>
                  <a:pt x="287" y="668"/>
                </a:cubicBezTo>
                <a:cubicBezTo>
                  <a:pt x="286" y="667"/>
                  <a:pt x="285" y="667"/>
                  <a:pt x="284" y="667"/>
                </a:cubicBezTo>
                <a:cubicBezTo>
                  <a:pt x="285" y="665"/>
                  <a:pt x="289" y="664"/>
                  <a:pt x="291" y="668"/>
                </a:cubicBezTo>
                <a:cubicBezTo>
                  <a:pt x="290" y="669"/>
                  <a:pt x="290" y="669"/>
                  <a:pt x="290" y="669"/>
                </a:cubicBezTo>
                <a:cubicBezTo>
                  <a:pt x="291" y="671"/>
                  <a:pt x="292" y="670"/>
                  <a:pt x="293" y="669"/>
                </a:cubicBezTo>
                <a:cubicBezTo>
                  <a:pt x="294" y="671"/>
                  <a:pt x="294" y="671"/>
                  <a:pt x="295" y="673"/>
                </a:cubicBezTo>
                <a:cubicBezTo>
                  <a:pt x="296" y="672"/>
                  <a:pt x="296" y="671"/>
                  <a:pt x="295" y="669"/>
                </a:cubicBezTo>
                <a:cubicBezTo>
                  <a:pt x="296" y="669"/>
                  <a:pt x="297" y="670"/>
                  <a:pt x="298" y="672"/>
                </a:cubicBezTo>
                <a:cubicBezTo>
                  <a:pt x="295" y="674"/>
                  <a:pt x="290" y="676"/>
                  <a:pt x="289" y="680"/>
                </a:cubicBezTo>
                <a:cubicBezTo>
                  <a:pt x="291" y="682"/>
                  <a:pt x="290" y="683"/>
                  <a:pt x="291" y="684"/>
                </a:cubicBezTo>
                <a:cubicBezTo>
                  <a:pt x="294" y="687"/>
                  <a:pt x="297" y="683"/>
                  <a:pt x="300" y="683"/>
                </a:cubicBezTo>
                <a:cubicBezTo>
                  <a:pt x="298" y="681"/>
                  <a:pt x="299" y="681"/>
                  <a:pt x="300" y="682"/>
                </a:cubicBezTo>
                <a:cubicBezTo>
                  <a:pt x="301" y="681"/>
                  <a:pt x="300" y="677"/>
                  <a:pt x="299" y="678"/>
                </a:cubicBezTo>
                <a:cubicBezTo>
                  <a:pt x="299" y="676"/>
                  <a:pt x="298" y="674"/>
                  <a:pt x="298" y="672"/>
                </a:cubicBezTo>
                <a:cubicBezTo>
                  <a:pt x="302" y="669"/>
                  <a:pt x="304" y="676"/>
                  <a:pt x="307" y="673"/>
                </a:cubicBezTo>
                <a:cubicBezTo>
                  <a:pt x="308" y="674"/>
                  <a:pt x="308" y="675"/>
                  <a:pt x="308" y="676"/>
                </a:cubicBezTo>
                <a:cubicBezTo>
                  <a:pt x="309" y="672"/>
                  <a:pt x="310" y="673"/>
                  <a:pt x="313" y="673"/>
                </a:cubicBezTo>
                <a:cubicBezTo>
                  <a:pt x="314" y="672"/>
                  <a:pt x="310" y="670"/>
                  <a:pt x="309" y="669"/>
                </a:cubicBezTo>
                <a:cubicBezTo>
                  <a:pt x="308" y="673"/>
                  <a:pt x="301" y="669"/>
                  <a:pt x="297" y="670"/>
                </a:cubicBezTo>
                <a:cubicBezTo>
                  <a:pt x="299" y="667"/>
                  <a:pt x="300" y="665"/>
                  <a:pt x="299" y="661"/>
                </a:cubicBezTo>
                <a:cubicBezTo>
                  <a:pt x="302" y="665"/>
                  <a:pt x="302" y="665"/>
                  <a:pt x="302" y="665"/>
                </a:cubicBezTo>
                <a:cubicBezTo>
                  <a:pt x="303" y="664"/>
                  <a:pt x="302" y="662"/>
                  <a:pt x="303" y="661"/>
                </a:cubicBezTo>
                <a:cubicBezTo>
                  <a:pt x="304" y="662"/>
                  <a:pt x="304" y="663"/>
                  <a:pt x="304" y="664"/>
                </a:cubicBezTo>
                <a:cubicBezTo>
                  <a:pt x="306" y="661"/>
                  <a:pt x="306" y="662"/>
                  <a:pt x="308" y="662"/>
                </a:cubicBezTo>
                <a:cubicBezTo>
                  <a:pt x="309" y="661"/>
                  <a:pt x="309" y="660"/>
                  <a:pt x="309" y="658"/>
                </a:cubicBezTo>
                <a:cubicBezTo>
                  <a:pt x="306" y="659"/>
                  <a:pt x="304" y="659"/>
                  <a:pt x="302" y="659"/>
                </a:cubicBezTo>
                <a:cubicBezTo>
                  <a:pt x="302" y="657"/>
                  <a:pt x="305" y="655"/>
                  <a:pt x="302" y="653"/>
                </a:cubicBezTo>
                <a:cubicBezTo>
                  <a:pt x="302" y="654"/>
                  <a:pt x="302" y="655"/>
                  <a:pt x="303" y="656"/>
                </a:cubicBezTo>
                <a:cubicBezTo>
                  <a:pt x="299" y="655"/>
                  <a:pt x="295" y="657"/>
                  <a:pt x="296" y="662"/>
                </a:cubicBezTo>
                <a:cubicBezTo>
                  <a:pt x="294" y="664"/>
                  <a:pt x="296" y="656"/>
                  <a:pt x="292" y="659"/>
                </a:cubicBezTo>
                <a:cubicBezTo>
                  <a:pt x="292" y="654"/>
                  <a:pt x="296" y="653"/>
                  <a:pt x="300" y="650"/>
                </a:cubicBezTo>
                <a:cubicBezTo>
                  <a:pt x="297" y="649"/>
                  <a:pt x="300" y="647"/>
                  <a:pt x="298" y="648"/>
                </a:cubicBezTo>
                <a:cubicBezTo>
                  <a:pt x="298" y="647"/>
                  <a:pt x="302" y="648"/>
                  <a:pt x="300" y="643"/>
                </a:cubicBezTo>
                <a:cubicBezTo>
                  <a:pt x="302" y="643"/>
                  <a:pt x="302" y="643"/>
                  <a:pt x="303" y="641"/>
                </a:cubicBezTo>
                <a:cubicBezTo>
                  <a:pt x="294" y="645"/>
                  <a:pt x="286" y="654"/>
                  <a:pt x="276" y="656"/>
                </a:cubicBezTo>
                <a:cubicBezTo>
                  <a:pt x="276" y="659"/>
                  <a:pt x="274" y="659"/>
                  <a:pt x="273" y="659"/>
                </a:cubicBezTo>
                <a:cubicBezTo>
                  <a:pt x="272" y="660"/>
                  <a:pt x="274" y="663"/>
                  <a:pt x="275" y="664"/>
                </a:cubicBezTo>
                <a:cubicBezTo>
                  <a:pt x="273" y="665"/>
                  <a:pt x="274" y="666"/>
                  <a:pt x="275" y="667"/>
                </a:cubicBezTo>
                <a:cubicBezTo>
                  <a:pt x="274" y="668"/>
                  <a:pt x="273" y="668"/>
                  <a:pt x="271" y="666"/>
                </a:cubicBezTo>
                <a:cubicBezTo>
                  <a:pt x="277" y="662"/>
                  <a:pt x="266" y="659"/>
                  <a:pt x="263" y="661"/>
                </a:cubicBezTo>
                <a:cubicBezTo>
                  <a:pt x="264" y="659"/>
                  <a:pt x="260" y="658"/>
                  <a:pt x="263" y="657"/>
                </a:cubicBezTo>
                <a:cubicBezTo>
                  <a:pt x="257" y="656"/>
                  <a:pt x="261" y="665"/>
                  <a:pt x="257" y="663"/>
                </a:cubicBezTo>
                <a:cubicBezTo>
                  <a:pt x="256" y="661"/>
                  <a:pt x="258" y="662"/>
                  <a:pt x="259" y="661"/>
                </a:cubicBezTo>
                <a:cubicBezTo>
                  <a:pt x="257" y="658"/>
                  <a:pt x="257" y="658"/>
                  <a:pt x="257" y="658"/>
                </a:cubicBezTo>
                <a:cubicBezTo>
                  <a:pt x="255" y="659"/>
                  <a:pt x="257" y="660"/>
                  <a:pt x="255" y="661"/>
                </a:cubicBezTo>
                <a:cubicBezTo>
                  <a:pt x="253" y="660"/>
                  <a:pt x="252" y="658"/>
                  <a:pt x="251" y="660"/>
                </a:cubicBezTo>
                <a:cubicBezTo>
                  <a:pt x="250" y="658"/>
                  <a:pt x="249" y="657"/>
                  <a:pt x="249" y="655"/>
                </a:cubicBezTo>
                <a:cubicBezTo>
                  <a:pt x="250" y="656"/>
                  <a:pt x="251" y="655"/>
                  <a:pt x="252" y="654"/>
                </a:cubicBezTo>
                <a:cubicBezTo>
                  <a:pt x="251" y="663"/>
                  <a:pt x="264" y="657"/>
                  <a:pt x="263" y="652"/>
                </a:cubicBezTo>
                <a:cubicBezTo>
                  <a:pt x="261" y="651"/>
                  <a:pt x="259" y="654"/>
                  <a:pt x="258" y="656"/>
                </a:cubicBezTo>
                <a:cubicBezTo>
                  <a:pt x="257" y="654"/>
                  <a:pt x="254" y="654"/>
                  <a:pt x="252" y="654"/>
                </a:cubicBezTo>
                <a:cubicBezTo>
                  <a:pt x="252" y="653"/>
                  <a:pt x="251" y="651"/>
                  <a:pt x="250" y="650"/>
                </a:cubicBezTo>
                <a:cubicBezTo>
                  <a:pt x="252" y="651"/>
                  <a:pt x="253" y="653"/>
                  <a:pt x="255" y="652"/>
                </a:cubicBezTo>
                <a:cubicBezTo>
                  <a:pt x="253" y="648"/>
                  <a:pt x="257" y="652"/>
                  <a:pt x="257" y="649"/>
                </a:cubicBezTo>
                <a:cubicBezTo>
                  <a:pt x="258" y="648"/>
                  <a:pt x="258" y="649"/>
                  <a:pt x="258" y="651"/>
                </a:cubicBezTo>
                <a:cubicBezTo>
                  <a:pt x="261" y="649"/>
                  <a:pt x="260" y="647"/>
                  <a:pt x="263" y="647"/>
                </a:cubicBezTo>
                <a:cubicBezTo>
                  <a:pt x="264" y="646"/>
                  <a:pt x="261" y="647"/>
                  <a:pt x="261" y="645"/>
                </a:cubicBezTo>
                <a:cubicBezTo>
                  <a:pt x="267" y="641"/>
                  <a:pt x="271" y="641"/>
                  <a:pt x="275" y="638"/>
                </a:cubicBezTo>
                <a:cubicBezTo>
                  <a:pt x="278" y="641"/>
                  <a:pt x="280" y="642"/>
                  <a:pt x="283" y="639"/>
                </a:cubicBezTo>
                <a:cubicBezTo>
                  <a:pt x="282" y="637"/>
                  <a:pt x="281" y="639"/>
                  <a:pt x="280" y="637"/>
                </a:cubicBezTo>
                <a:cubicBezTo>
                  <a:pt x="278" y="637"/>
                  <a:pt x="279" y="640"/>
                  <a:pt x="277" y="638"/>
                </a:cubicBezTo>
                <a:cubicBezTo>
                  <a:pt x="276" y="635"/>
                  <a:pt x="281" y="634"/>
                  <a:pt x="282" y="634"/>
                </a:cubicBezTo>
                <a:cubicBezTo>
                  <a:pt x="282" y="635"/>
                  <a:pt x="282" y="635"/>
                  <a:pt x="283" y="636"/>
                </a:cubicBezTo>
                <a:cubicBezTo>
                  <a:pt x="285" y="634"/>
                  <a:pt x="286" y="631"/>
                  <a:pt x="290" y="634"/>
                </a:cubicBezTo>
                <a:cubicBezTo>
                  <a:pt x="295" y="633"/>
                  <a:pt x="290" y="628"/>
                  <a:pt x="289" y="622"/>
                </a:cubicBezTo>
                <a:cubicBezTo>
                  <a:pt x="287" y="618"/>
                  <a:pt x="287" y="623"/>
                  <a:pt x="286" y="620"/>
                </a:cubicBezTo>
                <a:cubicBezTo>
                  <a:pt x="286" y="620"/>
                  <a:pt x="285" y="619"/>
                  <a:pt x="285" y="619"/>
                </a:cubicBezTo>
                <a:cubicBezTo>
                  <a:pt x="286" y="618"/>
                  <a:pt x="287" y="620"/>
                  <a:pt x="288" y="618"/>
                </a:cubicBezTo>
                <a:cubicBezTo>
                  <a:pt x="289" y="618"/>
                  <a:pt x="288" y="617"/>
                  <a:pt x="288" y="616"/>
                </a:cubicBezTo>
                <a:cubicBezTo>
                  <a:pt x="287" y="615"/>
                  <a:pt x="286" y="615"/>
                  <a:pt x="285" y="616"/>
                </a:cubicBezTo>
                <a:cubicBezTo>
                  <a:pt x="283" y="614"/>
                  <a:pt x="287" y="614"/>
                  <a:pt x="285" y="612"/>
                </a:cubicBezTo>
                <a:cubicBezTo>
                  <a:pt x="286" y="612"/>
                  <a:pt x="286" y="613"/>
                  <a:pt x="286" y="614"/>
                </a:cubicBezTo>
                <a:cubicBezTo>
                  <a:pt x="290" y="614"/>
                  <a:pt x="287" y="609"/>
                  <a:pt x="290" y="610"/>
                </a:cubicBezTo>
                <a:cubicBezTo>
                  <a:pt x="289" y="613"/>
                  <a:pt x="287" y="616"/>
                  <a:pt x="291" y="621"/>
                </a:cubicBezTo>
                <a:cubicBezTo>
                  <a:pt x="290" y="622"/>
                  <a:pt x="290" y="621"/>
                  <a:pt x="289" y="621"/>
                </a:cubicBezTo>
                <a:cubicBezTo>
                  <a:pt x="292" y="626"/>
                  <a:pt x="291" y="627"/>
                  <a:pt x="295" y="631"/>
                </a:cubicBezTo>
                <a:cubicBezTo>
                  <a:pt x="296" y="630"/>
                  <a:pt x="297" y="629"/>
                  <a:pt x="298" y="628"/>
                </a:cubicBezTo>
                <a:cubicBezTo>
                  <a:pt x="298" y="627"/>
                  <a:pt x="297" y="627"/>
                  <a:pt x="296" y="626"/>
                </a:cubicBezTo>
                <a:cubicBezTo>
                  <a:pt x="297" y="624"/>
                  <a:pt x="299" y="627"/>
                  <a:pt x="300" y="628"/>
                </a:cubicBezTo>
                <a:cubicBezTo>
                  <a:pt x="298" y="629"/>
                  <a:pt x="299" y="631"/>
                  <a:pt x="297" y="632"/>
                </a:cubicBezTo>
                <a:cubicBezTo>
                  <a:pt x="297" y="633"/>
                  <a:pt x="298" y="633"/>
                  <a:pt x="298" y="633"/>
                </a:cubicBezTo>
                <a:cubicBezTo>
                  <a:pt x="300" y="631"/>
                  <a:pt x="301" y="624"/>
                  <a:pt x="306" y="626"/>
                </a:cubicBezTo>
                <a:cubicBezTo>
                  <a:pt x="306" y="627"/>
                  <a:pt x="303" y="628"/>
                  <a:pt x="305" y="630"/>
                </a:cubicBezTo>
                <a:cubicBezTo>
                  <a:pt x="302" y="633"/>
                  <a:pt x="299" y="634"/>
                  <a:pt x="295" y="637"/>
                </a:cubicBezTo>
                <a:cubicBezTo>
                  <a:pt x="298" y="642"/>
                  <a:pt x="302" y="631"/>
                  <a:pt x="305" y="636"/>
                </a:cubicBezTo>
                <a:cubicBezTo>
                  <a:pt x="305" y="631"/>
                  <a:pt x="310" y="633"/>
                  <a:pt x="313" y="628"/>
                </a:cubicBezTo>
                <a:cubicBezTo>
                  <a:pt x="312" y="627"/>
                  <a:pt x="311" y="627"/>
                  <a:pt x="311" y="628"/>
                </a:cubicBezTo>
                <a:cubicBezTo>
                  <a:pt x="309" y="626"/>
                  <a:pt x="314" y="627"/>
                  <a:pt x="314" y="625"/>
                </a:cubicBezTo>
                <a:cubicBezTo>
                  <a:pt x="314" y="624"/>
                  <a:pt x="313" y="624"/>
                  <a:pt x="313" y="624"/>
                </a:cubicBezTo>
                <a:cubicBezTo>
                  <a:pt x="313" y="622"/>
                  <a:pt x="317" y="623"/>
                  <a:pt x="318" y="623"/>
                </a:cubicBezTo>
                <a:cubicBezTo>
                  <a:pt x="319" y="620"/>
                  <a:pt x="316" y="619"/>
                  <a:pt x="320" y="618"/>
                </a:cubicBezTo>
                <a:cubicBezTo>
                  <a:pt x="314" y="616"/>
                  <a:pt x="311" y="621"/>
                  <a:pt x="308" y="625"/>
                </a:cubicBezTo>
                <a:cubicBezTo>
                  <a:pt x="307" y="622"/>
                  <a:pt x="306" y="625"/>
                  <a:pt x="305" y="624"/>
                </a:cubicBezTo>
                <a:cubicBezTo>
                  <a:pt x="305" y="620"/>
                  <a:pt x="309" y="624"/>
                  <a:pt x="310" y="620"/>
                </a:cubicBezTo>
                <a:cubicBezTo>
                  <a:pt x="307" y="619"/>
                  <a:pt x="305" y="622"/>
                  <a:pt x="302" y="616"/>
                </a:cubicBezTo>
                <a:cubicBezTo>
                  <a:pt x="305" y="618"/>
                  <a:pt x="310" y="620"/>
                  <a:pt x="312" y="619"/>
                </a:cubicBezTo>
                <a:cubicBezTo>
                  <a:pt x="312" y="618"/>
                  <a:pt x="311" y="617"/>
                  <a:pt x="312" y="617"/>
                </a:cubicBezTo>
                <a:cubicBezTo>
                  <a:pt x="310" y="616"/>
                  <a:pt x="310" y="617"/>
                  <a:pt x="309" y="618"/>
                </a:cubicBezTo>
                <a:cubicBezTo>
                  <a:pt x="309" y="616"/>
                  <a:pt x="308" y="613"/>
                  <a:pt x="310" y="613"/>
                </a:cubicBezTo>
                <a:cubicBezTo>
                  <a:pt x="311" y="614"/>
                  <a:pt x="312" y="616"/>
                  <a:pt x="312" y="617"/>
                </a:cubicBezTo>
                <a:cubicBezTo>
                  <a:pt x="315" y="614"/>
                  <a:pt x="319" y="615"/>
                  <a:pt x="320" y="613"/>
                </a:cubicBezTo>
                <a:cubicBezTo>
                  <a:pt x="319" y="612"/>
                  <a:pt x="318" y="613"/>
                  <a:pt x="316" y="612"/>
                </a:cubicBezTo>
                <a:cubicBezTo>
                  <a:pt x="318" y="610"/>
                  <a:pt x="325" y="612"/>
                  <a:pt x="327" y="607"/>
                </a:cubicBezTo>
                <a:cubicBezTo>
                  <a:pt x="325" y="604"/>
                  <a:pt x="324" y="607"/>
                  <a:pt x="322" y="606"/>
                </a:cubicBezTo>
                <a:cubicBezTo>
                  <a:pt x="326" y="606"/>
                  <a:pt x="327" y="599"/>
                  <a:pt x="330" y="599"/>
                </a:cubicBezTo>
                <a:cubicBezTo>
                  <a:pt x="331" y="597"/>
                  <a:pt x="328" y="598"/>
                  <a:pt x="328" y="596"/>
                </a:cubicBezTo>
                <a:cubicBezTo>
                  <a:pt x="330" y="596"/>
                  <a:pt x="331" y="595"/>
                  <a:pt x="332" y="594"/>
                </a:cubicBezTo>
                <a:cubicBezTo>
                  <a:pt x="335" y="596"/>
                  <a:pt x="336" y="601"/>
                  <a:pt x="333" y="601"/>
                </a:cubicBezTo>
                <a:cubicBezTo>
                  <a:pt x="336" y="605"/>
                  <a:pt x="336" y="601"/>
                  <a:pt x="338" y="600"/>
                </a:cubicBezTo>
                <a:cubicBezTo>
                  <a:pt x="338" y="599"/>
                  <a:pt x="337" y="598"/>
                  <a:pt x="336" y="597"/>
                </a:cubicBezTo>
                <a:cubicBezTo>
                  <a:pt x="339" y="598"/>
                  <a:pt x="338" y="593"/>
                  <a:pt x="341" y="594"/>
                </a:cubicBezTo>
                <a:cubicBezTo>
                  <a:pt x="342" y="595"/>
                  <a:pt x="339" y="595"/>
                  <a:pt x="339" y="596"/>
                </a:cubicBezTo>
                <a:cubicBezTo>
                  <a:pt x="341" y="599"/>
                  <a:pt x="343" y="596"/>
                  <a:pt x="345" y="594"/>
                </a:cubicBezTo>
                <a:cubicBezTo>
                  <a:pt x="345" y="594"/>
                  <a:pt x="346" y="596"/>
                  <a:pt x="347" y="597"/>
                </a:cubicBezTo>
                <a:cubicBezTo>
                  <a:pt x="349" y="597"/>
                  <a:pt x="347" y="594"/>
                  <a:pt x="349" y="595"/>
                </a:cubicBezTo>
                <a:cubicBezTo>
                  <a:pt x="350" y="594"/>
                  <a:pt x="347" y="595"/>
                  <a:pt x="347" y="592"/>
                </a:cubicBezTo>
                <a:cubicBezTo>
                  <a:pt x="348" y="592"/>
                  <a:pt x="349" y="592"/>
                  <a:pt x="350" y="591"/>
                </a:cubicBezTo>
                <a:cubicBezTo>
                  <a:pt x="351" y="591"/>
                  <a:pt x="353" y="591"/>
                  <a:pt x="354" y="589"/>
                </a:cubicBezTo>
                <a:cubicBezTo>
                  <a:pt x="355" y="591"/>
                  <a:pt x="356" y="591"/>
                  <a:pt x="355" y="593"/>
                </a:cubicBezTo>
                <a:cubicBezTo>
                  <a:pt x="356" y="594"/>
                  <a:pt x="357" y="593"/>
                  <a:pt x="359" y="593"/>
                </a:cubicBezTo>
                <a:cubicBezTo>
                  <a:pt x="353" y="590"/>
                  <a:pt x="360" y="590"/>
                  <a:pt x="360" y="587"/>
                </a:cubicBezTo>
                <a:cubicBezTo>
                  <a:pt x="361" y="588"/>
                  <a:pt x="361" y="589"/>
                  <a:pt x="363" y="589"/>
                </a:cubicBezTo>
                <a:cubicBezTo>
                  <a:pt x="364" y="587"/>
                  <a:pt x="361" y="586"/>
                  <a:pt x="363" y="585"/>
                </a:cubicBezTo>
                <a:cubicBezTo>
                  <a:pt x="364" y="585"/>
                  <a:pt x="363" y="586"/>
                  <a:pt x="364" y="587"/>
                </a:cubicBezTo>
                <a:cubicBezTo>
                  <a:pt x="367" y="587"/>
                  <a:pt x="363" y="583"/>
                  <a:pt x="365" y="582"/>
                </a:cubicBezTo>
                <a:cubicBezTo>
                  <a:pt x="367" y="587"/>
                  <a:pt x="366" y="582"/>
                  <a:pt x="365" y="581"/>
                </a:cubicBezTo>
                <a:cubicBezTo>
                  <a:pt x="364" y="579"/>
                  <a:pt x="362" y="582"/>
                  <a:pt x="361" y="581"/>
                </a:cubicBezTo>
                <a:cubicBezTo>
                  <a:pt x="361" y="579"/>
                  <a:pt x="364" y="579"/>
                  <a:pt x="366" y="579"/>
                </a:cubicBezTo>
                <a:cubicBezTo>
                  <a:pt x="366" y="580"/>
                  <a:pt x="367" y="581"/>
                  <a:pt x="366" y="582"/>
                </a:cubicBezTo>
                <a:cubicBezTo>
                  <a:pt x="367" y="583"/>
                  <a:pt x="368" y="582"/>
                  <a:pt x="369" y="583"/>
                </a:cubicBezTo>
                <a:cubicBezTo>
                  <a:pt x="371" y="581"/>
                  <a:pt x="366" y="579"/>
                  <a:pt x="367" y="578"/>
                </a:cubicBezTo>
                <a:cubicBezTo>
                  <a:pt x="369" y="576"/>
                  <a:pt x="368" y="580"/>
                  <a:pt x="369" y="578"/>
                </a:cubicBezTo>
                <a:cubicBezTo>
                  <a:pt x="370" y="580"/>
                  <a:pt x="369" y="582"/>
                  <a:pt x="371" y="584"/>
                </a:cubicBezTo>
                <a:cubicBezTo>
                  <a:pt x="369" y="585"/>
                  <a:pt x="368" y="584"/>
                  <a:pt x="367" y="584"/>
                </a:cubicBezTo>
                <a:cubicBezTo>
                  <a:pt x="369" y="588"/>
                  <a:pt x="370" y="586"/>
                  <a:pt x="371" y="584"/>
                </a:cubicBezTo>
                <a:cubicBezTo>
                  <a:pt x="373" y="590"/>
                  <a:pt x="374" y="584"/>
                  <a:pt x="375" y="584"/>
                </a:cubicBezTo>
                <a:cubicBezTo>
                  <a:pt x="378" y="583"/>
                  <a:pt x="385" y="583"/>
                  <a:pt x="383" y="577"/>
                </a:cubicBezTo>
                <a:cubicBezTo>
                  <a:pt x="382" y="576"/>
                  <a:pt x="382" y="576"/>
                  <a:pt x="381" y="576"/>
                </a:cubicBezTo>
                <a:cubicBezTo>
                  <a:pt x="380" y="575"/>
                  <a:pt x="381" y="574"/>
                  <a:pt x="380" y="573"/>
                </a:cubicBezTo>
                <a:cubicBezTo>
                  <a:pt x="381" y="571"/>
                  <a:pt x="382" y="575"/>
                  <a:pt x="383" y="575"/>
                </a:cubicBezTo>
                <a:cubicBezTo>
                  <a:pt x="383" y="573"/>
                  <a:pt x="386" y="574"/>
                  <a:pt x="384" y="571"/>
                </a:cubicBezTo>
                <a:cubicBezTo>
                  <a:pt x="389" y="573"/>
                  <a:pt x="389" y="568"/>
                  <a:pt x="392" y="567"/>
                </a:cubicBezTo>
                <a:cubicBezTo>
                  <a:pt x="391" y="566"/>
                  <a:pt x="390" y="566"/>
                  <a:pt x="389" y="564"/>
                </a:cubicBezTo>
                <a:cubicBezTo>
                  <a:pt x="392" y="564"/>
                  <a:pt x="387" y="561"/>
                  <a:pt x="390" y="561"/>
                </a:cubicBezTo>
                <a:cubicBezTo>
                  <a:pt x="391" y="563"/>
                  <a:pt x="391" y="565"/>
                  <a:pt x="392" y="567"/>
                </a:cubicBezTo>
                <a:cubicBezTo>
                  <a:pt x="393" y="566"/>
                  <a:pt x="393" y="566"/>
                  <a:pt x="393" y="566"/>
                </a:cubicBezTo>
                <a:cubicBezTo>
                  <a:pt x="394" y="566"/>
                  <a:pt x="392" y="564"/>
                  <a:pt x="391" y="562"/>
                </a:cubicBezTo>
                <a:cubicBezTo>
                  <a:pt x="394" y="565"/>
                  <a:pt x="394" y="559"/>
                  <a:pt x="397" y="563"/>
                </a:cubicBezTo>
                <a:cubicBezTo>
                  <a:pt x="397" y="560"/>
                  <a:pt x="398" y="561"/>
                  <a:pt x="401" y="561"/>
                </a:cubicBezTo>
                <a:cubicBezTo>
                  <a:pt x="399" y="559"/>
                  <a:pt x="398" y="558"/>
                  <a:pt x="397" y="558"/>
                </a:cubicBezTo>
                <a:cubicBezTo>
                  <a:pt x="396" y="555"/>
                  <a:pt x="399" y="558"/>
                  <a:pt x="400" y="560"/>
                </a:cubicBezTo>
                <a:cubicBezTo>
                  <a:pt x="403" y="557"/>
                  <a:pt x="409" y="557"/>
                  <a:pt x="408" y="551"/>
                </a:cubicBezTo>
                <a:cubicBezTo>
                  <a:pt x="410" y="551"/>
                  <a:pt x="412" y="552"/>
                  <a:pt x="414" y="553"/>
                </a:cubicBezTo>
                <a:cubicBezTo>
                  <a:pt x="415" y="551"/>
                  <a:pt x="412" y="550"/>
                  <a:pt x="412" y="549"/>
                </a:cubicBezTo>
                <a:cubicBezTo>
                  <a:pt x="414" y="547"/>
                  <a:pt x="413" y="547"/>
                  <a:pt x="415" y="546"/>
                </a:cubicBezTo>
                <a:cubicBezTo>
                  <a:pt x="417" y="548"/>
                  <a:pt x="416" y="549"/>
                  <a:pt x="418" y="550"/>
                </a:cubicBezTo>
                <a:cubicBezTo>
                  <a:pt x="419" y="549"/>
                  <a:pt x="419" y="547"/>
                  <a:pt x="419" y="546"/>
                </a:cubicBezTo>
                <a:cubicBezTo>
                  <a:pt x="416" y="547"/>
                  <a:pt x="417" y="543"/>
                  <a:pt x="416" y="545"/>
                </a:cubicBezTo>
                <a:cubicBezTo>
                  <a:pt x="415" y="544"/>
                  <a:pt x="415" y="540"/>
                  <a:pt x="417" y="540"/>
                </a:cubicBezTo>
                <a:cubicBezTo>
                  <a:pt x="416" y="543"/>
                  <a:pt x="418" y="543"/>
                  <a:pt x="421" y="546"/>
                </a:cubicBezTo>
                <a:cubicBezTo>
                  <a:pt x="418" y="542"/>
                  <a:pt x="421" y="543"/>
                  <a:pt x="420" y="539"/>
                </a:cubicBezTo>
                <a:cubicBezTo>
                  <a:pt x="423" y="534"/>
                  <a:pt x="429" y="538"/>
                  <a:pt x="431" y="531"/>
                </a:cubicBezTo>
                <a:cubicBezTo>
                  <a:pt x="429" y="529"/>
                  <a:pt x="429" y="534"/>
                  <a:pt x="427" y="530"/>
                </a:cubicBezTo>
                <a:cubicBezTo>
                  <a:pt x="429" y="529"/>
                  <a:pt x="431" y="529"/>
                  <a:pt x="433" y="531"/>
                </a:cubicBezTo>
                <a:cubicBezTo>
                  <a:pt x="433" y="528"/>
                  <a:pt x="432" y="529"/>
                  <a:pt x="434" y="530"/>
                </a:cubicBezTo>
                <a:cubicBezTo>
                  <a:pt x="435" y="527"/>
                  <a:pt x="431" y="528"/>
                  <a:pt x="430" y="525"/>
                </a:cubicBezTo>
                <a:cubicBezTo>
                  <a:pt x="431" y="524"/>
                  <a:pt x="431" y="524"/>
                  <a:pt x="430" y="523"/>
                </a:cubicBezTo>
                <a:cubicBezTo>
                  <a:pt x="434" y="521"/>
                  <a:pt x="438" y="519"/>
                  <a:pt x="438" y="514"/>
                </a:cubicBezTo>
                <a:cubicBezTo>
                  <a:pt x="436" y="513"/>
                  <a:pt x="436" y="518"/>
                  <a:pt x="434" y="515"/>
                </a:cubicBezTo>
                <a:cubicBezTo>
                  <a:pt x="432" y="516"/>
                  <a:pt x="433" y="517"/>
                  <a:pt x="433" y="518"/>
                </a:cubicBezTo>
                <a:cubicBezTo>
                  <a:pt x="432" y="519"/>
                  <a:pt x="433" y="516"/>
                  <a:pt x="431" y="515"/>
                </a:cubicBezTo>
                <a:cubicBezTo>
                  <a:pt x="430" y="515"/>
                  <a:pt x="430" y="515"/>
                  <a:pt x="430" y="515"/>
                </a:cubicBezTo>
                <a:cubicBezTo>
                  <a:pt x="434" y="524"/>
                  <a:pt x="423" y="519"/>
                  <a:pt x="418" y="519"/>
                </a:cubicBezTo>
                <a:cubicBezTo>
                  <a:pt x="420" y="521"/>
                  <a:pt x="422" y="519"/>
                  <a:pt x="424" y="522"/>
                </a:cubicBezTo>
                <a:cubicBezTo>
                  <a:pt x="421" y="524"/>
                  <a:pt x="421" y="524"/>
                  <a:pt x="421" y="524"/>
                </a:cubicBezTo>
                <a:cubicBezTo>
                  <a:pt x="422" y="526"/>
                  <a:pt x="425" y="524"/>
                  <a:pt x="422" y="526"/>
                </a:cubicBezTo>
                <a:cubicBezTo>
                  <a:pt x="423" y="528"/>
                  <a:pt x="424" y="527"/>
                  <a:pt x="425" y="527"/>
                </a:cubicBezTo>
                <a:cubicBezTo>
                  <a:pt x="426" y="532"/>
                  <a:pt x="421" y="526"/>
                  <a:pt x="422" y="529"/>
                </a:cubicBezTo>
                <a:cubicBezTo>
                  <a:pt x="415" y="520"/>
                  <a:pt x="410" y="529"/>
                  <a:pt x="403" y="533"/>
                </a:cubicBezTo>
                <a:cubicBezTo>
                  <a:pt x="404" y="535"/>
                  <a:pt x="406" y="534"/>
                  <a:pt x="407" y="533"/>
                </a:cubicBezTo>
                <a:cubicBezTo>
                  <a:pt x="406" y="536"/>
                  <a:pt x="401" y="535"/>
                  <a:pt x="399" y="532"/>
                </a:cubicBezTo>
                <a:cubicBezTo>
                  <a:pt x="400" y="532"/>
                  <a:pt x="401" y="531"/>
                  <a:pt x="401" y="530"/>
                </a:cubicBezTo>
                <a:cubicBezTo>
                  <a:pt x="399" y="528"/>
                  <a:pt x="400" y="532"/>
                  <a:pt x="398" y="532"/>
                </a:cubicBezTo>
                <a:cubicBezTo>
                  <a:pt x="398" y="533"/>
                  <a:pt x="399" y="535"/>
                  <a:pt x="401" y="536"/>
                </a:cubicBezTo>
                <a:cubicBezTo>
                  <a:pt x="399" y="537"/>
                  <a:pt x="398" y="533"/>
                  <a:pt x="396" y="535"/>
                </a:cubicBezTo>
                <a:cubicBezTo>
                  <a:pt x="396" y="534"/>
                  <a:pt x="396" y="533"/>
                  <a:pt x="395" y="532"/>
                </a:cubicBezTo>
                <a:cubicBezTo>
                  <a:pt x="397" y="530"/>
                  <a:pt x="398" y="530"/>
                  <a:pt x="401" y="527"/>
                </a:cubicBezTo>
                <a:cubicBezTo>
                  <a:pt x="406" y="531"/>
                  <a:pt x="412" y="524"/>
                  <a:pt x="417" y="520"/>
                </a:cubicBezTo>
                <a:cubicBezTo>
                  <a:pt x="415" y="519"/>
                  <a:pt x="414" y="522"/>
                  <a:pt x="414" y="518"/>
                </a:cubicBezTo>
                <a:cubicBezTo>
                  <a:pt x="411" y="518"/>
                  <a:pt x="412" y="520"/>
                  <a:pt x="411" y="522"/>
                </a:cubicBezTo>
                <a:cubicBezTo>
                  <a:pt x="411" y="517"/>
                  <a:pt x="403" y="522"/>
                  <a:pt x="405" y="518"/>
                </a:cubicBezTo>
                <a:cubicBezTo>
                  <a:pt x="402" y="517"/>
                  <a:pt x="403" y="521"/>
                  <a:pt x="404" y="522"/>
                </a:cubicBezTo>
                <a:cubicBezTo>
                  <a:pt x="403" y="522"/>
                  <a:pt x="402" y="522"/>
                  <a:pt x="401" y="522"/>
                </a:cubicBezTo>
                <a:cubicBezTo>
                  <a:pt x="400" y="521"/>
                  <a:pt x="403" y="520"/>
                  <a:pt x="402" y="519"/>
                </a:cubicBezTo>
                <a:cubicBezTo>
                  <a:pt x="400" y="518"/>
                  <a:pt x="398" y="519"/>
                  <a:pt x="396" y="519"/>
                </a:cubicBezTo>
                <a:cubicBezTo>
                  <a:pt x="395" y="519"/>
                  <a:pt x="398" y="521"/>
                  <a:pt x="399" y="520"/>
                </a:cubicBezTo>
                <a:cubicBezTo>
                  <a:pt x="399" y="521"/>
                  <a:pt x="399" y="521"/>
                  <a:pt x="398" y="520"/>
                </a:cubicBezTo>
                <a:cubicBezTo>
                  <a:pt x="397" y="521"/>
                  <a:pt x="399" y="521"/>
                  <a:pt x="399" y="522"/>
                </a:cubicBezTo>
                <a:cubicBezTo>
                  <a:pt x="393" y="518"/>
                  <a:pt x="389" y="520"/>
                  <a:pt x="386" y="521"/>
                </a:cubicBezTo>
                <a:cubicBezTo>
                  <a:pt x="390" y="524"/>
                  <a:pt x="392" y="519"/>
                  <a:pt x="396" y="524"/>
                </a:cubicBezTo>
                <a:cubicBezTo>
                  <a:pt x="395" y="522"/>
                  <a:pt x="393" y="525"/>
                  <a:pt x="392" y="523"/>
                </a:cubicBezTo>
                <a:cubicBezTo>
                  <a:pt x="390" y="525"/>
                  <a:pt x="390" y="526"/>
                  <a:pt x="389" y="527"/>
                </a:cubicBezTo>
                <a:cubicBezTo>
                  <a:pt x="390" y="528"/>
                  <a:pt x="391" y="527"/>
                  <a:pt x="392" y="528"/>
                </a:cubicBezTo>
                <a:cubicBezTo>
                  <a:pt x="395" y="527"/>
                  <a:pt x="393" y="525"/>
                  <a:pt x="394" y="524"/>
                </a:cubicBezTo>
                <a:cubicBezTo>
                  <a:pt x="397" y="528"/>
                  <a:pt x="397" y="528"/>
                  <a:pt x="397" y="528"/>
                </a:cubicBezTo>
                <a:cubicBezTo>
                  <a:pt x="394" y="526"/>
                  <a:pt x="395" y="529"/>
                  <a:pt x="394" y="531"/>
                </a:cubicBezTo>
                <a:cubicBezTo>
                  <a:pt x="391" y="527"/>
                  <a:pt x="387" y="530"/>
                  <a:pt x="383" y="524"/>
                </a:cubicBezTo>
                <a:cubicBezTo>
                  <a:pt x="381" y="525"/>
                  <a:pt x="381" y="530"/>
                  <a:pt x="378" y="526"/>
                </a:cubicBezTo>
                <a:cubicBezTo>
                  <a:pt x="381" y="524"/>
                  <a:pt x="382" y="525"/>
                  <a:pt x="383" y="523"/>
                </a:cubicBezTo>
                <a:cubicBezTo>
                  <a:pt x="384" y="524"/>
                  <a:pt x="387" y="524"/>
                  <a:pt x="386" y="525"/>
                </a:cubicBezTo>
                <a:cubicBezTo>
                  <a:pt x="387" y="526"/>
                  <a:pt x="388" y="525"/>
                  <a:pt x="389" y="525"/>
                </a:cubicBezTo>
                <a:cubicBezTo>
                  <a:pt x="388" y="521"/>
                  <a:pt x="386" y="524"/>
                  <a:pt x="385" y="521"/>
                </a:cubicBezTo>
                <a:cubicBezTo>
                  <a:pt x="386" y="520"/>
                  <a:pt x="385" y="519"/>
                  <a:pt x="387" y="518"/>
                </a:cubicBezTo>
                <a:cubicBezTo>
                  <a:pt x="386" y="517"/>
                  <a:pt x="385" y="517"/>
                  <a:pt x="384" y="517"/>
                </a:cubicBezTo>
                <a:cubicBezTo>
                  <a:pt x="382" y="516"/>
                  <a:pt x="387" y="518"/>
                  <a:pt x="386" y="515"/>
                </a:cubicBezTo>
                <a:cubicBezTo>
                  <a:pt x="387" y="516"/>
                  <a:pt x="389" y="516"/>
                  <a:pt x="389" y="518"/>
                </a:cubicBezTo>
                <a:cubicBezTo>
                  <a:pt x="390" y="519"/>
                  <a:pt x="392" y="517"/>
                  <a:pt x="393" y="519"/>
                </a:cubicBezTo>
                <a:cubicBezTo>
                  <a:pt x="393" y="517"/>
                  <a:pt x="391" y="515"/>
                  <a:pt x="393" y="514"/>
                </a:cubicBezTo>
                <a:cubicBezTo>
                  <a:pt x="396" y="517"/>
                  <a:pt x="398" y="513"/>
                  <a:pt x="401" y="517"/>
                </a:cubicBezTo>
                <a:cubicBezTo>
                  <a:pt x="400" y="514"/>
                  <a:pt x="403" y="515"/>
                  <a:pt x="405" y="515"/>
                </a:cubicBezTo>
                <a:cubicBezTo>
                  <a:pt x="406" y="515"/>
                  <a:pt x="403" y="511"/>
                  <a:pt x="403" y="513"/>
                </a:cubicBezTo>
                <a:cubicBezTo>
                  <a:pt x="403" y="511"/>
                  <a:pt x="405" y="509"/>
                  <a:pt x="406" y="505"/>
                </a:cubicBezTo>
                <a:cubicBezTo>
                  <a:pt x="407" y="505"/>
                  <a:pt x="408" y="507"/>
                  <a:pt x="409" y="506"/>
                </a:cubicBezTo>
                <a:cubicBezTo>
                  <a:pt x="408" y="502"/>
                  <a:pt x="405" y="503"/>
                  <a:pt x="403" y="504"/>
                </a:cubicBezTo>
                <a:cubicBezTo>
                  <a:pt x="403" y="507"/>
                  <a:pt x="402" y="508"/>
                  <a:pt x="401" y="511"/>
                </a:cubicBezTo>
                <a:cubicBezTo>
                  <a:pt x="401" y="510"/>
                  <a:pt x="399" y="506"/>
                  <a:pt x="398" y="506"/>
                </a:cubicBezTo>
                <a:cubicBezTo>
                  <a:pt x="397" y="505"/>
                  <a:pt x="400" y="503"/>
                  <a:pt x="400" y="506"/>
                </a:cubicBezTo>
                <a:cubicBezTo>
                  <a:pt x="401" y="505"/>
                  <a:pt x="400" y="505"/>
                  <a:pt x="401" y="504"/>
                </a:cubicBezTo>
                <a:cubicBezTo>
                  <a:pt x="400" y="502"/>
                  <a:pt x="398" y="504"/>
                  <a:pt x="400" y="502"/>
                </a:cubicBezTo>
                <a:cubicBezTo>
                  <a:pt x="398" y="501"/>
                  <a:pt x="399" y="502"/>
                  <a:pt x="398" y="499"/>
                </a:cubicBezTo>
                <a:cubicBezTo>
                  <a:pt x="398" y="504"/>
                  <a:pt x="395" y="501"/>
                  <a:pt x="397" y="506"/>
                </a:cubicBezTo>
                <a:cubicBezTo>
                  <a:pt x="395" y="507"/>
                  <a:pt x="396" y="502"/>
                  <a:pt x="394" y="504"/>
                </a:cubicBezTo>
                <a:cubicBezTo>
                  <a:pt x="394" y="503"/>
                  <a:pt x="395" y="503"/>
                  <a:pt x="395" y="502"/>
                </a:cubicBezTo>
                <a:cubicBezTo>
                  <a:pt x="394" y="501"/>
                  <a:pt x="393" y="503"/>
                  <a:pt x="392" y="500"/>
                </a:cubicBezTo>
                <a:cubicBezTo>
                  <a:pt x="392" y="503"/>
                  <a:pt x="392" y="506"/>
                  <a:pt x="393" y="510"/>
                </a:cubicBezTo>
                <a:cubicBezTo>
                  <a:pt x="391" y="510"/>
                  <a:pt x="392" y="509"/>
                  <a:pt x="391" y="507"/>
                </a:cubicBezTo>
                <a:cubicBezTo>
                  <a:pt x="390" y="508"/>
                  <a:pt x="390" y="509"/>
                  <a:pt x="392" y="511"/>
                </a:cubicBezTo>
                <a:cubicBezTo>
                  <a:pt x="391" y="511"/>
                  <a:pt x="391" y="512"/>
                  <a:pt x="391" y="513"/>
                </a:cubicBezTo>
                <a:cubicBezTo>
                  <a:pt x="390" y="515"/>
                  <a:pt x="389" y="514"/>
                  <a:pt x="388" y="515"/>
                </a:cubicBezTo>
                <a:cubicBezTo>
                  <a:pt x="387" y="513"/>
                  <a:pt x="389" y="514"/>
                  <a:pt x="390" y="514"/>
                </a:cubicBezTo>
                <a:cubicBezTo>
                  <a:pt x="390" y="513"/>
                  <a:pt x="389" y="512"/>
                  <a:pt x="388" y="510"/>
                </a:cubicBezTo>
                <a:cubicBezTo>
                  <a:pt x="388" y="514"/>
                  <a:pt x="382" y="512"/>
                  <a:pt x="384" y="516"/>
                </a:cubicBezTo>
                <a:cubicBezTo>
                  <a:pt x="383" y="517"/>
                  <a:pt x="380" y="513"/>
                  <a:pt x="381" y="517"/>
                </a:cubicBezTo>
                <a:cubicBezTo>
                  <a:pt x="379" y="517"/>
                  <a:pt x="382" y="515"/>
                  <a:pt x="380" y="513"/>
                </a:cubicBezTo>
                <a:cubicBezTo>
                  <a:pt x="381" y="514"/>
                  <a:pt x="382" y="512"/>
                  <a:pt x="383" y="514"/>
                </a:cubicBezTo>
                <a:cubicBezTo>
                  <a:pt x="383" y="511"/>
                  <a:pt x="388" y="510"/>
                  <a:pt x="386" y="506"/>
                </a:cubicBezTo>
                <a:cubicBezTo>
                  <a:pt x="387" y="503"/>
                  <a:pt x="388" y="508"/>
                  <a:pt x="389" y="507"/>
                </a:cubicBezTo>
                <a:cubicBezTo>
                  <a:pt x="389" y="506"/>
                  <a:pt x="388" y="506"/>
                  <a:pt x="388" y="506"/>
                </a:cubicBezTo>
                <a:cubicBezTo>
                  <a:pt x="387" y="504"/>
                  <a:pt x="390" y="506"/>
                  <a:pt x="390" y="505"/>
                </a:cubicBezTo>
                <a:cubicBezTo>
                  <a:pt x="385" y="502"/>
                  <a:pt x="384" y="507"/>
                  <a:pt x="382" y="509"/>
                </a:cubicBezTo>
                <a:cubicBezTo>
                  <a:pt x="382" y="507"/>
                  <a:pt x="379" y="508"/>
                  <a:pt x="377" y="506"/>
                </a:cubicBezTo>
                <a:cubicBezTo>
                  <a:pt x="377" y="507"/>
                  <a:pt x="376" y="508"/>
                  <a:pt x="377" y="510"/>
                </a:cubicBezTo>
                <a:cubicBezTo>
                  <a:pt x="376" y="510"/>
                  <a:pt x="377" y="507"/>
                  <a:pt x="375" y="507"/>
                </a:cubicBezTo>
                <a:cubicBezTo>
                  <a:pt x="374" y="508"/>
                  <a:pt x="374" y="509"/>
                  <a:pt x="376" y="511"/>
                </a:cubicBezTo>
                <a:cubicBezTo>
                  <a:pt x="374" y="511"/>
                  <a:pt x="373" y="509"/>
                  <a:pt x="372" y="509"/>
                </a:cubicBezTo>
                <a:cubicBezTo>
                  <a:pt x="372" y="511"/>
                  <a:pt x="371" y="512"/>
                  <a:pt x="373" y="514"/>
                </a:cubicBezTo>
                <a:cubicBezTo>
                  <a:pt x="371" y="513"/>
                  <a:pt x="369" y="513"/>
                  <a:pt x="367" y="511"/>
                </a:cubicBezTo>
                <a:cubicBezTo>
                  <a:pt x="369" y="511"/>
                  <a:pt x="368" y="511"/>
                  <a:pt x="370" y="512"/>
                </a:cubicBezTo>
                <a:cubicBezTo>
                  <a:pt x="371" y="511"/>
                  <a:pt x="371" y="510"/>
                  <a:pt x="370" y="508"/>
                </a:cubicBezTo>
                <a:cubicBezTo>
                  <a:pt x="372" y="508"/>
                  <a:pt x="374" y="510"/>
                  <a:pt x="372" y="506"/>
                </a:cubicBezTo>
                <a:cubicBezTo>
                  <a:pt x="373" y="505"/>
                  <a:pt x="374" y="506"/>
                  <a:pt x="375" y="507"/>
                </a:cubicBezTo>
                <a:cubicBezTo>
                  <a:pt x="376" y="505"/>
                  <a:pt x="373" y="501"/>
                  <a:pt x="376" y="502"/>
                </a:cubicBezTo>
                <a:cubicBezTo>
                  <a:pt x="373" y="500"/>
                  <a:pt x="372" y="506"/>
                  <a:pt x="368" y="505"/>
                </a:cubicBezTo>
                <a:cubicBezTo>
                  <a:pt x="368" y="503"/>
                  <a:pt x="370" y="501"/>
                  <a:pt x="370" y="500"/>
                </a:cubicBezTo>
                <a:cubicBezTo>
                  <a:pt x="369" y="501"/>
                  <a:pt x="367" y="500"/>
                  <a:pt x="364" y="502"/>
                </a:cubicBezTo>
                <a:cubicBezTo>
                  <a:pt x="366" y="505"/>
                  <a:pt x="367" y="505"/>
                  <a:pt x="369" y="506"/>
                </a:cubicBezTo>
                <a:cubicBezTo>
                  <a:pt x="369" y="508"/>
                  <a:pt x="365" y="506"/>
                  <a:pt x="369" y="509"/>
                </a:cubicBezTo>
                <a:cubicBezTo>
                  <a:pt x="366" y="510"/>
                  <a:pt x="367" y="508"/>
                  <a:pt x="365" y="506"/>
                </a:cubicBezTo>
                <a:cubicBezTo>
                  <a:pt x="363" y="504"/>
                  <a:pt x="362" y="507"/>
                  <a:pt x="363" y="508"/>
                </a:cubicBezTo>
                <a:cubicBezTo>
                  <a:pt x="364" y="510"/>
                  <a:pt x="364" y="507"/>
                  <a:pt x="366" y="509"/>
                </a:cubicBezTo>
                <a:cubicBezTo>
                  <a:pt x="367" y="511"/>
                  <a:pt x="365" y="511"/>
                  <a:pt x="364" y="513"/>
                </a:cubicBezTo>
                <a:cubicBezTo>
                  <a:pt x="363" y="510"/>
                  <a:pt x="361" y="512"/>
                  <a:pt x="360" y="510"/>
                </a:cubicBezTo>
                <a:cubicBezTo>
                  <a:pt x="359" y="510"/>
                  <a:pt x="359" y="511"/>
                  <a:pt x="358" y="512"/>
                </a:cubicBezTo>
                <a:cubicBezTo>
                  <a:pt x="357" y="509"/>
                  <a:pt x="357" y="510"/>
                  <a:pt x="355" y="508"/>
                </a:cubicBezTo>
                <a:cubicBezTo>
                  <a:pt x="352" y="509"/>
                  <a:pt x="353" y="516"/>
                  <a:pt x="356" y="516"/>
                </a:cubicBezTo>
                <a:cubicBezTo>
                  <a:pt x="356" y="517"/>
                  <a:pt x="356" y="518"/>
                  <a:pt x="355" y="518"/>
                </a:cubicBezTo>
                <a:cubicBezTo>
                  <a:pt x="355" y="518"/>
                  <a:pt x="354" y="516"/>
                  <a:pt x="353" y="515"/>
                </a:cubicBezTo>
                <a:cubicBezTo>
                  <a:pt x="352" y="516"/>
                  <a:pt x="353" y="522"/>
                  <a:pt x="350" y="518"/>
                </a:cubicBezTo>
                <a:cubicBezTo>
                  <a:pt x="351" y="517"/>
                  <a:pt x="352" y="518"/>
                  <a:pt x="352" y="516"/>
                </a:cubicBezTo>
                <a:cubicBezTo>
                  <a:pt x="351" y="515"/>
                  <a:pt x="350" y="517"/>
                  <a:pt x="349" y="514"/>
                </a:cubicBezTo>
                <a:cubicBezTo>
                  <a:pt x="347" y="514"/>
                  <a:pt x="347" y="517"/>
                  <a:pt x="345" y="515"/>
                </a:cubicBezTo>
                <a:cubicBezTo>
                  <a:pt x="343" y="516"/>
                  <a:pt x="343" y="518"/>
                  <a:pt x="344" y="521"/>
                </a:cubicBezTo>
                <a:cubicBezTo>
                  <a:pt x="346" y="522"/>
                  <a:pt x="344" y="518"/>
                  <a:pt x="346" y="518"/>
                </a:cubicBezTo>
                <a:cubicBezTo>
                  <a:pt x="347" y="518"/>
                  <a:pt x="346" y="522"/>
                  <a:pt x="345" y="523"/>
                </a:cubicBezTo>
                <a:cubicBezTo>
                  <a:pt x="343" y="518"/>
                  <a:pt x="343" y="517"/>
                  <a:pt x="340" y="513"/>
                </a:cubicBezTo>
                <a:cubicBezTo>
                  <a:pt x="343" y="513"/>
                  <a:pt x="344" y="513"/>
                  <a:pt x="347" y="510"/>
                </a:cubicBezTo>
                <a:cubicBezTo>
                  <a:pt x="344" y="509"/>
                  <a:pt x="340" y="512"/>
                  <a:pt x="338" y="515"/>
                </a:cubicBezTo>
                <a:cubicBezTo>
                  <a:pt x="337" y="511"/>
                  <a:pt x="340" y="510"/>
                  <a:pt x="342" y="510"/>
                </a:cubicBezTo>
                <a:cubicBezTo>
                  <a:pt x="343" y="508"/>
                  <a:pt x="338" y="510"/>
                  <a:pt x="338" y="507"/>
                </a:cubicBezTo>
                <a:cubicBezTo>
                  <a:pt x="336" y="511"/>
                  <a:pt x="332" y="510"/>
                  <a:pt x="329" y="511"/>
                </a:cubicBezTo>
                <a:cubicBezTo>
                  <a:pt x="328" y="513"/>
                  <a:pt x="330" y="513"/>
                  <a:pt x="331" y="514"/>
                </a:cubicBezTo>
                <a:cubicBezTo>
                  <a:pt x="330" y="516"/>
                  <a:pt x="328" y="514"/>
                  <a:pt x="328" y="516"/>
                </a:cubicBezTo>
                <a:cubicBezTo>
                  <a:pt x="328" y="517"/>
                  <a:pt x="331" y="518"/>
                  <a:pt x="330" y="516"/>
                </a:cubicBezTo>
                <a:cubicBezTo>
                  <a:pt x="331" y="516"/>
                  <a:pt x="330" y="519"/>
                  <a:pt x="329" y="520"/>
                </a:cubicBezTo>
                <a:cubicBezTo>
                  <a:pt x="330" y="521"/>
                  <a:pt x="332" y="519"/>
                  <a:pt x="331" y="518"/>
                </a:cubicBezTo>
                <a:cubicBezTo>
                  <a:pt x="332" y="517"/>
                  <a:pt x="334" y="523"/>
                  <a:pt x="333" y="519"/>
                </a:cubicBezTo>
                <a:cubicBezTo>
                  <a:pt x="335" y="519"/>
                  <a:pt x="333" y="522"/>
                  <a:pt x="336" y="524"/>
                </a:cubicBezTo>
                <a:cubicBezTo>
                  <a:pt x="334" y="522"/>
                  <a:pt x="332" y="525"/>
                  <a:pt x="331" y="523"/>
                </a:cubicBezTo>
                <a:cubicBezTo>
                  <a:pt x="330" y="525"/>
                  <a:pt x="332" y="525"/>
                  <a:pt x="333" y="528"/>
                </a:cubicBezTo>
                <a:cubicBezTo>
                  <a:pt x="332" y="526"/>
                  <a:pt x="330" y="526"/>
                  <a:pt x="328" y="528"/>
                </a:cubicBezTo>
                <a:cubicBezTo>
                  <a:pt x="327" y="526"/>
                  <a:pt x="329" y="524"/>
                  <a:pt x="330" y="522"/>
                </a:cubicBezTo>
                <a:cubicBezTo>
                  <a:pt x="327" y="524"/>
                  <a:pt x="327" y="526"/>
                  <a:pt x="323" y="525"/>
                </a:cubicBezTo>
                <a:cubicBezTo>
                  <a:pt x="322" y="526"/>
                  <a:pt x="324" y="527"/>
                  <a:pt x="324" y="527"/>
                </a:cubicBezTo>
                <a:cubicBezTo>
                  <a:pt x="325" y="531"/>
                  <a:pt x="321" y="526"/>
                  <a:pt x="320" y="528"/>
                </a:cubicBezTo>
                <a:cubicBezTo>
                  <a:pt x="318" y="529"/>
                  <a:pt x="321" y="530"/>
                  <a:pt x="321" y="529"/>
                </a:cubicBezTo>
                <a:cubicBezTo>
                  <a:pt x="323" y="531"/>
                  <a:pt x="319" y="531"/>
                  <a:pt x="320" y="533"/>
                </a:cubicBezTo>
                <a:cubicBezTo>
                  <a:pt x="318" y="533"/>
                  <a:pt x="320" y="530"/>
                  <a:pt x="319" y="528"/>
                </a:cubicBezTo>
                <a:cubicBezTo>
                  <a:pt x="318" y="528"/>
                  <a:pt x="318" y="528"/>
                  <a:pt x="317" y="527"/>
                </a:cubicBezTo>
                <a:cubicBezTo>
                  <a:pt x="316" y="528"/>
                  <a:pt x="316" y="529"/>
                  <a:pt x="316" y="530"/>
                </a:cubicBezTo>
                <a:cubicBezTo>
                  <a:pt x="316" y="530"/>
                  <a:pt x="316" y="530"/>
                  <a:pt x="316" y="530"/>
                </a:cubicBezTo>
                <a:cubicBezTo>
                  <a:pt x="315" y="530"/>
                  <a:pt x="315" y="530"/>
                  <a:pt x="315" y="530"/>
                </a:cubicBezTo>
                <a:cubicBezTo>
                  <a:pt x="315" y="531"/>
                  <a:pt x="315" y="531"/>
                  <a:pt x="315" y="531"/>
                </a:cubicBezTo>
                <a:cubicBezTo>
                  <a:pt x="314" y="531"/>
                  <a:pt x="314" y="531"/>
                  <a:pt x="314" y="531"/>
                </a:cubicBezTo>
                <a:cubicBezTo>
                  <a:pt x="314" y="531"/>
                  <a:pt x="314" y="531"/>
                  <a:pt x="314" y="531"/>
                </a:cubicBezTo>
                <a:cubicBezTo>
                  <a:pt x="315" y="532"/>
                  <a:pt x="315" y="532"/>
                  <a:pt x="315" y="532"/>
                </a:cubicBezTo>
                <a:cubicBezTo>
                  <a:pt x="315" y="532"/>
                  <a:pt x="315" y="532"/>
                  <a:pt x="315" y="532"/>
                </a:cubicBezTo>
                <a:cubicBezTo>
                  <a:pt x="314" y="531"/>
                  <a:pt x="314" y="531"/>
                  <a:pt x="314" y="531"/>
                </a:cubicBezTo>
                <a:cubicBezTo>
                  <a:pt x="314" y="531"/>
                  <a:pt x="314" y="531"/>
                  <a:pt x="314" y="531"/>
                </a:cubicBezTo>
                <a:cubicBezTo>
                  <a:pt x="315" y="530"/>
                  <a:pt x="315" y="530"/>
                  <a:pt x="315" y="530"/>
                </a:cubicBezTo>
                <a:cubicBezTo>
                  <a:pt x="315" y="530"/>
                  <a:pt x="315" y="530"/>
                  <a:pt x="315" y="530"/>
                </a:cubicBezTo>
                <a:cubicBezTo>
                  <a:pt x="315" y="530"/>
                  <a:pt x="314" y="530"/>
                  <a:pt x="314" y="530"/>
                </a:cubicBezTo>
                <a:cubicBezTo>
                  <a:pt x="318" y="535"/>
                  <a:pt x="308" y="535"/>
                  <a:pt x="313" y="538"/>
                </a:cubicBezTo>
                <a:cubicBezTo>
                  <a:pt x="311" y="540"/>
                  <a:pt x="310" y="537"/>
                  <a:pt x="309" y="538"/>
                </a:cubicBezTo>
                <a:cubicBezTo>
                  <a:pt x="309" y="538"/>
                  <a:pt x="309" y="539"/>
                  <a:pt x="309" y="539"/>
                </a:cubicBezTo>
                <a:cubicBezTo>
                  <a:pt x="309" y="540"/>
                  <a:pt x="310" y="539"/>
                  <a:pt x="311" y="539"/>
                </a:cubicBezTo>
                <a:cubicBezTo>
                  <a:pt x="310" y="543"/>
                  <a:pt x="305" y="540"/>
                  <a:pt x="303" y="542"/>
                </a:cubicBezTo>
                <a:cubicBezTo>
                  <a:pt x="304" y="544"/>
                  <a:pt x="304" y="544"/>
                  <a:pt x="304" y="544"/>
                </a:cubicBezTo>
                <a:cubicBezTo>
                  <a:pt x="306" y="545"/>
                  <a:pt x="306" y="541"/>
                  <a:pt x="308" y="541"/>
                </a:cubicBezTo>
                <a:cubicBezTo>
                  <a:pt x="308" y="545"/>
                  <a:pt x="309" y="541"/>
                  <a:pt x="311" y="540"/>
                </a:cubicBezTo>
                <a:cubicBezTo>
                  <a:pt x="314" y="544"/>
                  <a:pt x="308" y="541"/>
                  <a:pt x="311" y="545"/>
                </a:cubicBezTo>
                <a:cubicBezTo>
                  <a:pt x="307" y="545"/>
                  <a:pt x="303" y="545"/>
                  <a:pt x="300" y="542"/>
                </a:cubicBezTo>
                <a:cubicBezTo>
                  <a:pt x="299" y="543"/>
                  <a:pt x="301" y="544"/>
                  <a:pt x="301" y="546"/>
                </a:cubicBezTo>
                <a:cubicBezTo>
                  <a:pt x="300" y="546"/>
                  <a:pt x="299" y="546"/>
                  <a:pt x="298" y="544"/>
                </a:cubicBezTo>
                <a:cubicBezTo>
                  <a:pt x="299" y="543"/>
                  <a:pt x="299" y="543"/>
                  <a:pt x="299" y="542"/>
                </a:cubicBezTo>
                <a:cubicBezTo>
                  <a:pt x="298" y="541"/>
                  <a:pt x="297" y="544"/>
                  <a:pt x="298" y="545"/>
                </a:cubicBezTo>
                <a:cubicBezTo>
                  <a:pt x="297" y="546"/>
                  <a:pt x="295" y="544"/>
                  <a:pt x="294" y="544"/>
                </a:cubicBezTo>
                <a:cubicBezTo>
                  <a:pt x="295" y="547"/>
                  <a:pt x="294" y="548"/>
                  <a:pt x="293" y="550"/>
                </a:cubicBezTo>
                <a:cubicBezTo>
                  <a:pt x="290" y="547"/>
                  <a:pt x="294" y="547"/>
                  <a:pt x="293" y="545"/>
                </a:cubicBezTo>
                <a:cubicBezTo>
                  <a:pt x="291" y="545"/>
                  <a:pt x="288" y="546"/>
                  <a:pt x="289" y="549"/>
                </a:cubicBezTo>
                <a:cubicBezTo>
                  <a:pt x="281" y="545"/>
                  <a:pt x="282" y="558"/>
                  <a:pt x="276" y="555"/>
                </a:cubicBezTo>
                <a:cubicBezTo>
                  <a:pt x="277" y="560"/>
                  <a:pt x="273" y="560"/>
                  <a:pt x="273" y="564"/>
                </a:cubicBezTo>
                <a:cubicBezTo>
                  <a:pt x="271" y="564"/>
                  <a:pt x="273" y="561"/>
                  <a:pt x="273" y="560"/>
                </a:cubicBezTo>
                <a:cubicBezTo>
                  <a:pt x="271" y="558"/>
                  <a:pt x="268" y="565"/>
                  <a:pt x="267" y="560"/>
                </a:cubicBezTo>
                <a:cubicBezTo>
                  <a:pt x="266" y="562"/>
                  <a:pt x="264" y="567"/>
                  <a:pt x="261" y="566"/>
                </a:cubicBezTo>
                <a:cubicBezTo>
                  <a:pt x="262" y="564"/>
                  <a:pt x="265" y="563"/>
                  <a:pt x="263" y="561"/>
                </a:cubicBezTo>
                <a:cubicBezTo>
                  <a:pt x="261" y="558"/>
                  <a:pt x="263" y="564"/>
                  <a:pt x="261" y="561"/>
                </a:cubicBezTo>
                <a:cubicBezTo>
                  <a:pt x="263" y="563"/>
                  <a:pt x="260" y="564"/>
                  <a:pt x="258" y="561"/>
                </a:cubicBezTo>
                <a:cubicBezTo>
                  <a:pt x="257" y="562"/>
                  <a:pt x="257" y="563"/>
                  <a:pt x="257" y="564"/>
                </a:cubicBezTo>
                <a:cubicBezTo>
                  <a:pt x="260" y="563"/>
                  <a:pt x="259" y="565"/>
                  <a:pt x="257" y="567"/>
                </a:cubicBezTo>
                <a:cubicBezTo>
                  <a:pt x="256" y="566"/>
                  <a:pt x="255" y="565"/>
                  <a:pt x="254" y="564"/>
                </a:cubicBezTo>
                <a:cubicBezTo>
                  <a:pt x="251" y="570"/>
                  <a:pt x="244" y="569"/>
                  <a:pt x="241" y="574"/>
                </a:cubicBezTo>
                <a:cubicBezTo>
                  <a:pt x="241" y="572"/>
                  <a:pt x="239" y="573"/>
                  <a:pt x="238" y="571"/>
                </a:cubicBezTo>
                <a:cubicBezTo>
                  <a:pt x="240" y="569"/>
                  <a:pt x="240" y="569"/>
                  <a:pt x="240" y="569"/>
                </a:cubicBezTo>
                <a:cubicBezTo>
                  <a:pt x="241" y="570"/>
                  <a:pt x="239" y="571"/>
                  <a:pt x="240" y="572"/>
                </a:cubicBezTo>
                <a:cubicBezTo>
                  <a:pt x="243" y="572"/>
                  <a:pt x="243" y="570"/>
                  <a:pt x="246" y="568"/>
                </a:cubicBezTo>
                <a:cubicBezTo>
                  <a:pt x="246" y="567"/>
                  <a:pt x="243" y="564"/>
                  <a:pt x="244" y="563"/>
                </a:cubicBezTo>
                <a:cubicBezTo>
                  <a:pt x="245" y="565"/>
                  <a:pt x="247" y="567"/>
                  <a:pt x="249" y="567"/>
                </a:cubicBezTo>
                <a:cubicBezTo>
                  <a:pt x="250" y="562"/>
                  <a:pt x="250" y="565"/>
                  <a:pt x="251" y="562"/>
                </a:cubicBezTo>
                <a:cubicBezTo>
                  <a:pt x="253" y="564"/>
                  <a:pt x="253" y="564"/>
                  <a:pt x="253" y="564"/>
                </a:cubicBezTo>
                <a:cubicBezTo>
                  <a:pt x="254" y="562"/>
                  <a:pt x="255" y="564"/>
                  <a:pt x="256" y="563"/>
                </a:cubicBezTo>
                <a:cubicBezTo>
                  <a:pt x="257" y="561"/>
                  <a:pt x="254" y="558"/>
                  <a:pt x="256" y="557"/>
                </a:cubicBezTo>
                <a:cubicBezTo>
                  <a:pt x="257" y="560"/>
                  <a:pt x="257" y="559"/>
                  <a:pt x="259" y="560"/>
                </a:cubicBezTo>
                <a:cubicBezTo>
                  <a:pt x="259" y="557"/>
                  <a:pt x="260" y="559"/>
                  <a:pt x="263" y="557"/>
                </a:cubicBezTo>
                <a:cubicBezTo>
                  <a:pt x="264" y="559"/>
                  <a:pt x="263" y="560"/>
                  <a:pt x="264" y="561"/>
                </a:cubicBezTo>
                <a:cubicBezTo>
                  <a:pt x="264" y="562"/>
                  <a:pt x="265" y="561"/>
                  <a:pt x="265" y="562"/>
                </a:cubicBezTo>
                <a:cubicBezTo>
                  <a:pt x="268" y="559"/>
                  <a:pt x="262" y="556"/>
                  <a:pt x="266" y="554"/>
                </a:cubicBezTo>
                <a:cubicBezTo>
                  <a:pt x="266" y="552"/>
                  <a:pt x="261" y="554"/>
                  <a:pt x="263" y="556"/>
                </a:cubicBezTo>
                <a:cubicBezTo>
                  <a:pt x="264" y="559"/>
                  <a:pt x="262" y="554"/>
                  <a:pt x="261" y="553"/>
                </a:cubicBezTo>
                <a:cubicBezTo>
                  <a:pt x="260" y="554"/>
                  <a:pt x="260" y="555"/>
                  <a:pt x="261" y="556"/>
                </a:cubicBezTo>
                <a:cubicBezTo>
                  <a:pt x="257" y="554"/>
                  <a:pt x="256" y="558"/>
                  <a:pt x="253" y="556"/>
                </a:cubicBezTo>
                <a:cubicBezTo>
                  <a:pt x="252" y="558"/>
                  <a:pt x="256" y="559"/>
                  <a:pt x="255" y="561"/>
                </a:cubicBezTo>
                <a:cubicBezTo>
                  <a:pt x="254" y="561"/>
                  <a:pt x="253" y="560"/>
                  <a:pt x="252" y="558"/>
                </a:cubicBezTo>
                <a:cubicBezTo>
                  <a:pt x="250" y="560"/>
                  <a:pt x="247" y="562"/>
                  <a:pt x="248" y="564"/>
                </a:cubicBezTo>
                <a:cubicBezTo>
                  <a:pt x="246" y="565"/>
                  <a:pt x="247" y="562"/>
                  <a:pt x="246" y="561"/>
                </a:cubicBezTo>
                <a:cubicBezTo>
                  <a:pt x="245" y="559"/>
                  <a:pt x="244" y="564"/>
                  <a:pt x="243" y="563"/>
                </a:cubicBezTo>
                <a:cubicBezTo>
                  <a:pt x="244" y="566"/>
                  <a:pt x="242" y="567"/>
                  <a:pt x="239" y="568"/>
                </a:cubicBezTo>
                <a:cubicBezTo>
                  <a:pt x="238" y="567"/>
                  <a:pt x="239" y="567"/>
                  <a:pt x="239" y="566"/>
                </a:cubicBezTo>
                <a:cubicBezTo>
                  <a:pt x="235" y="566"/>
                  <a:pt x="229" y="566"/>
                  <a:pt x="230" y="573"/>
                </a:cubicBezTo>
                <a:cubicBezTo>
                  <a:pt x="228" y="572"/>
                  <a:pt x="227" y="572"/>
                  <a:pt x="226" y="569"/>
                </a:cubicBezTo>
                <a:cubicBezTo>
                  <a:pt x="224" y="571"/>
                  <a:pt x="222" y="572"/>
                  <a:pt x="221" y="570"/>
                </a:cubicBezTo>
                <a:cubicBezTo>
                  <a:pt x="221" y="570"/>
                  <a:pt x="221" y="571"/>
                  <a:pt x="220" y="571"/>
                </a:cubicBezTo>
                <a:cubicBezTo>
                  <a:pt x="223" y="574"/>
                  <a:pt x="225" y="571"/>
                  <a:pt x="227" y="574"/>
                </a:cubicBezTo>
                <a:cubicBezTo>
                  <a:pt x="221" y="575"/>
                  <a:pt x="215" y="575"/>
                  <a:pt x="210" y="581"/>
                </a:cubicBezTo>
                <a:cubicBezTo>
                  <a:pt x="209" y="580"/>
                  <a:pt x="210" y="579"/>
                  <a:pt x="209" y="578"/>
                </a:cubicBezTo>
                <a:cubicBezTo>
                  <a:pt x="209" y="580"/>
                  <a:pt x="207" y="585"/>
                  <a:pt x="205" y="582"/>
                </a:cubicBezTo>
                <a:cubicBezTo>
                  <a:pt x="208" y="583"/>
                  <a:pt x="206" y="578"/>
                  <a:pt x="208" y="579"/>
                </a:cubicBezTo>
                <a:cubicBezTo>
                  <a:pt x="207" y="578"/>
                  <a:pt x="206" y="577"/>
                  <a:pt x="205" y="579"/>
                </a:cubicBezTo>
                <a:cubicBezTo>
                  <a:pt x="201" y="573"/>
                  <a:pt x="207" y="575"/>
                  <a:pt x="209" y="577"/>
                </a:cubicBezTo>
                <a:cubicBezTo>
                  <a:pt x="212" y="575"/>
                  <a:pt x="211" y="574"/>
                  <a:pt x="213" y="573"/>
                </a:cubicBezTo>
                <a:cubicBezTo>
                  <a:pt x="211" y="571"/>
                  <a:pt x="208" y="572"/>
                  <a:pt x="206" y="571"/>
                </a:cubicBezTo>
                <a:cubicBezTo>
                  <a:pt x="207" y="574"/>
                  <a:pt x="201" y="574"/>
                  <a:pt x="200" y="578"/>
                </a:cubicBezTo>
                <a:cubicBezTo>
                  <a:pt x="198" y="577"/>
                  <a:pt x="203" y="575"/>
                  <a:pt x="201" y="572"/>
                </a:cubicBezTo>
                <a:cubicBezTo>
                  <a:pt x="199" y="570"/>
                  <a:pt x="201" y="574"/>
                  <a:pt x="199" y="571"/>
                </a:cubicBezTo>
                <a:cubicBezTo>
                  <a:pt x="200" y="570"/>
                  <a:pt x="201" y="568"/>
                  <a:pt x="203" y="568"/>
                </a:cubicBezTo>
                <a:cubicBezTo>
                  <a:pt x="205" y="571"/>
                  <a:pt x="201" y="569"/>
                  <a:pt x="201" y="571"/>
                </a:cubicBezTo>
                <a:cubicBezTo>
                  <a:pt x="205" y="574"/>
                  <a:pt x="206" y="566"/>
                  <a:pt x="209" y="569"/>
                </a:cubicBezTo>
                <a:cubicBezTo>
                  <a:pt x="207" y="568"/>
                  <a:pt x="210" y="565"/>
                  <a:pt x="210" y="563"/>
                </a:cubicBezTo>
                <a:cubicBezTo>
                  <a:pt x="211" y="564"/>
                  <a:pt x="210" y="564"/>
                  <a:pt x="211" y="566"/>
                </a:cubicBezTo>
                <a:cubicBezTo>
                  <a:pt x="213" y="565"/>
                  <a:pt x="210" y="563"/>
                  <a:pt x="213" y="563"/>
                </a:cubicBezTo>
                <a:cubicBezTo>
                  <a:pt x="214" y="564"/>
                  <a:pt x="212" y="565"/>
                  <a:pt x="214" y="567"/>
                </a:cubicBezTo>
                <a:cubicBezTo>
                  <a:pt x="213" y="568"/>
                  <a:pt x="212" y="568"/>
                  <a:pt x="211" y="567"/>
                </a:cubicBezTo>
                <a:cubicBezTo>
                  <a:pt x="210" y="568"/>
                  <a:pt x="211" y="570"/>
                  <a:pt x="212" y="571"/>
                </a:cubicBezTo>
                <a:cubicBezTo>
                  <a:pt x="216" y="573"/>
                  <a:pt x="217" y="567"/>
                  <a:pt x="218" y="566"/>
                </a:cubicBezTo>
                <a:cubicBezTo>
                  <a:pt x="217" y="565"/>
                  <a:pt x="216" y="567"/>
                  <a:pt x="216" y="567"/>
                </a:cubicBezTo>
                <a:cubicBezTo>
                  <a:pt x="215" y="561"/>
                  <a:pt x="221" y="563"/>
                  <a:pt x="225" y="564"/>
                </a:cubicBezTo>
                <a:cubicBezTo>
                  <a:pt x="226" y="563"/>
                  <a:pt x="223" y="560"/>
                  <a:pt x="225" y="560"/>
                </a:cubicBezTo>
                <a:cubicBezTo>
                  <a:pt x="226" y="561"/>
                  <a:pt x="225" y="562"/>
                  <a:pt x="226" y="563"/>
                </a:cubicBezTo>
                <a:cubicBezTo>
                  <a:pt x="229" y="558"/>
                  <a:pt x="233" y="551"/>
                  <a:pt x="238" y="549"/>
                </a:cubicBezTo>
                <a:cubicBezTo>
                  <a:pt x="237" y="547"/>
                  <a:pt x="235" y="550"/>
                  <a:pt x="234" y="547"/>
                </a:cubicBezTo>
                <a:cubicBezTo>
                  <a:pt x="236" y="547"/>
                  <a:pt x="237" y="546"/>
                  <a:pt x="239" y="548"/>
                </a:cubicBezTo>
                <a:cubicBezTo>
                  <a:pt x="242" y="545"/>
                  <a:pt x="250" y="549"/>
                  <a:pt x="250" y="541"/>
                </a:cubicBezTo>
                <a:cubicBezTo>
                  <a:pt x="251" y="543"/>
                  <a:pt x="252" y="541"/>
                  <a:pt x="254" y="542"/>
                </a:cubicBezTo>
                <a:cubicBezTo>
                  <a:pt x="255" y="541"/>
                  <a:pt x="253" y="538"/>
                  <a:pt x="255" y="540"/>
                </a:cubicBezTo>
                <a:cubicBezTo>
                  <a:pt x="256" y="539"/>
                  <a:pt x="253" y="539"/>
                  <a:pt x="253" y="537"/>
                </a:cubicBezTo>
                <a:cubicBezTo>
                  <a:pt x="254" y="536"/>
                  <a:pt x="256" y="540"/>
                  <a:pt x="257" y="539"/>
                </a:cubicBezTo>
                <a:cubicBezTo>
                  <a:pt x="258" y="538"/>
                  <a:pt x="257" y="538"/>
                  <a:pt x="256" y="538"/>
                </a:cubicBezTo>
                <a:cubicBezTo>
                  <a:pt x="257" y="535"/>
                  <a:pt x="268" y="537"/>
                  <a:pt x="266" y="530"/>
                </a:cubicBezTo>
                <a:cubicBezTo>
                  <a:pt x="266" y="530"/>
                  <a:pt x="267" y="531"/>
                  <a:pt x="268" y="532"/>
                </a:cubicBezTo>
                <a:cubicBezTo>
                  <a:pt x="268" y="530"/>
                  <a:pt x="272" y="530"/>
                  <a:pt x="274" y="529"/>
                </a:cubicBezTo>
                <a:cubicBezTo>
                  <a:pt x="276" y="528"/>
                  <a:pt x="271" y="528"/>
                  <a:pt x="273" y="527"/>
                </a:cubicBezTo>
                <a:cubicBezTo>
                  <a:pt x="276" y="527"/>
                  <a:pt x="284" y="526"/>
                  <a:pt x="280" y="517"/>
                </a:cubicBezTo>
                <a:cubicBezTo>
                  <a:pt x="282" y="517"/>
                  <a:pt x="281" y="519"/>
                  <a:pt x="283" y="521"/>
                </a:cubicBezTo>
                <a:cubicBezTo>
                  <a:pt x="284" y="522"/>
                  <a:pt x="285" y="521"/>
                  <a:pt x="285" y="522"/>
                </a:cubicBezTo>
                <a:cubicBezTo>
                  <a:pt x="286" y="522"/>
                  <a:pt x="284" y="519"/>
                  <a:pt x="283" y="518"/>
                </a:cubicBezTo>
                <a:cubicBezTo>
                  <a:pt x="286" y="516"/>
                  <a:pt x="288" y="513"/>
                  <a:pt x="286" y="507"/>
                </a:cubicBezTo>
                <a:cubicBezTo>
                  <a:pt x="285" y="507"/>
                  <a:pt x="284" y="507"/>
                  <a:pt x="284" y="507"/>
                </a:cubicBezTo>
                <a:cubicBezTo>
                  <a:pt x="283" y="508"/>
                  <a:pt x="284" y="509"/>
                  <a:pt x="285" y="510"/>
                </a:cubicBezTo>
                <a:cubicBezTo>
                  <a:pt x="283" y="509"/>
                  <a:pt x="283" y="511"/>
                  <a:pt x="282" y="511"/>
                </a:cubicBezTo>
                <a:cubicBezTo>
                  <a:pt x="282" y="512"/>
                  <a:pt x="282" y="513"/>
                  <a:pt x="284" y="512"/>
                </a:cubicBezTo>
                <a:cubicBezTo>
                  <a:pt x="284" y="515"/>
                  <a:pt x="284" y="517"/>
                  <a:pt x="282" y="517"/>
                </a:cubicBezTo>
                <a:cubicBezTo>
                  <a:pt x="282" y="515"/>
                  <a:pt x="283" y="514"/>
                  <a:pt x="280" y="512"/>
                </a:cubicBezTo>
                <a:cubicBezTo>
                  <a:pt x="282" y="511"/>
                  <a:pt x="282" y="509"/>
                  <a:pt x="283" y="508"/>
                </a:cubicBezTo>
                <a:cubicBezTo>
                  <a:pt x="281" y="506"/>
                  <a:pt x="280" y="508"/>
                  <a:pt x="279" y="508"/>
                </a:cubicBezTo>
                <a:cubicBezTo>
                  <a:pt x="280" y="505"/>
                  <a:pt x="277" y="506"/>
                  <a:pt x="276" y="504"/>
                </a:cubicBezTo>
                <a:cubicBezTo>
                  <a:pt x="276" y="508"/>
                  <a:pt x="277" y="506"/>
                  <a:pt x="274" y="507"/>
                </a:cubicBezTo>
                <a:cubicBezTo>
                  <a:pt x="276" y="509"/>
                  <a:pt x="278" y="508"/>
                  <a:pt x="280" y="509"/>
                </a:cubicBezTo>
                <a:cubicBezTo>
                  <a:pt x="280" y="510"/>
                  <a:pt x="278" y="511"/>
                  <a:pt x="278" y="512"/>
                </a:cubicBezTo>
                <a:cubicBezTo>
                  <a:pt x="277" y="510"/>
                  <a:pt x="276" y="512"/>
                  <a:pt x="275" y="511"/>
                </a:cubicBezTo>
                <a:cubicBezTo>
                  <a:pt x="275" y="510"/>
                  <a:pt x="276" y="510"/>
                  <a:pt x="275" y="508"/>
                </a:cubicBezTo>
                <a:cubicBezTo>
                  <a:pt x="273" y="507"/>
                  <a:pt x="271" y="511"/>
                  <a:pt x="269" y="512"/>
                </a:cubicBezTo>
                <a:cubicBezTo>
                  <a:pt x="269" y="510"/>
                  <a:pt x="269" y="510"/>
                  <a:pt x="269" y="509"/>
                </a:cubicBezTo>
                <a:cubicBezTo>
                  <a:pt x="267" y="512"/>
                  <a:pt x="264" y="510"/>
                  <a:pt x="267" y="514"/>
                </a:cubicBezTo>
                <a:cubicBezTo>
                  <a:pt x="265" y="514"/>
                  <a:pt x="264" y="513"/>
                  <a:pt x="262" y="514"/>
                </a:cubicBezTo>
                <a:cubicBezTo>
                  <a:pt x="262" y="514"/>
                  <a:pt x="263" y="514"/>
                  <a:pt x="264" y="516"/>
                </a:cubicBezTo>
                <a:cubicBezTo>
                  <a:pt x="262" y="515"/>
                  <a:pt x="260" y="515"/>
                  <a:pt x="258" y="513"/>
                </a:cubicBezTo>
                <a:cubicBezTo>
                  <a:pt x="257" y="516"/>
                  <a:pt x="257" y="523"/>
                  <a:pt x="252" y="520"/>
                </a:cubicBezTo>
                <a:cubicBezTo>
                  <a:pt x="251" y="520"/>
                  <a:pt x="251" y="522"/>
                  <a:pt x="252" y="523"/>
                </a:cubicBezTo>
                <a:cubicBezTo>
                  <a:pt x="250" y="522"/>
                  <a:pt x="249" y="524"/>
                  <a:pt x="246" y="526"/>
                </a:cubicBezTo>
                <a:cubicBezTo>
                  <a:pt x="244" y="523"/>
                  <a:pt x="246" y="522"/>
                  <a:pt x="248" y="521"/>
                </a:cubicBezTo>
                <a:cubicBezTo>
                  <a:pt x="245" y="519"/>
                  <a:pt x="246" y="523"/>
                  <a:pt x="244" y="522"/>
                </a:cubicBezTo>
                <a:cubicBezTo>
                  <a:pt x="243" y="522"/>
                  <a:pt x="243" y="525"/>
                  <a:pt x="245" y="525"/>
                </a:cubicBezTo>
                <a:cubicBezTo>
                  <a:pt x="245" y="527"/>
                  <a:pt x="241" y="527"/>
                  <a:pt x="240" y="524"/>
                </a:cubicBezTo>
                <a:cubicBezTo>
                  <a:pt x="238" y="526"/>
                  <a:pt x="235" y="525"/>
                  <a:pt x="235" y="529"/>
                </a:cubicBezTo>
                <a:cubicBezTo>
                  <a:pt x="236" y="531"/>
                  <a:pt x="235" y="526"/>
                  <a:pt x="237" y="529"/>
                </a:cubicBezTo>
                <a:cubicBezTo>
                  <a:pt x="236" y="532"/>
                  <a:pt x="233" y="530"/>
                  <a:pt x="231" y="532"/>
                </a:cubicBezTo>
                <a:cubicBezTo>
                  <a:pt x="231" y="532"/>
                  <a:pt x="232" y="532"/>
                  <a:pt x="233" y="534"/>
                </a:cubicBezTo>
                <a:cubicBezTo>
                  <a:pt x="221" y="535"/>
                  <a:pt x="217" y="545"/>
                  <a:pt x="206" y="545"/>
                </a:cubicBezTo>
                <a:cubicBezTo>
                  <a:pt x="205" y="552"/>
                  <a:pt x="197" y="551"/>
                  <a:pt x="194" y="555"/>
                </a:cubicBezTo>
                <a:cubicBezTo>
                  <a:pt x="195" y="550"/>
                  <a:pt x="200" y="552"/>
                  <a:pt x="199" y="546"/>
                </a:cubicBezTo>
                <a:cubicBezTo>
                  <a:pt x="201" y="547"/>
                  <a:pt x="200" y="549"/>
                  <a:pt x="202" y="549"/>
                </a:cubicBezTo>
                <a:cubicBezTo>
                  <a:pt x="200" y="545"/>
                  <a:pt x="206" y="544"/>
                  <a:pt x="206" y="541"/>
                </a:cubicBezTo>
                <a:cubicBezTo>
                  <a:pt x="208" y="541"/>
                  <a:pt x="207" y="545"/>
                  <a:pt x="209" y="545"/>
                </a:cubicBezTo>
                <a:cubicBezTo>
                  <a:pt x="209" y="544"/>
                  <a:pt x="209" y="541"/>
                  <a:pt x="211" y="542"/>
                </a:cubicBezTo>
                <a:cubicBezTo>
                  <a:pt x="208" y="540"/>
                  <a:pt x="211" y="541"/>
                  <a:pt x="210" y="538"/>
                </a:cubicBezTo>
                <a:cubicBezTo>
                  <a:pt x="211" y="538"/>
                  <a:pt x="212" y="538"/>
                  <a:pt x="213" y="540"/>
                </a:cubicBezTo>
                <a:cubicBezTo>
                  <a:pt x="213" y="537"/>
                  <a:pt x="216" y="541"/>
                  <a:pt x="218" y="538"/>
                </a:cubicBezTo>
                <a:cubicBezTo>
                  <a:pt x="219" y="537"/>
                  <a:pt x="216" y="537"/>
                  <a:pt x="215" y="537"/>
                </a:cubicBezTo>
                <a:cubicBezTo>
                  <a:pt x="215" y="535"/>
                  <a:pt x="218" y="537"/>
                  <a:pt x="217" y="534"/>
                </a:cubicBezTo>
                <a:cubicBezTo>
                  <a:pt x="221" y="532"/>
                  <a:pt x="225" y="533"/>
                  <a:pt x="226" y="526"/>
                </a:cubicBezTo>
                <a:cubicBezTo>
                  <a:pt x="228" y="529"/>
                  <a:pt x="228" y="529"/>
                  <a:pt x="228" y="529"/>
                </a:cubicBezTo>
                <a:cubicBezTo>
                  <a:pt x="228" y="527"/>
                  <a:pt x="229" y="528"/>
                  <a:pt x="231" y="528"/>
                </a:cubicBezTo>
                <a:cubicBezTo>
                  <a:pt x="231" y="526"/>
                  <a:pt x="228" y="526"/>
                  <a:pt x="227" y="525"/>
                </a:cubicBezTo>
                <a:cubicBezTo>
                  <a:pt x="227" y="524"/>
                  <a:pt x="228" y="522"/>
                  <a:pt x="225" y="520"/>
                </a:cubicBezTo>
                <a:cubicBezTo>
                  <a:pt x="226" y="519"/>
                  <a:pt x="231" y="522"/>
                  <a:pt x="229" y="518"/>
                </a:cubicBezTo>
                <a:cubicBezTo>
                  <a:pt x="231" y="518"/>
                  <a:pt x="231" y="522"/>
                  <a:pt x="231" y="523"/>
                </a:cubicBezTo>
                <a:cubicBezTo>
                  <a:pt x="234" y="524"/>
                  <a:pt x="234" y="521"/>
                  <a:pt x="232" y="517"/>
                </a:cubicBezTo>
                <a:cubicBezTo>
                  <a:pt x="233" y="516"/>
                  <a:pt x="234" y="516"/>
                  <a:pt x="234" y="514"/>
                </a:cubicBezTo>
                <a:cubicBezTo>
                  <a:pt x="236" y="514"/>
                  <a:pt x="235" y="517"/>
                  <a:pt x="233" y="517"/>
                </a:cubicBezTo>
                <a:cubicBezTo>
                  <a:pt x="235" y="525"/>
                  <a:pt x="243" y="520"/>
                  <a:pt x="241" y="515"/>
                </a:cubicBezTo>
                <a:cubicBezTo>
                  <a:pt x="243" y="513"/>
                  <a:pt x="242" y="519"/>
                  <a:pt x="244" y="516"/>
                </a:cubicBezTo>
                <a:cubicBezTo>
                  <a:pt x="245" y="517"/>
                  <a:pt x="244" y="517"/>
                  <a:pt x="243" y="518"/>
                </a:cubicBezTo>
                <a:cubicBezTo>
                  <a:pt x="247" y="520"/>
                  <a:pt x="244" y="513"/>
                  <a:pt x="247" y="515"/>
                </a:cubicBezTo>
                <a:cubicBezTo>
                  <a:pt x="247" y="514"/>
                  <a:pt x="246" y="514"/>
                  <a:pt x="246" y="512"/>
                </a:cubicBezTo>
                <a:cubicBezTo>
                  <a:pt x="250" y="512"/>
                  <a:pt x="248" y="509"/>
                  <a:pt x="252" y="509"/>
                </a:cubicBezTo>
                <a:cubicBezTo>
                  <a:pt x="250" y="506"/>
                  <a:pt x="253" y="507"/>
                  <a:pt x="253" y="503"/>
                </a:cubicBezTo>
                <a:cubicBezTo>
                  <a:pt x="255" y="504"/>
                  <a:pt x="253" y="504"/>
                  <a:pt x="254" y="506"/>
                </a:cubicBezTo>
                <a:cubicBezTo>
                  <a:pt x="256" y="507"/>
                  <a:pt x="257" y="503"/>
                  <a:pt x="255" y="501"/>
                </a:cubicBezTo>
                <a:cubicBezTo>
                  <a:pt x="258" y="500"/>
                  <a:pt x="257" y="503"/>
                  <a:pt x="259" y="503"/>
                </a:cubicBezTo>
                <a:cubicBezTo>
                  <a:pt x="261" y="501"/>
                  <a:pt x="258" y="499"/>
                  <a:pt x="261" y="500"/>
                </a:cubicBezTo>
                <a:cubicBezTo>
                  <a:pt x="262" y="497"/>
                  <a:pt x="258" y="497"/>
                  <a:pt x="257" y="496"/>
                </a:cubicBezTo>
                <a:cubicBezTo>
                  <a:pt x="258" y="494"/>
                  <a:pt x="259" y="494"/>
                  <a:pt x="260" y="494"/>
                </a:cubicBezTo>
                <a:cubicBezTo>
                  <a:pt x="260" y="492"/>
                  <a:pt x="262" y="491"/>
                  <a:pt x="261" y="489"/>
                </a:cubicBezTo>
                <a:cubicBezTo>
                  <a:pt x="260" y="487"/>
                  <a:pt x="261" y="491"/>
                  <a:pt x="259" y="491"/>
                </a:cubicBezTo>
                <a:cubicBezTo>
                  <a:pt x="258" y="486"/>
                  <a:pt x="259" y="489"/>
                  <a:pt x="256" y="487"/>
                </a:cubicBezTo>
                <a:cubicBezTo>
                  <a:pt x="260" y="486"/>
                  <a:pt x="261" y="484"/>
                  <a:pt x="265" y="486"/>
                </a:cubicBezTo>
                <a:cubicBezTo>
                  <a:pt x="265" y="482"/>
                  <a:pt x="267" y="479"/>
                  <a:pt x="269" y="477"/>
                </a:cubicBezTo>
                <a:cubicBezTo>
                  <a:pt x="271" y="482"/>
                  <a:pt x="264" y="482"/>
                  <a:pt x="267" y="486"/>
                </a:cubicBezTo>
                <a:cubicBezTo>
                  <a:pt x="270" y="486"/>
                  <a:pt x="273" y="486"/>
                  <a:pt x="275" y="489"/>
                </a:cubicBezTo>
                <a:cubicBezTo>
                  <a:pt x="273" y="491"/>
                  <a:pt x="269" y="488"/>
                  <a:pt x="266" y="490"/>
                </a:cubicBezTo>
                <a:cubicBezTo>
                  <a:pt x="268" y="492"/>
                  <a:pt x="270" y="490"/>
                  <a:pt x="272" y="491"/>
                </a:cubicBezTo>
                <a:cubicBezTo>
                  <a:pt x="271" y="494"/>
                  <a:pt x="263" y="493"/>
                  <a:pt x="262" y="497"/>
                </a:cubicBezTo>
                <a:cubicBezTo>
                  <a:pt x="263" y="498"/>
                  <a:pt x="267" y="500"/>
                  <a:pt x="267" y="503"/>
                </a:cubicBezTo>
                <a:cubicBezTo>
                  <a:pt x="270" y="504"/>
                  <a:pt x="271" y="500"/>
                  <a:pt x="274" y="498"/>
                </a:cubicBezTo>
                <a:cubicBezTo>
                  <a:pt x="273" y="497"/>
                  <a:pt x="272" y="497"/>
                  <a:pt x="271" y="496"/>
                </a:cubicBezTo>
                <a:cubicBezTo>
                  <a:pt x="273" y="495"/>
                  <a:pt x="274" y="496"/>
                  <a:pt x="272" y="493"/>
                </a:cubicBezTo>
                <a:cubicBezTo>
                  <a:pt x="273" y="494"/>
                  <a:pt x="274" y="494"/>
                  <a:pt x="276" y="493"/>
                </a:cubicBezTo>
                <a:cubicBezTo>
                  <a:pt x="277" y="493"/>
                  <a:pt x="274" y="492"/>
                  <a:pt x="274" y="493"/>
                </a:cubicBezTo>
                <a:cubicBezTo>
                  <a:pt x="278" y="491"/>
                  <a:pt x="282" y="490"/>
                  <a:pt x="287" y="486"/>
                </a:cubicBezTo>
                <a:cubicBezTo>
                  <a:pt x="287" y="486"/>
                  <a:pt x="286" y="485"/>
                  <a:pt x="287" y="484"/>
                </a:cubicBezTo>
                <a:cubicBezTo>
                  <a:pt x="286" y="483"/>
                  <a:pt x="284" y="484"/>
                  <a:pt x="283" y="485"/>
                </a:cubicBezTo>
                <a:cubicBezTo>
                  <a:pt x="285" y="482"/>
                  <a:pt x="282" y="481"/>
                  <a:pt x="280" y="482"/>
                </a:cubicBezTo>
                <a:cubicBezTo>
                  <a:pt x="280" y="483"/>
                  <a:pt x="283" y="485"/>
                  <a:pt x="281" y="487"/>
                </a:cubicBezTo>
                <a:cubicBezTo>
                  <a:pt x="280" y="487"/>
                  <a:pt x="280" y="483"/>
                  <a:pt x="278" y="482"/>
                </a:cubicBezTo>
                <a:cubicBezTo>
                  <a:pt x="276" y="484"/>
                  <a:pt x="279" y="486"/>
                  <a:pt x="279" y="487"/>
                </a:cubicBezTo>
                <a:cubicBezTo>
                  <a:pt x="275" y="487"/>
                  <a:pt x="274" y="480"/>
                  <a:pt x="271" y="484"/>
                </a:cubicBezTo>
                <a:cubicBezTo>
                  <a:pt x="269" y="482"/>
                  <a:pt x="272" y="482"/>
                  <a:pt x="273" y="480"/>
                </a:cubicBezTo>
                <a:cubicBezTo>
                  <a:pt x="274" y="481"/>
                  <a:pt x="274" y="482"/>
                  <a:pt x="275" y="483"/>
                </a:cubicBezTo>
                <a:cubicBezTo>
                  <a:pt x="281" y="481"/>
                  <a:pt x="274" y="473"/>
                  <a:pt x="271" y="479"/>
                </a:cubicBezTo>
                <a:cubicBezTo>
                  <a:pt x="271" y="478"/>
                  <a:pt x="271" y="477"/>
                  <a:pt x="270" y="477"/>
                </a:cubicBezTo>
                <a:cubicBezTo>
                  <a:pt x="270" y="477"/>
                  <a:pt x="273" y="474"/>
                  <a:pt x="275" y="476"/>
                </a:cubicBezTo>
                <a:cubicBezTo>
                  <a:pt x="276" y="474"/>
                  <a:pt x="272" y="474"/>
                  <a:pt x="273" y="472"/>
                </a:cubicBezTo>
                <a:cubicBezTo>
                  <a:pt x="270" y="476"/>
                  <a:pt x="267" y="473"/>
                  <a:pt x="264" y="476"/>
                </a:cubicBezTo>
                <a:cubicBezTo>
                  <a:pt x="265" y="478"/>
                  <a:pt x="263" y="481"/>
                  <a:pt x="264" y="480"/>
                </a:cubicBezTo>
                <a:cubicBezTo>
                  <a:pt x="262" y="482"/>
                  <a:pt x="258" y="483"/>
                  <a:pt x="256" y="485"/>
                </a:cubicBezTo>
                <a:cubicBezTo>
                  <a:pt x="256" y="482"/>
                  <a:pt x="257" y="481"/>
                  <a:pt x="254" y="480"/>
                </a:cubicBezTo>
                <a:cubicBezTo>
                  <a:pt x="255" y="478"/>
                  <a:pt x="257" y="479"/>
                  <a:pt x="256" y="481"/>
                </a:cubicBezTo>
                <a:cubicBezTo>
                  <a:pt x="257" y="479"/>
                  <a:pt x="259" y="478"/>
                  <a:pt x="259" y="481"/>
                </a:cubicBezTo>
                <a:cubicBezTo>
                  <a:pt x="261" y="481"/>
                  <a:pt x="258" y="478"/>
                  <a:pt x="260" y="477"/>
                </a:cubicBezTo>
                <a:cubicBezTo>
                  <a:pt x="258" y="475"/>
                  <a:pt x="257" y="480"/>
                  <a:pt x="256" y="478"/>
                </a:cubicBezTo>
                <a:cubicBezTo>
                  <a:pt x="253" y="476"/>
                  <a:pt x="257" y="476"/>
                  <a:pt x="256" y="475"/>
                </a:cubicBezTo>
                <a:cubicBezTo>
                  <a:pt x="255" y="473"/>
                  <a:pt x="255" y="475"/>
                  <a:pt x="254" y="473"/>
                </a:cubicBezTo>
                <a:cubicBezTo>
                  <a:pt x="255" y="475"/>
                  <a:pt x="253" y="478"/>
                  <a:pt x="250" y="478"/>
                </a:cubicBezTo>
                <a:cubicBezTo>
                  <a:pt x="254" y="479"/>
                  <a:pt x="252" y="480"/>
                  <a:pt x="251" y="483"/>
                </a:cubicBezTo>
                <a:cubicBezTo>
                  <a:pt x="249" y="477"/>
                  <a:pt x="243" y="483"/>
                  <a:pt x="245" y="488"/>
                </a:cubicBezTo>
                <a:cubicBezTo>
                  <a:pt x="244" y="490"/>
                  <a:pt x="242" y="487"/>
                  <a:pt x="241" y="489"/>
                </a:cubicBezTo>
                <a:cubicBezTo>
                  <a:pt x="239" y="487"/>
                  <a:pt x="242" y="487"/>
                  <a:pt x="241" y="485"/>
                </a:cubicBezTo>
                <a:cubicBezTo>
                  <a:pt x="239" y="484"/>
                  <a:pt x="240" y="487"/>
                  <a:pt x="238" y="487"/>
                </a:cubicBezTo>
                <a:cubicBezTo>
                  <a:pt x="238" y="488"/>
                  <a:pt x="240" y="489"/>
                  <a:pt x="239" y="490"/>
                </a:cubicBezTo>
                <a:cubicBezTo>
                  <a:pt x="240" y="490"/>
                  <a:pt x="242" y="491"/>
                  <a:pt x="243" y="490"/>
                </a:cubicBezTo>
                <a:cubicBezTo>
                  <a:pt x="244" y="492"/>
                  <a:pt x="244" y="493"/>
                  <a:pt x="246" y="495"/>
                </a:cubicBezTo>
                <a:cubicBezTo>
                  <a:pt x="247" y="496"/>
                  <a:pt x="248" y="496"/>
                  <a:pt x="249" y="495"/>
                </a:cubicBezTo>
                <a:cubicBezTo>
                  <a:pt x="244" y="493"/>
                  <a:pt x="252" y="493"/>
                  <a:pt x="251" y="491"/>
                </a:cubicBezTo>
                <a:cubicBezTo>
                  <a:pt x="252" y="494"/>
                  <a:pt x="255" y="492"/>
                  <a:pt x="256" y="491"/>
                </a:cubicBezTo>
                <a:cubicBezTo>
                  <a:pt x="255" y="489"/>
                  <a:pt x="254" y="490"/>
                  <a:pt x="253" y="488"/>
                </a:cubicBezTo>
                <a:cubicBezTo>
                  <a:pt x="256" y="487"/>
                  <a:pt x="256" y="490"/>
                  <a:pt x="258" y="492"/>
                </a:cubicBezTo>
                <a:cubicBezTo>
                  <a:pt x="257" y="493"/>
                  <a:pt x="256" y="494"/>
                  <a:pt x="254" y="494"/>
                </a:cubicBezTo>
                <a:cubicBezTo>
                  <a:pt x="255" y="496"/>
                  <a:pt x="256" y="497"/>
                  <a:pt x="257" y="497"/>
                </a:cubicBezTo>
                <a:cubicBezTo>
                  <a:pt x="259" y="499"/>
                  <a:pt x="256" y="499"/>
                  <a:pt x="257" y="500"/>
                </a:cubicBezTo>
                <a:cubicBezTo>
                  <a:pt x="255" y="500"/>
                  <a:pt x="257" y="498"/>
                  <a:pt x="255" y="496"/>
                </a:cubicBezTo>
                <a:cubicBezTo>
                  <a:pt x="255" y="496"/>
                  <a:pt x="256" y="497"/>
                  <a:pt x="256" y="498"/>
                </a:cubicBezTo>
                <a:cubicBezTo>
                  <a:pt x="255" y="496"/>
                  <a:pt x="251" y="497"/>
                  <a:pt x="254" y="500"/>
                </a:cubicBezTo>
                <a:cubicBezTo>
                  <a:pt x="253" y="501"/>
                  <a:pt x="252" y="500"/>
                  <a:pt x="251" y="498"/>
                </a:cubicBezTo>
                <a:cubicBezTo>
                  <a:pt x="249" y="500"/>
                  <a:pt x="249" y="503"/>
                  <a:pt x="246" y="501"/>
                </a:cubicBezTo>
                <a:cubicBezTo>
                  <a:pt x="246" y="502"/>
                  <a:pt x="247" y="502"/>
                  <a:pt x="247" y="503"/>
                </a:cubicBezTo>
                <a:cubicBezTo>
                  <a:pt x="243" y="502"/>
                  <a:pt x="239" y="506"/>
                  <a:pt x="238" y="510"/>
                </a:cubicBezTo>
                <a:cubicBezTo>
                  <a:pt x="234" y="511"/>
                  <a:pt x="233" y="513"/>
                  <a:pt x="227" y="514"/>
                </a:cubicBezTo>
                <a:cubicBezTo>
                  <a:pt x="227" y="516"/>
                  <a:pt x="228" y="515"/>
                  <a:pt x="229" y="517"/>
                </a:cubicBezTo>
                <a:cubicBezTo>
                  <a:pt x="226" y="515"/>
                  <a:pt x="226" y="519"/>
                  <a:pt x="223" y="516"/>
                </a:cubicBezTo>
                <a:cubicBezTo>
                  <a:pt x="223" y="516"/>
                  <a:pt x="223" y="517"/>
                  <a:pt x="222" y="518"/>
                </a:cubicBezTo>
                <a:cubicBezTo>
                  <a:pt x="222" y="518"/>
                  <a:pt x="223" y="521"/>
                  <a:pt x="223" y="520"/>
                </a:cubicBezTo>
                <a:cubicBezTo>
                  <a:pt x="223" y="523"/>
                  <a:pt x="220" y="518"/>
                  <a:pt x="220" y="517"/>
                </a:cubicBezTo>
                <a:cubicBezTo>
                  <a:pt x="220" y="517"/>
                  <a:pt x="222" y="513"/>
                  <a:pt x="224" y="516"/>
                </a:cubicBezTo>
                <a:cubicBezTo>
                  <a:pt x="225" y="514"/>
                  <a:pt x="227" y="513"/>
                  <a:pt x="227" y="510"/>
                </a:cubicBezTo>
                <a:cubicBezTo>
                  <a:pt x="228" y="510"/>
                  <a:pt x="229" y="511"/>
                  <a:pt x="230" y="513"/>
                </a:cubicBezTo>
                <a:cubicBezTo>
                  <a:pt x="232" y="508"/>
                  <a:pt x="237" y="508"/>
                  <a:pt x="237" y="502"/>
                </a:cubicBezTo>
                <a:cubicBezTo>
                  <a:pt x="235" y="502"/>
                  <a:pt x="232" y="505"/>
                  <a:pt x="229" y="507"/>
                </a:cubicBezTo>
                <a:cubicBezTo>
                  <a:pt x="228" y="504"/>
                  <a:pt x="233" y="503"/>
                  <a:pt x="233" y="501"/>
                </a:cubicBezTo>
                <a:cubicBezTo>
                  <a:pt x="232" y="500"/>
                  <a:pt x="230" y="503"/>
                  <a:pt x="230" y="499"/>
                </a:cubicBezTo>
                <a:cubicBezTo>
                  <a:pt x="228" y="501"/>
                  <a:pt x="229" y="501"/>
                  <a:pt x="226" y="500"/>
                </a:cubicBezTo>
                <a:cubicBezTo>
                  <a:pt x="230" y="499"/>
                  <a:pt x="229" y="491"/>
                  <a:pt x="224" y="493"/>
                </a:cubicBezTo>
                <a:cubicBezTo>
                  <a:pt x="223" y="494"/>
                  <a:pt x="226" y="495"/>
                  <a:pt x="225" y="497"/>
                </a:cubicBezTo>
                <a:cubicBezTo>
                  <a:pt x="225" y="497"/>
                  <a:pt x="224" y="496"/>
                  <a:pt x="223" y="495"/>
                </a:cubicBezTo>
                <a:cubicBezTo>
                  <a:pt x="223" y="499"/>
                  <a:pt x="219" y="495"/>
                  <a:pt x="220" y="499"/>
                </a:cubicBezTo>
                <a:cubicBezTo>
                  <a:pt x="218" y="499"/>
                  <a:pt x="218" y="496"/>
                  <a:pt x="216" y="493"/>
                </a:cubicBezTo>
                <a:cubicBezTo>
                  <a:pt x="217" y="495"/>
                  <a:pt x="221" y="498"/>
                  <a:pt x="221" y="494"/>
                </a:cubicBezTo>
                <a:cubicBezTo>
                  <a:pt x="221" y="494"/>
                  <a:pt x="217" y="493"/>
                  <a:pt x="220" y="491"/>
                </a:cubicBezTo>
                <a:cubicBezTo>
                  <a:pt x="218" y="490"/>
                  <a:pt x="217" y="493"/>
                  <a:pt x="216" y="490"/>
                </a:cubicBezTo>
                <a:cubicBezTo>
                  <a:pt x="217" y="488"/>
                  <a:pt x="218" y="490"/>
                  <a:pt x="218" y="488"/>
                </a:cubicBezTo>
                <a:cubicBezTo>
                  <a:pt x="218" y="487"/>
                  <a:pt x="217" y="487"/>
                  <a:pt x="216" y="487"/>
                </a:cubicBezTo>
                <a:cubicBezTo>
                  <a:pt x="216" y="487"/>
                  <a:pt x="219" y="485"/>
                  <a:pt x="218" y="483"/>
                </a:cubicBezTo>
                <a:cubicBezTo>
                  <a:pt x="219" y="484"/>
                  <a:pt x="219" y="486"/>
                  <a:pt x="221" y="486"/>
                </a:cubicBezTo>
                <a:cubicBezTo>
                  <a:pt x="221" y="484"/>
                  <a:pt x="223" y="484"/>
                  <a:pt x="224" y="486"/>
                </a:cubicBezTo>
                <a:cubicBezTo>
                  <a:pt x="225" y="485"/>
                  <a:pt x="225" y="484"/>
                  <a:pt x="223" y="482"/>
                </a:cubicBezTo>
                <a:cubicBezTo>
                  <a:pt x="227" y="483"/>
                  <a:pt x="227" y="479"/>
                  <a:pt x="230" y="481"/>
                </a:cubicBezTo>
                <a:cubicBezTo>
                  <a:pt x="231" y="482"/>
                  <a:pt x="228" y="482"/>
                  <a:pt x="228" y="483"/>
                </a:cubicBezTo>
                <a:cubicBezTo>
                  <a:pt x="232" y="489"/>
                  <a:pt x="230" y="478"/>
                  <a:pt x="233" y="480"/>
                </a:cubicBezTo>
                <a:cubicBezTo>
                  <a:pt x="234" y="481"/>
                  <a:pt x="232" y="482"/>
                  <a:pt x="233" y="483"/>
                </a:cubicBezTo>
                <a:cubicBezTo>
                  <a:pt x="234" y="484"/>
                  <a:pt x="235" y="483"/>
                  <a:pt x="236" y="483"/>
                </a:cubicBezTo>
                <a:cubicBezTo>
                  <a:pt x="237" y="482"/>
                  <a:pt x="235" y="481"/>
                  <a:pt x="236" y="480"/>
                </a:cubicBezTo>
                <a:cubicBezTo>
                  <a:pt x="235" y="479"/>
                  <a:pt x="235" y="480"/>
                  <a:pt x="235" y="481"/>
                </a:cubicBezTo>
                <a:cubicBezTo>
                  <a:pt x="232" y="481"/>
                  <a:pt x="236" y="479"/>
                  <a:pt x="235" y="478"/>
                </a:cubicBezTo>
                <a:cubicBezTo>
                  <a:pt x="235" y="478"/>
                  <a:pt x="238" y="480"/>
                  <a:pt x="236" y="481"/>
                </a:cubicBezTo>
                <a:cubicBezTo>
                  <a:pt x="238" y="483"/>
                  <a:pt x="239" y="482"/>
                  <a:pt x="240" y="485"/>
                </a:cubicBezTo>
                <a:cubicBezTo>
                  <a:pt x="242" y="484"/>
                  <a:pt x="241" y="482"/>
                  <a:pt x="243" y="481"/>
                </a:cubicBezTo>
                <a:cubicBezTo>
                  <a:pt x="241" y="479"/>
                  <a:pt x="242" y="483"/>
                  <a:pt x="240" y="482"/>
                </a:cubicBezTo>
                <a:cubicBezTo>
                  <a:pt x="239" y="481"/>
                  <a:pt x="240" y="480"/>
                  <a:pt x="241" y="480"/>
                </a:cubicBezTo>
                <a:cubicBezTo>
                  <a:pt x="242" y="479"/>
                  <a:pt x="239" y="477"/>
                  <a:pt x="241" y="476"/>
                </a:cubicBezTo>
                <a:cubicBezTo>
                  <a:pt x="242" y="478"/>
                  <a:pt x="242" y="479"/>
                  <a:pt x="242" y="480"/>
                </a:cubicBezTo>
                <a:cubicBezTo>
                  <a:pt x="244" y="483"/>
                  <a:pt x="246" y="480"/>
                  <a:pt x="249" y="478"/>
                </a:cubicBezTo>
                <a:cubicBezTo>
                  <a:pt x="248" y="477"/>
                  <a:pt x="247" y="474"/>
                  <a:pt x="245" y="473"/>
                </a:cubicBezTo>
                <a:cubicBezTo>
                  <a:pt x="246" y="472"/>
                  <a:pt x="248" y="474"/>
                  <a:pt x="248" y="476"/>
                </a:cubicBezTo>
                <a:cubicBezTo>
                  <a:pt x="251" y="478"/>
                  <a:pt x="251" y="474"/>
                  <a:pt x="251" y="473"/>
                </a:cubicBezTo>
                <a:cubicBezTo>
                  <a:pt x="249" y="473"/>
                  <a:pt x="249" y="471"/>
                  <a:pt x="248" y="471"/>
                </a:cubicBezTo>
                <a:cubicBezTo>
                  <a:pt x="249" y="469"/>
                  <a:pt x="250" y="474"/>
                  <a:pt x="253" y="472"/>
                </a:cubicBezTo>
                <a:cubicBezTo>
                  <a:pt x="254" y="469"/>
                  <a:pt x="249" y="467"/>
                  <a:pt x="251" y="464"/>
                </a:cubicBezTo>
                <a:cubicBezTo>
                  <a:pt x="250" y="463"/>
                  <a:pt x="248" y="466"/>
                  <a:pt x="249" y="467"/>
                </a:cubicBezTo>
                <a:cubicBezTo>
                  <a:pt x="248" y="467"/>
                  <a:pt x="248" y="467"/>
                  <a:pt x="247" y="465"/>
                </a:cubicBezTo>
                <a:cubicBezTo>
                  <a:pt x="246" y="465"/>
                  <a:pt x="247" y="466"/>
                  <a:pt x="247" y="467"/>
                </a:cubicBezTo>
                <a:cubicBezTo>
                  <a:pt x="246" y="468"/>
                  <a:pt x="246" y="467"/>
                  <a:pt x="246" y="465"/>
                </a:cubicBezTo>
                <a:cubicBezTo>
                  <a:pt x="241" y="466"/>
                  <a:pt x="239" y="468"/>
                  <a:pt x="236" y="468"/>
                </a:cubicBezTo>
                <a:cubicBezTo>
                  <a:pt x="234" y="467"/>
                  <a:pt x="235" y="466"/>
                  <a:pt x="234" y="465"/>
                </a:cubicBezTo>
                <a:cubicBezTo>
                  <a:pt x="238" y="466"/>
                  <a:pt x="237" y="461"/>
                  <a:pt x="241" y="461"/>
                </a:cubicBezTo>
                <a:cubicBezTo>
                  <a:pt x="235" y="456"/>
                  <a:pt x="227" y="458"/>
                  <a:pt x="223" y="461"/>
                </a:cubicBezTo>
                <a:cubicBezTo>
                  <a:pt x="224" y="463"/>
                  <a:pt x="224" y="463"/>
                  <a:pt x="225" y="466"/>
                </a:cubicBezTo>
                <a:cubicBezTo>
                  <a:pt x="224" y="466"/>
                  <a:pt x="223" y="465"/>
                  <a:pt x="224" y="465"/>
                </a:cubicBezTo>
                <a:cubicBezTo>
                  <a:pt x="221" y="463"/>
                  <a:pt x="222" y="466"/>
                  <a:pt x="220" y="464"/>
                </a:cubicBezTo>
                <a:cubicBezTo>
                  <a:pt x="220" y="463"/>
                  <a:pt x="221" y="462"/>
                  <a:pt x="222" y="462"/>
                </a:cubicBezTo>
                <a:cubicBezTo>
                  <a:pt x="219" y="463"/>
                  <a:pt x="213" y="460"/>
                  <a:pt x="215" y="465"/>
                </a:cubicBezTo>
                <a:cubicBezTo>
                  <a:pt x="213" y="464"/>
                  <a:pt x="214" y="462"/>
                  <a:pt x="212" y="460"/>
                </a:cubicBezTo>
                <a:cubicBezTo>
                  <a:pt x="208" y="465"/>
                  <a:pt x="208" y="465"/>
                  <a:pt x="202" y="468"/>
                </a:cubicBezTo>
                <a:cubicBezTo>
                  <a:pt x="202" y="466"/>
                  <a:pt x="201" y="463"/>
                  <a:pt x="200" y="466"/>
                </a:cubicBezTo>
                <a:cubicBezTo>
                  <a:pt x="197" y="464"/>
                  <a:pt x="201" y="464"/>
                  <a:pt x="201" y="461"/>
                </a:cubicBezTo>
                <a:cubicBezTo>
                  <a:pt x="200" y="461"/>
                  <a:pt x="197" y="464"/>
                  <a:pt x="198" y="466"/>
                </a:cubicBezTo>
                <a:cubicBezTo>
                  <a:pt x="196" y="465"/>
                  <a:pt x="195" y="465"/>
                  <a:pt x="194" y="463"/>
                </a:cubicBezTo>
                <a:cubicBezTo>
                  <a:pt x="194" y="465"/>
                  <a:pt x="192" y="466"/>
                  <a:pt x="193" y="468"/>
                </a:cubicBezTo>
                <a:cubicBezTo>
                  <a:pt x="191" y="468"/>
                  <a:pt x="191" y="470"/>
                  <a:pt x="188" y="470"/>
                </a:cubicBezTo>
                <a:cubicBezTo>
                  <a:pt x="187" y="468"/>
                  <a:pt x="187" y="464"/>
                  <a:pt x="185" y="467"/>
                </a:cubicBezTo>
                <a:cubicBezTo>
                  <a:pt x="184" y="465"/>
                  <a:pt x="185" y="465"/>
                  <a:pt x="183" y="463"/>
                </a:cubicBezTo>
                <a:cubicBezTo>
                  <a:pt x="185" y="463"/>
                  <a:pt x="189" y="462"/>
                  <a:pt x="188" y="458"/>
                </a:cubicBezTo>
                <a:cubicBezTo>
                  <a:pt x="195" y="461"/>
                  <a:pt x="196" y="460"/>
                  <a:pt x="200" y="453"/>
                </a:cubicBezTo>
                <a:cubicBezTo>
                  <a:pt x="201" y="455"/>
                  <a:pt x="200" y="455"/>
                  <a:pt x="201" y="456"/>
                </a:cubicBezTo>
                <a:cubicBezTo>
                  <a:pt x="201" y="456"/>
                  <a:pt x="201" y="456"/>
                  <a:pt x="201" y="456"/>
                </a:cubicBezTo>
                <a:cubicBezTo>
                  <a:pt x="202" y="456"/>
                  <a:pt x="201" y="454"/>
                  <a:pt x="200" y="452"/>
                </a:cubicBezTo>
                <a:cubicBezTo>
                  <a:pt x="201" y="452"/>
                  <a:pt x="202" y="455"/>
                  <a:pt x="203" y="454"/>
                </a:cubicBezTo>
                <a:cubicBezTo>
                  <a:pt x="204" y="452"/>
                  <a:pt x="203" y="453"/>
                  <a:pt x="202" y="451"/>
                </a:cubicBezTo>
                <a:cubicBezTo>
                  <a:pt x="206" y="454"/>
                  <a:pt x="205" y="447"/>
                  <a:pt x="209" y="452"/>
                </a:cubicBezTo>
                <a:cubicBezTo>
                  <a:pt x="212" y="450"/>
                  <a:pt x="211" y="448"/>
                  <a:pt x="213" y="446"/>
                </a:cubicBezTo>
                <a:cubicBezTo>
                  <a:pt x="214" y="447"/>
                  <a:pt x="215" y="448"/>
                  <a:pt x="216" y="448"/>
                </a:cubicBezTo>
                <a:cubicBezTo>
                  <a:pt x="215" y="445"/>
                  <a:pt x="212" y="445"/>
                  <a:pt x="212" y="442"/>
                </a:cubicBezTo>
                <a:cubicBezTo>
                  <a:pt x="213" y="441"/>
                  <a:pt x="214" y="444"/>
                  <a:pt x="215" y="442"/>
                </a:cubicBezTo>
                <a:cubicBezTo>
                  <a:pt x="215" y="444"/>
                  <a:pt x="216" y="447"/>
                  <a:pt x="218" y="445"/>
                </a:cubicBezTo>
                <a:cubicBezTo>
                  <a:pt x="216" y="443"/>
                  <a:pt x="214" y="442"/>
                  <a:pt x="216" y="439"/>
                </a:cubicBezTo>
                <a:cubicBezTo>
                  <a:pt x="218" y="444"/>
                  <a:pt x="220" y="441"/>
                  <a:pt x="220" y="439"/>
                </a:cubicBezTo>
                <a:cubicBezTo>
                  <a:pt x="221" y="438"/>
                  <a:pt x="222" y="442"/>
                  <a:pt x="224" y="441"/>
                </a:cubicBezTo>
                <a:cubicBezTo>
                  <a:pt x="223" y="437"/>
                  <a:pt x="218" y="436"/>
                  <a:pt x="217" y="440"/>
                </a:cubicBezTo>
                <a:cubicBezTo>
                  <a:pt x="216" y="435"/>
                  <a:pt x="220" y="437"/>
                  <a:pt x="220" y="435"/>
                </a:cubicBezTo>
                <a:cubicBezTo>
                  <a:pt x="221" y="435"/>
                  <a:pt x="224" y="440"/>
                  <a:pt x="226" y="440"/>
                </a:cubicBezTo>
                <a:cubicBezTo>
                  <a:pt x="227" y="438"/>
                  <a:pt x="227" y="437"/>
                  <a:pt x="225" y="434"/>
                </a:cubicBezTo>
                <a:cubicBezTo>
                  <a:pt x="224" y="436"/>
                  <a:pt x="226" y="437"/>
                  <a:pt x="225" y="438"/>
                </a:cubicBezTo>
                <a:cubicBezTo>
                  <a:pt x="221" y="436"/>
                  <a:pt x="226" y="432"/>
                  <a:pt x="222" y="433"/>
                </a:cubicBezTo>
                <a:cubicBezTo>
                  <a:pt x="222" y="431"/>
                  <a:pt x="225" y="431"/>
                  <a:pt x="226" y="429"/>
                </a:cubicBezTo>
                <a:cubicBezTo>
                  <a:pt x="227" y="431"/>
                  <a:pt x="224" y="433"/>
                  <a:pt x="228" y="435"/>
                </a:cubicBezTo>
                <a:cubicBezTo>
                  <a:pt x="230" y="435"/>
                  <a:pt x="230" y="433"/>
                  <a:pt x="229" y="431"/>
                </a:cubicBezTo>
                <a:cubicBezTo>
                  <a:pt x="231" y="433"/>
                  <a:pt x="234" y="430"/>
                  <a:pt x="231" y="427"/>
                </a:cubicBezTo>
                <a:cubicBezTo>
                  <a:pt x="234" y="426"/>
                  <a:pt x="237" y="424"/>
                  <a:pt x="235" y="421"/>
                </a:cubicBezTo>
                <a:cubicBezTo>
                  <a:pt x="235" y="420"/>
                  <a:pt x="236" y="423"/>
                  <a:pt x="237" y="422"/>
                </a:cubicBezTo>
                <a:cubicBezTo>
                  <a:pt x="235" y="426"/>
                  <a:pt x="240" y="428"/>
                  <a:pt x="243" y="431"/>
                </a:cubicBezTo>
                <a:cubicBezTo>
                  <a:pt x="244" y="428"/>
                  <a:pt x="242" y="427"/>
                  <a:pt x="240" y="424"/>
                </a:cubicBezTo>
                <a:cubicBezTo>
                  <a:pt x="242" y="425"/>
                  <a:pt x="245" y="423"/>
                  <a:pt x="247" y="424"/>
                </a:cubicBezTo>
                <a:cubicBezTo>
                  <a:pt x="247" y="423"/>
                  <a:pt x="248" y="422"/>
                  <a:pt x="249" y="421"/>
                </a:cubicBezTo>
                <a:cubicBezTo>
                  <a:pt x="249" y="420"/>
                  <a:pt x="249" y="420"/>
                  <a:pt x="249" y="420"/>
                </a:cubicBezTo>
                <a:cubicBezTo>
                  <a:pt x="249" y="420"/>
                  <a:pt x="249" y="420"/>
                  <a:pt x="249" y="420"/>
                </a:cubicBezTo>
                <a:cubicBezTo>
                  <a:pt x="249" y="419"/>
                  <a:pt x="249" y="419"/>
                  <a:pt x="249" y="419"/>
                </a:cubicBezTo>
                <a:cubicBezTo>
                  <a:pt x="250" y="417"/>
                  <a:pt x="250" y="417"/>
                  <a:pt x="250" y="417"/>
                </a:cubicBezTo>
                <a:cubicBezTo>
                  <a:pt x="250" y="417"/>
                  <a:pt x="250" y="417"/>
                  <a:pt x="250" y="417"/>
                </a:cubicBezTo>
                <a:cubicBezTo>
                  <a:pt x="251" y="418"/>
                  <a:pt x="251" y="418"/>
                  <a:pt x="251" y="418"/>
                </a:cubicBezTo>
                <a:cubicBezTo>
                  <a:pt x="252" y="417"/>
                  <a:pt x="253" y="419"/>
                  <a:pt x="254" y="418"/>
                </a:cubicBezTo>
                <a:cubicBezTo>
                  <a:pt x="256" y="417"/>
                  <a:pt x="257" y="416"/>
                  <a:pt x="258" y="414"/>
                </a:cubicBezTo>
                <a:cubicBezTo>
                  <a:pt x="257" y="412"/>
                  <a:pt x="255" y="414"/>
                  <a:pt x="254" y="412"/>
                </a:cubicBezTo>
                <a:cubicBezTo>
                  <a:pt x="255" y="412"/>
                  <a:pt x="256" y="412"/>
                  <a:pt x="256" y="411"/>
                </a:cubicBezTo>
                <a:cubicBezTo>
                  <a:pt x="256" y="410"/>
                  <a:pt x="257" y="412"/>
                  <a:pt x="258" y="412"/>
                </a:cubicBezTo>
                <a:cubicBezTo>
                  <a:pt x="260" y="411"/>
                  <a:pt x="259" y="408"/>
                  <a:pt x="261" y="406"/>
                </a:cubicBezTo>
                <a:cubicBezTo>
                  <a:pt x="261" y="407"/>
                  <a:pt x="260" y="408"/>
                  <a:pt x="261" y="409"/>
                </a:cubicBezTo>
                <a:cubicBezTo>
                  <a:pt x="269" y="403"/>
                  <a:pt x="274" y="402"/>
                  <a:pt x="283" y="396"/>
                </a:cubicBezTo>
                <a:cubicBezTo>
                  <a:pt x="281" y="396"/>
                  <a:pt x="279" y="397"/>
                  <a:pt x="277" y="397"/>
                </a:cubicBezTo>
                <a:cubicBezTo>
                  <a:pt x="277" y="389"/>
                  <a:pt x="286" y="394"/>
                  <a:pt x="287" y="388"/>
                </a:cubicBezTo>
                <a:cubicBezTo>
                  <a:pt x="285" y="387"/>
                  <a:pt x="285" y="388"/>
                  <a:pt x="284" y="385"/>
                </a:cubicBezTo>
                <a:cubicBezTo>
                  <a:pt x="289" y="383"/>
                  <a:pt x="295" y="384"/>
                  <a:pt x="293" y="376"/>
                </a:cubicBezTo>
                <a:cubicBezTo>
                  <a:pt x="290" y="378"/>
                  <a:pt x="287" y="381"/>
                  <a:pt x="283" y="374"/>
                </a:cubicBezTo>
                <a:cubicBezTo>
                  <a:pt x="284" y="373"/>
                  <a:pt x="284" y="373"/>
                  <a:pt x="285" y="373"/>
                </a:cubicBezTo>
                <a:cubicBezTo>
                  <a:pt x="283" y="369"/>
                  <a:pt x="281" y="368"/>
                  <a:pt x="279" y="368"/>
                </a:cubicBezTo>
                <a:cubicBezTo>
                  <a:pt x="277" y="369"/>
                  <a:pt x="281" y="370"/>
                  <a:pt x="280" y="371"/>
                </a:cubicBezTo>
                <a:cubicBezTo>
                  <a:pt x="274" y="365"/>
                  <a:pt x="265" y="367"/>
                  <a:pt x="268" y="378"/>
                </a:cubicBezTo>
                <a:cubicBezTo>
                  <a:pt x="264" y="376"/>
                  <a:pt x="267" y="372"/>
                  <a:pt x="268" y="370"/>
                </a:cubicBezTo>
                <a:cubicBezTo>
                  <a:pt x="265" y="367"/>
                  <a:pt x="263" y="369"/>
                  <a:pt x="260" y="367"/>
                </a:cubicBezTo>
                <a:cubicBezTo>
                  <a:pt x="260" y="370"/>
                  <a:pt x="258" y="370"/>
                  <a:pt x="260" y="372"/>
                </a:cubicBezTo>
                <a:cubicBezTo>
                  <a:pt x="258" y="372"/>
                  <a:pt x="257" y="368"/>
                  <a:pt x="256" y="368"/>
                </a:cubicBezTo>
                <a:cubicBezTo>
                  <a:pt x="255" y="369"/>
                  <a:pt x="257" y="371"/>
                  <a:pt x="255" y="372"/>
                </a:cubicBezTo>
                <a:cubicBezTo>
                  <a:pt x="251" y="368"/>
                  <a:pt x="251" y="373"/>
                  <a:pt x="250" y="376"/>
                </a:cubicBezTo>
                <a:cubicBezTo>
                  <a:pt x="244" y="374"/>
                  <a:pt x="241" y="379"/>
                  <a:pt x="237" y="377"/>
                </a:cubicBezTo>
                <a:cubicBezTo>
                  <a:pt x="236" y="379"/>
                  <a:pt x="237" y="381"/>
                  <a:pt x="235" y="383"/>
                </a:cubicBezTo>
                <a:cubicBezTo>
                  <a:pt x="234" y="381"/>
                  <a:pt x="233" y="383"/>
                  <a:pt x="232" y="380"/>
                </a:cubicBezTo>
                <a:cubicBezTo>
                  <a:pt x="231" y="381"/>
                  <a:pt x="231" y="381"/>
                  <a:pt x="230" y="382"/>
                </a:cubicBezTo>
                <a:cubicBezTo>
                  <a:pt x="230" y="382"/>
                  <a:pt x="230" y="382"/>
                  <a:pt x="230" y="382"/>
                </a:cubicBezTo>
                <a:cubicBezTo>
                  <a:pt x="231" y="383"/>
                  <a:pt x="231" y="383"/>
                  <a:pt x="231" y="383"/>
                </a:cubicBezTo>
                <a:cubicBezTo>
                  <a:pt x="231" y="383"/>
                  <a:pt x="231" y="383"/>
                  <a:pt x="231" y="383"/>
                </a:cubicBezTo>
                <a:cubicBezTo>
                  <a:pt x="228" y="384"/>
                  <a:pt x="228" y="384"/>
                  <a:pt x="228" y="384"/>
                </a:cubicBezTo>
                <a:cubicBezTo>
                  <a:pt x="227" y="383"/>
                  <a:pt x="227" y="383"/>
                  <a:pt x="227" y="383"/>
                </a:cubicBezTo>
                <a:cubicBezTo>
                  <a:pt x="227" y="383"/>
                  <a:pt x="227" y="383"/>
                  <a:pt x="227" y="383"/>
                </a:cubicBezTo>
                <a:cubicBezTo>
                  <a:pt x="227" y="383"/>
                  <a:pt x="227" y="383"/>
                  <a:pt x="227" y="383"/>
                </a:cubicBezTo>
                <a:cubicBezTo>
                  <a:pt x="226" y="384"/>
                  <a:pt x="225" y="385"/>
                  <a:pt x="225" y="385"/>
                </a:cubicBezTo>
                <a:cubicBezTo>
                  <a:pt x="224" y="386"/>
                  <a:pt x="222" y="388"/>
                  <a:pt x="220" y="389"/>
                </a:cubicBezTo>
                <a:cubicBezTo>
                  <a:pt x="219" y="387"/>
                  <a:pt x="221" y="387"/>
                  <a:pt x="222" y="386"/>
                </a:cubicBezTo>
                <a:cubicBezTo>
                  <a:pt x="219" y="386"/>
                  <a:pt x="217" y="384"/>
                  <a:pt x="214" y="384"/>
                </a:cubicBezTo>
                <a:cubicBezTo>
                  <a:pt x="214" y="385"/>
                  <a:pt x="214" y="386"/>
                  <a:pt x="214" y="387"/>
                </a:cubicBezTo>
                <a:cubicBezTo>
                  <a:pt x="213" y="387"/>
                  <a:pt x="212" y="387"/>
                  <a:pt x="210" y="385"/>
                </a:cubicBezTo>
                <a:cubicBezTo>
                  <a:pt x="209" y="382"/>
                  <a:pt x="214" y="384"/>
                  <a:pt x="212" y="382"/>
                </a:cubicBezTo>
                <a:cubicBezTo>
                  <a:pt x="215" y="381"/>
                  <a:pt x="219" y="377"/>
                  <a:pt x="216" y="372"/>
                </a:cubicBezTo>
                <a:cubicBezTo>
                  <a:pt x="215" y="369"/>
                  <a:pt x="218" y="373"/>
                  <a:pt x="217" y="374"/>
                </a:cubicBezTo>
                <a:cubicBezTo>
                  <a:pt x="218" y="372"/>
                  <a:pt x="218" y="372"/>
                  <a:pt x="219" y="373"/>
                </a:cubicBezTo>
                <a:cubicBezTo>
                  <a:pt x="220" y="373"/>
                  <a:pt x="220" y="372"/>
                  <a:pt x="221" y="372"/>
                </a:cubicBezTo>
                <a:cubicBezTo>
                  <a:pt x="221" y="372"/>
                  <a:pt x="221" y="372"/>
                  <a:pt x="221" y="372"/>
                </a:cubicBezTo>
                <a:cubicBezTo>
                  <a:pt x="222" y="372"/>
                  <a:pt x="222" y="371"/>
                  <a:pt x="223" y="370"/>
                </a:cubicBezTo>
                <a:cubicBezTo>
                  <a:pt x="223" y="370"/>
                  <a:pt x="223" y="370"/>
                  <a:pt x="223" y="370"/>
                </a:cubicBezTo>
                <a:cubicBezTo>
                  <a:pt x="223" y="371"/>
                  <a:pt x="223" y="371"/>
                  <a:pt x="223" y="371"/>
                </a:cubicBezTo>
                <a:cubicBezTo>
                  <a:pt x="224" y="371"/>
                  <a:pt x="224" y="371"/>
                  <a:pt x="224" y="371"/>
                </a:cubicBezTo>
                <a:cubicBezTo>
                  <a:pt x="224" y="371"/>
                  <a:pt x="225" y="370"/>
                  <a:pt x="225" y="370"/>
                </a:cubicBezTo>
                <a:cubicBezTo>
                  <a:pt x="226" y="369"/>
                  <a:pt x="223" y="367"/>
                  <a:pt x="225" y="366"/>
                </a:cubicBezTo>
                <a:cubicBezTo>
                  <a:pt x="225" y="365"/>
                  <a:pt x="224" y="365"/>
                  <a:pt x="223" y="364"/>
                </a:cubicBezTo>
                <a:cubicBezTo>
                  <a:pt x="225" y="363"/>
                  <a:pt x="230" y="361"/>
                  <a:pt x="229" y="357"/>
                </a:cubicBezTo>
                <a:cubicBezTo>
                  <a:pt x="232" y="357"/>
                  <a:pt x="234" y="352"/>
                  <a:pt x="239" y="354"/>
                </a:cubicBezTo>
                <a:cubicBezTo>
                  <a:pt x="238" y="348"/>
                  <a:pt x="247" y="351"/>
                  <a:pt x="246" y="346"/>
                </a:cubicBezTo>
                <a:cubicBezTo>
                  <a:pt x="247" y="346"/>
                  <a:pt x="248" y="348"/>
                  <a:pt x="249" y="349"/>
                </a:cubicBezTo>
                <a:cubicBezTo>
                  <a:pt x="248" y="347"/>
                  <a:pt x="249" y="346"/>
                  <a:pt x="251" y="348"/>
                </a:cubicBezTo>
                <a:cubicBezTo>
                  <a:pt x="254" y="344"/>
                  <a:pt x="264" y="344"/>
                  <a:pt x="264" y="338"/>
                </a:cubicBezTo>
                <a:cubicBezTo>
                  <a:pt x="267" y="340"/>
                  <a:pt x="272" y="337"/>
                  <a:pt x="272" y="334"/>
                </a:cubicBezTo>
                <a:cubicBezTo>
                  <a:pt x="272" y="333"/>
                  <a:pt x="271" y="333"/>
                  <a:pt x="270" y="332"/>
                </a:cubicBezTo>
                <a:cubicBezTo>
                  <a:pt x="274" y="325"/>
                  <a:pt x="282" y="327"/>
                  <a:pt x="280" y="317"/>
                </a:cubicBezTo>
                <a:cubicBezTo>
                  <a:pt x="277" y="315"/>
                  <a:pt x="280" y="320"/>
                  <a:pt x="277" y="321"/>
                </a:cubicBezTo>
                <a:cubicBezTo>
                  <a:pt x="276" y="310"/>
                  <a:pt x="292" y="311"/>
                  <a:pt x="293" y="302"/>
                </a:cubicBezTo>
                <a:cubicBezTo>
                  <a:pt x="300" y="305"/>
                  <a:pt x="297" y="293"/>
                  <a:pt x="302" y="297"/>
                </a:cubicBezTo>
                <a:cubicBezTo>
                  <a:pt x="303" y="297"/>
                  <a:pt x="303" y="296"/>
                  <a:pt x="303" y="295"/>
                </a:cubicBezTo>
                <a:cubicBezTo>
                  <a:pt x="304" y="295"/>
                  <a:pt x="306" y="295"/>
                  <a:pt x="307" y="296"/>
                </a:cubicBezTo>
                <a:cubicBezTo>
                  <a:pt x="307" y="295"/>
                  <a:pt x="307" y="294"/>
                  <a:pt x="307" y="294"/>
                </a:cubicBezTo>
                <a:cubicBezTo>
                  <a:pt x="307" y="292"/>
                  <a:pt x="309" y="292"/>
                  <a:pt x="311" y="293"/>
                </a:cubicBezTo>
                <a:cubicBezTo>
                  <a:pt x="316" y="289"/>
                  <a:pt x="319" y="284"/>
                  <a:pt x="326" y="282"/>
                </a:cubicBezTo>
                <a:cubicBezTo>
                  <a:pt x="327" y="276"/>
                  <a:pt x="336" y="275"/>
                  <a:pt x="341" y="273"/>
                </a:cubicBezTo>
                <a:cubicBezTo>
                  <a:pt x="345" y="268"/>
                  <a:pt x="350" y="265"/>
                  <a:pt x="355" y="262"/>
                </a:cubicBezTo>
                <a:cubicBezTo>
                  <a:pt x="360" y="259"/>
                  <a:pt x="364" y="257"/>
                  <a:pt x="366" y="252"/>
                </a:cubicBezTo>
                <a:cubicBezTo>
                  <a:pt x="367" y="254"/>
                  <a:pt x="368" y="253"/>
                  <a:pt x="369" y="255"/>
                </a:cubicBezTo>
                <a:cubicBezTo>
                  <a:pt x="370" y="255"/>
                  <a:pt x="369" y="253"/>
                  <a:pt x="368" y="251"/>
                </a:cubicBezTo>
                <a:cubicBezTo>
                  <a:pt x="370" y="250"/>
                  <a:pt x="370" y="252"/>
                  <a:pt x="372" y="253"/>
                </a:cubicBezTo>
                <a:cubicBezTo>
                  <a:pt x="370" y="250"/>
                  <a:pt x="372" y="251"/>
                  <a:pt x="374" y="251"/>
                </a:cubicBezTo>
                <a:cubicBezTo>
                  <a:pt x="372" y="247"/>
                  <a:pt x="371" y="251"/>
                  <a:pt x="370" y="248"/>
                </a:cubicBezTo>
                <a:cubicBezTo>
                  <a:pt x="372" y="248"/>
                  <a:pt x="377" y="247"/>
                  <a:pt x="378" y="250"/>
                </a:cubicBezTo>
                <a:cubicBezTo>
                  <a:pt x="380" y="249"/>
                  <a:pt x="379" y="247"/>
                  <a:pt x="377" y="246"/>
                </a:cubicBezTo>
                <a:cubicBezTo>
                  <a:pt x="383" y="242"/>
                  <a:pt x="387" y="246"/>
                  <a:pt x="391" y="239"/>
                </a:cubicBezTo>
                <a:cubicBezTo>
                  <a:pt x="391" y="240"/>
                  <a:pt x="392" y="240"/>
                  <a:pt x="393" y="241"/>
                </a:cubicBezTo>
                <a:cubicBezTo>
                  <a:pt x="394" y="240"/>
                  <a:pt x="395" y="238"/>
                  <a:pt x="394" y="236"/>
                </a:cubicBezTo>
                <a:cubicBezTo>
                  <a:pt x="395" y="235"/>
                  <a:pt x="396" y="238"/>
                  <a:pt x="398" y="237"/>
                </a:cubicBezTo>
                <a:cubicBezTo>
                  <a:pt x="400" y="235"/>
                  <a:pt x="397" y="231"/>
                  <a:pt x="400" y="230"/>
                </a:cubicBezTo>
                <a:cubicBezTo>
                  <a:pt x="401" y="235"/>
                  <a:pt x="404" y="229"/>
                  <a:pt x="406" y="230"/>
                </a:cubicBezTo>
                <a:cubicBezTo>
                  <a:pt x="408" y="229"/>
                  <a:pt x="406" y="226"/>
                  <a:pt x="408" y="225"/>
                </a:cubicBezTo>
                <a:cubicBezTo>
                  <a:pt x="409" y="227"/>
                  <a:pt x="407" y="227"/>
                  <a:pt x="408" y="228"/>
                </a:cubicBezTo>
                <a:cubicBezTo>
                  <a:pt x="413" y="226"/>
                  <a:pt x="414" y="223"/>
                  <a:pt x="419" y="221"/>
                </a:cubicBezTo>
                <a:cubicBezTo>
                  <a:pt x="422" y="220"/>
                  <a:pt x="424" y="216"/>
                  <a:pt x="426" y="216"/>
                </a:cubicBezTo>
                <a:cubicBezTo>
                  <a:pt x="427" y="216"/>
                  <a:pt x="429" y="218"/>
                  <a:pt x="431" y="217"/>
                </a:cubicBezTo>
                <a:cubicBezTo>
                  <a:pt x="434" y="216"/>
                  <a:pt x="436" y="210"/>
                  <a:pt x="439" y="213"/>
                </a:cubicBezTo>
                <a:cubicBezTo>
                  <a:pt x="443" y="208"/>
                  <a:pt x="448" y="206"/>
                  <a:pt x="454" y="202"/>
                </a:cubicBezTo>
                <a:cubicBezTo>
                  <a:pt x="452" y="199"/>
                  <a:pt x="459" y="198"/>
                  <a:pt x="461" y="198"/>
                </a:cubicBezTo>
                <a:cubicBezTo>
                  <a:pt x="462" y="196"/>
                  <a:pt x="461" y="197"/>
                  <a:pt x="459" y="195"/>
                </a:cubicBezTo>
                <a:cubicBezTo>
                  <a:pt x="461" y="195"/>
                  <a:pt x="463" y="196"/>
                  <a:pt x="465" y="194"/>
                </a:cubicBezTo>
                <a:cubicBezTo>
                  <a:pt x="466" y="192"/>
                  <a:pt x="464" y="192"/>
                  <a:pt x="463" y="190"/>
                </a:cubicBezTo>
                <a:cubicBezTo>
                  <a:pt x="464" y="189"/>
                  <a:pt x="465" y="190"/>
                  <a:pt x="465" y="191"/>
                </a:cubicBezTo>
                <a:cubicBezTo>
                  <a:pt x="471" y="191"/>
                  <a:pt x="472" y="180"/>
                  <a:pt x="479" y="182"/>
                </a:cubicBezTo>
                <a:cubicBezTo>
                  <a:pt x="479" y="178"/>
                  <a:pt x="487" y="180"/>
                  <a:pt x="485" y="173"/>
                </a:cubicBezTo>
                <a:cubicBezTo>
                  <a:pt x="486" y="174"/>
                  <a:pt x="487" y="173"/>
                  <a:pt x="489" y="175"/>
                </a:cubicBezTo>
                <a:cubicBezTo>
                  <a:pt x="490" y="174"/>
                  <a:pt x="488" y="172"/>
                  <a:pt x="489" y="171"/>
                </a:cubicBezTo>
                <a:cubicBezTo>
                  <a:pt x="492" y="176"/>
                  <a:pt x="494" y="168"/>
                  <a:pt x="496" y="166"/>
                </a:cubicBezTo>
                <a:cubicBezTo>
                  <a:pt x="498" y="165"/>
                  <a:pt x="503" y="167"/>
                  <a:pt x="502" y="162"/>
                </a:cubicBezTo>
                <a:cubicBezTo>
                  <a:pt x="507" y="165"/>
                  <a:pt x="508" y="159"/>
                  <a:pt x="511" y="156"/>
                </a:cubicBezTo>
                <a:cubicBezTo>
                  <a:pt x="512" y="155"/>
                  <a:pt x="511" y="154"/>
                  <a:pt x="510" y="153"/>
                </a:cubicBezTo>
                <a:cubicBezTo>
                  <a:pt x="517" y="152"/>
                  <a:pt x="519" y="146"/>
                  <a:pt x="522" y="142"/>
                </a:cubicBezTo>
                <a:cubicBezTo>
                  <a:pt x="523" y="141"/>
                  <a:pt x="525" y="142"/>
                  <a:pt x="527" y="144"/>
                </a:cubicBezTo>
                <a:cubicBezTo>
                  <a:pt x="530" y="143"/>
                  <a:pt x="528" y="140"/>
                  <a:pt x="530" y="139"/>
                </a:cubicBezTo>
                <a:cubicBezTo>
                  <a:pt x="532" y="142"/>
                  <a:pt x="533" y="136"/>
                  <a:pt x="535" y="139"/>
                </a:cubicBezTo>
                <a:cubicBezTo>
                  <a:pt x="535" y="135"/>
                  <a:pt x="539" y="134"/>
                  <a:pt x="541" y="133"/>
                </a:cubicBezTo>
                <a:cubicBezTo>
                  <a:pt x="539" y="134"/>
                  <a:pt x="545" y="134"/>
                  <a:pt x="546" y="133"/>
                </a:cubicBezTo>
                <a:cubicBezTo>
                  <a:pt x="547" y="132"/>
                  <a:pt x="547" y="130"/>
                  <a:pt x="548" y="129"/>
                </a:cubicBezTo>
                <a:cubicBezTo>
                  <a:pt x="550" y="128"/>
                  <a:pt x="553" y="129"/>
                  <a:pt x="555" y="128"/>
                </a:cubicBezTo>
                <a:cubicBezTo>
                  <a:pt x="558" y="127"/>
                  <a:pt x="563" y="125"/>
                  <a:pt x="566" y="121"/>
                </a:cubicBezTo>
                <a:cubicBezTo>
                  <a:pt x="568" y="122"/>
                  <a:pt x="568" y="122"/>
                  <a:pt x="569" y="124"/>
                </a:cubicBezTo>
                <a:cubicBezTo>
                  <a:pt x="569" y="116"/>
                  <a:pt x="575" y="121"/>
                  <a:pt x="578" y="117"/>
                </a:cubicBezTo>
                <a:cubicBezTo>
                  <a:pt x="576" y="116"/>
                  <a:pt x="575" y="117"/>
                  <a:pt x="573" y="114"/>
                </a:cubicBezTo>
                <a:cubicBezTo>
                  <a:pt x="579" y="119"/>
                  <a:pt x="583" y="110"/>
                  <a:pt x="587" y="108"/>
                </a:cubicBezTo>
                <a:cubicBezTo>
                  <a:pt x="585" y="105"/>
                  <a:pt x="583" y="111"/>
                  <a:pt x="580" y="106"/>
                </a:cubicBezTo>
                <a:cubicBezTo>
                  <a:pt x="581" y="111"/>
                  <a:pt x="576" y="110"/>
                  <a:pt x="574" y="113"/>
                </a:cubicBezTo>
                <a:cubicBezTo>
                  <a:pt x="578" y="103"/>
                  <a:pt x="589" y="96"/>
                  <a:pt x="594" y="90"/>
                </a:cubicBezTo>
                <a:cubicBezTo>
                  <a:pt x="587" y="86"/>
                  <a:pt x="583" y="101"/>
                  <a:pt x="576" y="95"/>
                </a:cubicBezTo>
                <a:cubicBezTo>
                  <a:pt x="574" y="99"/>
                  <a:pt x="574" y="99"/>
                  <a:pt x="573" y="102"/>
                </a:cubicBezTo>
                <a:cubicBezTo>
                  <a:pt x="572" y="99"/>
                  <a:pt x="571" y="98"/>
                  <a:pt x="569" y="98"/>
                </a:cubicBezTo>
                <a:cubicBezTo>
                  <a:pt x="570" y="106"/>
                  <a:pt x="559" y="104"/>
                  <a:pt x="561" y="111"/>
                </a:cubicBezTo>
                <a:cubicBezTo>
                  <a:pt x="558" y="107"/>
                  <a:pt x="557" y="113"/>
                  <a:pt x="556" y="113"/>
                </a:cubicBezTo>
                <a:cubicBezTo>
                  <a:pt x="555" y="111"/>
                  <a:pt x="557" y="111"/>
                  <a:pt x="556" y="110"/>
                </a:cubicBezTo>
                <a:cubicBezTo>
                  <a:pt x="553" y="106"/>
                  <a:pt x="549" y="114"/>
                  <a:pt x="551" y="115"/>
                </a:cubicBezTo>
                <a:cubicBezTo>
                  <a:pt x="546" y="113"/>
                  <a:pt x="544" y="119"/>
                  <a:pt x="542" y="123"/>
                </a:cubicBezTo>
                <a:cubicBezTo>
                  <a:pt x="539" y="122"/>
                  <a:pt x="528" y="125"/>
                  <a:pt x="529" y="131"/>
                </a:cubicBezTo>
                <a:cubicBezTo>
                  <a:pt x="529" y="132"/>
                  <a:pt x="528" y="131"/>
                  <a:pt x="527" y="129"/>
                </a:cubicBezTo>
                <a:cubicBezTo>
                  <a:pt x="522" y="133"/>
                  <a:pt x="520" y="136"/>
                  <a:pt x="513" y="137"/>
                </a:cubicBezTo>
                <a:cubicBezTo>
                  <a:pt x="516" y="132"/>
                  <a:pt x="522" y="133"/>
                  <a:pt x="521" y="126"/>
                </a:cubicBezTo>
                <a:cubicBezTo>
                  <a:pt x="521" y="126"/>
                  <a:pt x="520" y="127"/>
                  <a:pt x="519" y="125"/>
                </a:cubicBezTo>
                <a:cubicBezTo>
                  <a:pt x="518" y="127"/>
                  <a:pt x="518" y="127"/>
                  <a:pt x="515" y="127"/>
                </a:cubicBezTo>
                <a:cubicBezTo>
                  <a:pt x="515" y="130"/>
                  <a:pt x="513" y="133"/>
                  <a:pt x="510" y="132"/>
                </a:cubicBezTo>
                <a:cubicBezTo>
                  <a:pt x="511" y="137"/>
                  <a:pt x="507" y="137"/>
                  <a:pt x="507" y="141"/>
                </a:cubicBezTo>
                <a:cubicBezTo>
                  <a:pt x="508" y="137"/>
                  <a:pt x="505" y="140"/>
                  <a:pt x="503" y="140"/>
                </a:cubicBezTo>
                <a:cubicBezTo>
                  <a:pt x="508" y="130"/>
                  <a:pt x="517" y="126"/>
                  <a:pt x="521" y="119"/>
                </a:cubicBezTo>
                <a:cubicBezTo>
                  <a:pt x="523" y="119"/>
                  <a:pt x="527" y="121"/>
                  <a:pt x="525" y="117"/>
                </a:cubicBezTo>
                <a:cubicBezTo>
                  <a:pt x="527" y="117"/>
                  <a:pt x="529" y="119"/>
                  <a:pt x="531" y="119"/>
                </a:cubicBezTo>
                <a:cubicBezTo>
                  <a:pt x="529" y="118"/>
                  <a:pt x="530" y="117"/>
                  <a:pt x="530" y="114"/>
                </a:cubicBezTo>
                <a:cubicBezTo>
                  <a:pt x="531" y="114"/>
                  <a:pt x="532" y="116"/>
                  <a:pt x="533" y="115"/>
                </a:cubicBezTo>
                <a:cubicBezTo>
                  <a:pt x="536" y="115"/>
                  <a:pt x="532" y="111"/>
                  <a:pt x="534" y="110"/>
                </a:cubicBezTo>
                <a:cubicBezTo>
                  <a:pt x="535" y="112"/>
                  <a:pt x="535" y="112"/>
                  <a:pt x="536" y="111"/>
                </a:cubicBezTo>
                <a:cubicBezTo>
                  <a:pt x="537" y="103"/>
                  <a:pt x="549" y="103"/>
                  <a:pt x="551" y="98"/>
                </a:cubicBezTo>
                <a:cubicBezTo>
                  <a:pt x="557" y="99"/>
                  <a:pt x="558" y="91"/>
                  <a:pt x="565" y="89"/>
                </a:cubicBezTo>
                <a:cubicBezTo>
                  <a:pt x="566" y="86"/>
                  <a:pt x="569" y="82"/>
                  <a:pt x="571" y="84"/>
                </a:cubicBezTo>
                <a:cubicBezTo>
                  <a:pt x="572" y="83"/>
                  <a:pt x="572" y="82"/>
                  <a:pt x="572" y="80"/>
                </a:cubicBezTo>
                <a:cubicBezTo>
                  <a:pt x="572" y="80"/>
                  <a:pt x="571" y="80"/>
                  <a:pt x="570" y="79"/>
                </a:cubicBezTo>
                <a:cubicBezTo>
                  <a:pt x="573" y="81"/>
                  <a:pt x="572" y="78"/>
                  <a:pt x="574" y="77"/>
                </a:cubicBezTo>
                <a:cubicBezTo>
                  <a:pt x="580" y="74"/>
                  <a:pt x="588" y="68"/>
                  <a:pt x="595" y="65"/>
                </a:cubicBezTo>
                <a:cubicBezTo>
                  <a:pt x="596" y="67"/>
                  <a:pt x="595" y="67"/>
                  <a:pt x="594" y="67"/>
                </a:cubicBezTo>
                <a:cubicBezTo>
                  <a:pt x="594" y="68"/>
                  <a:pt x="594" y="69"/>
                  <a:pt x="594" y="69"/>
                </a:cubicBezTo>
                <a:cubicBezTo>
                  <a:pt x="595" y="70"/>
                  <a:pt x="596" y="69"/>
                  <a:pt x="595" y="69"/>
                </a:cubicBezTo>
                <a:cubicBezTo>
                  <a:pt x="597" y="68"/>
                  <a:pt x="596" y="71"/>
                  <a:pt x="597" y="71"/>
                </a:cubicBezTo>
                <a:cubicBezTo>
                  <a:pt x="596" y="62"/>
                  <a:pt x="605" y="65"/>
                  <a:pt x="609" y="62"/>
                </a:cubicBezTo>
                <a:cubicBezTo>
                  <a:pt x="609" y="62"/>
                  <a:pt x="608" y="62"/>
                  <a:pt x="608" y="62"/>
                </a:cubicBezTo>
                <a:cubicBezTo>
                  <a:pt x="611" y="55"/>
                  <a:pt x="617" y="49"/>
                  <a:pt x="621" y="51"/>
                </a:cubicBezTo>
                <a:cubicBezTo>
                  <a:pt x="623" y="50"/>
                  <a:pt x="619" y="47"/>
                  <a:pt x="621" y="46"/>
                </a:cubicBezTo>
                <a:cubicBezTo>
                  <a:pt x="621" y="50"/>
                  <a:pt x="624" y="47"/>
                  <a:pt x="626" y="50"/>
                </a:cubicBezTo>
                <a:cubicBezTo>
                  <a:pt x="626" y="47"/>
                  <a:pt x="628" y="46"/>
                  <a:pt x="631" y="49"/>
                </a:cubicBezTo>
                <a:cubicBezTo>
                  <a:pt x="630" y="49"/>
                  <a:pt x="630" y="49"/>
                  <a:pt x="629" y="48"/>
                </a:cubicBezTo>
                <a:cubicBezTo>
                  <a:pt x="629" y="51"/>
                  <a:pt x="632" y="50"/>
                  <a:pt x="633" y="51"/>
                </a:cubicBezTo>
                <a:cubicBezTo>
                  <a:pt x="633" y="47"/>
                  <a:pt x="634" y="46"/>
                  <a:pt x="636" y="44"/>
                </a:cubicBezTo>
                <a:cubicBezTo>
                  <a:pt x="637" y="46"/>
                  <a:pt x="636" y="47"/>
                  <a:pt x="634" y="46"/>
                </a:cubicBezTo>
                <a:cubicBezTo>
                  <a:pt x="635" y="49"/>
                  <a:pt x="635" y="50"/>
                  <a:pt x="638" y="52"/>
                </a:cubicBezTo>
                <a:cubicBezTo>
                  <a:pt x="637" y="48"/>
                  <a:pt x="640" y="52"/>
                  <a:pt x="641" y="49"/>
                </a:cubicBezTo>
                <a:cubicBezTo>
                  <a:pt x="641" y="50"/>
                  <a:pt x="642" y="50"/>
                  <a:pt x="642" y="50"/>
                </a:cubicBezTo>
                <a:cubicBezTo>
                  <a:pt x="643" y="54"/>
                  <a:pt x="645" y="57"/>
                  <a:pt x="644" y="59"/>
                </a:cubicBezTo>
                <a:cubicBezTo>
                  <a:pt x="645" y="59"/>
                  <a:pt x="645" y="60"/>
                  <a:pt x="646" y="61"/>
                </a:cubicBezTo>
                <a:cubicBezTo>
                  <a:pt x="647" y="61"/>
                  <a:pt x="647" y="60"/>
                  <a:pt x="648" y="59"/>
                </a:cubicBezTo>
                <a:cubicBezTo>
                  <a:pt x="649" y="61"/>
                  <a:pt x="650" y="61"/>
                  <a:pt x="651" y="60"/>
                </a:cubicBezTo>
                <a:cubicBezTo>
                  <a:pt x="651" y="62"/>
                  <a:pt x="653" y="64"/>
                  <a:pt x="655" y="66"/>
                </a:cubicBezTo>
                <a:cubicBezTo>
                  <a:pt x="654" y="65"/>
                  <a:pt x="653" y="66"/>
                  <a:pt x="653" y="67"/>
                </a:cubicBezTo>
                <a:cubicBezTo>
                  <a:pt x="655" y="68"/>
                  <a:pt x="656" y="72"/>
                  <a:pt x="655" y="74"/>
                </a:cubicBezTo>
                <a:cubicBezTo>
                  <a:pt x="657" y="76"/>
                  <a:pt x="656" y="72"/>
                  <a:pt x="658" y="72"/>
                </a:cubicBezTo>
                <a:cubicBezTo>
                  <a:pt x="661" y="77"/>
                  <a:pt x="661" y="77"/>
                  <a:pt x="661" y="77"/>
                </a:cubicBezTo>
                <a:cubicBezTo>
                  <a:pt x="658" y="77"/>
                  <a:pt x="660" y="80"/>
                  <a:pt x="657" y="80"/>
                </a:cubicBezTo>
                <a:cubicBezTo>
                  <a:pt x="657" y="82"/>
                  <a:pt x="658" y="84"/>
                  <a:pt x="658" y="86"/>
                </a:cubicBezTo>
                <a:cubicBezTo>
                  <a:pt x="656" y="85"/>
                  <a:pt x="657" y="87"/>
                  <a:pt x="656" y="88"/>
                </a:cubicBezTo>
                <a:cubicBezTo>
                  <a:pt x="654" y="86"/>
                  <a:pt x="651" y="88"/>
                  <a:pt x="651" y="89"/>
                </a:cubicBezTo>
                <a:cubicBezTo>
                  <a:pt x="652" y="90"/>
                  <a:pt x="653" y="91"/>
                  <a:pt x="654" y="90"/>
                </a:cubicBezTo>
                <a:cubicBezTo>
                  <a:pt x="655" y="94"/>
                  <a:pt x="657" y="94"/>
                  <a:pt x="660" y="94"/>
                </a:cubicBezTo>
                <a:cubicBezTo>
                  <a:pt x="661" y="93"/>
                  <a:pt x="660" y="91"/>
                  <a:pt x="660" y="90"/>
                </a:cubicBezTo>
                <a:cubicBezTo>
                  <a:pt x="664" y="95"/>
                  <a:pt x="666" y="88"/>
                  <a:pt x="670" y="91"/>
                </a:cubicBezTo>
                <a:cubicBezTo>
                  <a:pt x="670" y="89"/>
                  <a:pt x="669" y="82"/>
                  <a:pt x="666" y="84"/>
                </a:cubicBezTo>
                <a:cubicBezTo>
                  <a:pt x="665" y="81"/>
                  <a:pt x="669" y="81"/>
                  <a:pt x="670" y="81"/>
                </a:cubicBezTo>
                <a:cubicBezTo>
                  <a:pt x="672" y="83"/>
                  <a:pt x="669" y="83"/>
                  <a:pt x="670" y="85"/>
                </a:cubicBezTo>
                <a:cubicBezTo>
                  <a:pt x="671" y="87"/>
                  <a:pt x="674" y="86"/>
                  <a:pt x="672" y="88"/>
                </a:cubicBezTo>
                <a:cubicBezTo>
                  <a:pt x="674" y="88"/>
                  <a:pt x="675" y="89"/>
                  <a:pt x="676" y="88"/>
                </a:cubicBezTo>
                <a:cubicBezTo>
                  <a:pt x="676" y="89"/>
                  <a:pt x="676" y="90"/>
                  <a:pt x="677" y="90"/>
                </a:cubicBezTo>
                <a:cubicBezTo>
                  <a:pt x="677" y="91"/>
                  <a:pt x="676" y="95"/>
                  <a:pt x="677" y="95"/>
                </a:cubicBezTo>
                <a:cubicBezTo>
                  <a:pt x="676" y="98"/>
                  <a:pt x="673" y="98"/>
                  <a:pt x="671" y="101"/>
                </a:cubicBezTo>
                <a:cubicBezTo>
                  <a:pt x="673" y="103"/>
                  <a:pt x="674" y="101"/>
                  <a:pt x="674" y="99"/>
                </a:cubicBezTo>
                <a:cubicBezTo>
                  <a:pt x="676" y="103"/>
                  <a:pt x="677" y="101"/>
                  <a:pt x="679" y="104"/>
                </a:cubicBezTo>
                <a:cubicBezTo>
                  <a:pt x="679" y="105"/>
                  <a:pt x="675" y="107"/>
                  <a:pt x="677" y="108"/>
                </a:cubicBezTo>
                <a:cubicBezTo>
                  <a:pt x="675" y="108"/>
                  <a:pt x="674" y="108"/>
                  <a:pt x="671" y="111"/>
                </a:cubicBezTo>
                <a:cubicBezTo>
                  <a:pt x="674" y="117"/>
                  <a:pt x="669" y="117"/>
                  <a:pt x="669" y="122"/>
                </a:cubicBezTo>
                <a:cubicBezTo>
                  <a:pt x="672" y="123"/>
                  <a:pt x="670" y="119"/>
                  <a:pt x="673" y="119"/>
                </a:cubicBezTo>
                <a:cubicBezTo>
                  <a:pt x="675" y="121"/>
                  <a:pt x="671" y="120"/>
                  <a:pt x="673" y="123"/>
                </a:cubicBezTo>
                <a:cubicBezTo>
                  <a:pt x="672" y="121"/>
                  <a:pt x="672" y="123"/>
                  <a:pt x="674" y="126"/>
                </a:cubicBezTo>
                <a:cubicBezTo>
                  <a:pt x="673" y="126"/>
                  <a:pt x="672" y="125"/>
                  <a:pt x="672" y="123"/>
                </a:cubicBezTo>
                <a:cubicBezTo>
                  <a:pt x="670" y="125"/>
                  <a:pt x="669" y="126"/>
                  <a:pt x="671" y="129"/>
                </a:cubicBezTo>
                <a:cubicBezTo>
                  <a:pt x="667" y="129"/>
                  <a:pt x="668" y="134"/>
                  <a:pt x="667" y="136"/>
                </a:cubicBezTo>
                <a:cubicBezTo>
                  <a:pt x="669" y="137"/>
                  <a:pt x="677" y="139"/>
                  <a:pt x="676" y="136"/>
                </a:cubicBezTo>
                <a:cubicBezTo>
                  <a:pt x="679" y="136"/>
                  <a:pt x="677" y="140"/>
                  <a:pt x="679" y="142"/>
                </a:cubicBezTo>
                <a:cubicBezTo>
                  <a:pt x="681" y="143"/>
                  <a:pt x="683" y="146"/>
                  <a:pt x="685" y="145"/>
                </a:cubicBezTo>
                <a:cubicBezTo>
                  <a:pt x="686" y="145"/>
                  <a:pt x="685" y="144"/>
                  <a:pt x="685" y="145"/>
                </a:cubicBezTo>
                <a:cubicBezTo>
                  <a:pt x="684" y="142"/>
                  <a:pt x="687" y="145"/>
                  <a:pt x="687" y="143"/>
                </a:cubicBezTo>
                <a:cubicBezTo>
                  <a:pt x="688" y="142"/>
                  <a:pt x="686" y="141"/>
                  <a:pt x="685" y="141"/>
                </a:cubicBezTo>
                <a:cubicBezTo>
                  <a:pt x="685" y="140"/>
                  <a:pt x="689" y="139"/>
                  <a:pt x="690" y="140"/>
                </a:cubicBezTo>
                <a:cubicBezTo>
                  <a:pt x="691" y="135"/>
                  <a:pt x="699" y="130"/>
                  <a:pt x="698" y="126"/>
                </a:cubicBezTo>
                <a:cubicBezTo>
                  <a:pt x="697" y="124"/>
                  <a:pt x="701" y="127"/>
                  <a:pt x="702" y="127"/>
                </a:cubicBezTo>
                <a:cubicBezTo>
                  <a:pt x="702" y="127"/>
                  <a:pt x="702" y="126"/>
                  <a:pt x="702" y="126"/>
                </a:cubicBezTo>
                <a:cubicBezTo>
                  <a:pt x="702" y="123"/>
                  <a:pt x="699" y="126"/>
                  <a:pt x="701" y="124"/>
                </a:cubicBezTo>
                <a:cubicBezTo>
                  <a:pt x="701" y="124"/>
                  <a:pt x="701" y="123"/>
                  <a:pt x="701" y="122"/>
                </a:cubicBezTo>
                <a:cubicBezTo>
                  <a:pt x="705" y="128"/>
                  <a:pt x="710" y="117"/>
                  <a:pt x="712" y="114"/>
                </a:cubicBezTo>
                <a:cubicBezTo>
                  <a:pt x="715" y="115"/>
                  <a:pt x="719" y="115"/>
                  <a:pt x="718" y="111"/>
                </a:cubicBezTo>
                <a:cubicBezTo>
                  <a:pt x="720" y="109"/>
                  <a:pt x="719" y="111"/>
                  <a:pt x="720" y="113"/>
                </a:cubicBezTo>
                <a:cubicBezTo>
                  <a:pt x="720" y="110"/>
                  <a:pt x="720" y="111"/>
                  <a:pt x="722" y="109"/>
                </a:cubicBezTo>
                <a:cubicBezTo>
                  <a:pt x="719" y="108"/>
                  <a:pt x="718" y="106"/>
                  <a:pt x="715" y="104"/>
                </a:cubicBezTo>
                <a:cubicBezTo>
                  <a:pt x="715" y="106"/>
                  <a:pt x="713" y="104"/>
                  <a:pt x="712" y="106"/>
                </a:cubicBezTo>
                <a:cubicBezTo>
                  <a:pt x="713" y="102"/>
                  <a:pt x="715" y="100"/>
                  <a:pt x="718" y="98"/>
                </a:cubicBezTo>
                <a:cubicBezTo>
                  <a:pt x="720" y="99"/>
                  <a:pt x="722" y="100"/>
                  <a:pt x="722" y="102"/>
                </a:cubicBezTo>
                <a:cubicBezTo>
                  <a:pt x="723" y="101"/>
                  <a:pt x="721" y="97"/>
                  <a:pt x="720" y="98"/>
                </a:cubicBezTo>
                <a:cubicBezTo>
                  <a:pt x="719" y="96"/>
                  <a:pt x="726" y="97"/>
                  <a:pt x="723" y="98"/>
                </a:cubicBezTo>
                <a:cubicBezTo>
                  <a:pt x="725" y="100"/>
                  <a:pt x="724" y="96"/>
                  <a:pt x="726" y="96"/>
                </a:cubicBezTo>
                <a:cubicBezTo>
                  <a:pt x="729" y="100"/>
                  <a:pt x="732" y="102"/>
                  <a:pt x="737" y="101"/>
                </a:cubicBezTo>
                <a:cubicBezTo>
                  <a:pt x="738" y="105"/>
                  <a:pt x="728" y="104"/>
                  <a:pt x="728" y="106"/>
                </a:cubicBezTo>
                <a:cubicBezTo>
                  <a:pt x="730" y="106"/>
                  <a:pt x="733" y="108"/>
                  <a:pt x="735" y="106"/>
                </a:cubicBezTo>
                <a:cubicBezTo>
                  <a:pt x="737" y="109"/>
                  <a:pt x="735" y="111"/>
                  <a:pt x="733" y="111"/>
                </a:cubicBezTo>
                <a:cubicBezTo>
                  <a:pt x="735" y="114"/>
                  <a:pt x="736" y="111"/>
                  <a:pt x="740" y="112"/>
                </a:cubicBezTo>
                <a:cubicBezTo>
                  <a:pt x="740" y="114"/>
                  <a:pt x="736" y="116"/>
                  <a:pt x="734" y="114"/>
                </a:cubicBezTo>
                <a:cubicBezTo>
                  <a:pt x="732" y="116"/>
                  <a:pt x="736" y="120"/>
                  <a:pt x="732" y="120"/>
                </a:cubicBezTo>
                <a:cubicBezTo>
                  <a:pt x="734" y="120"/>
                  <a:pt x="737" y="122"/>
                  <a:pt x="739" y="121"/>
                </a:cubicBezTo>
                <a:cubicBezTo>
                  <a:pt x="739" y="122"/>
                  <a:pt x="739" y="123"/>
                  <a:pt x="740" y="123"/>
                </a:cubicBezTo>
                <a:cubicBezTo>
                  <a:pt x="741" y="124"/>
                  <a:pt x="738" y="124"/>
                  <a:pt x="739" y="126"/>
                </a:cubicBezTo>
                <a:cubicBezTo>
                  <a:pt x="741" y="129"/>
                  <a:pt x="743" y="128"/>
                  <a:pt x="745" y="130"/>
                </a:cubicBezTo>
                <a:cubicBezTo>
                  <a:pt x="748" y="126"/>
                  <a:pt x="753" y="126"/>
                  <a:pt x="757" y="122"/>
                </a:cubicBezTo>
                <a:cubicBezTo>
                  <a:pt x="757" y="124"/>
                  <a:pt x="760" y="124"/>
                  <a:pt x="761" y="125"/>
                </a:cubicBezTo>
                <a:cubicBezTo>
                  <a:pt x="758" y="123"/>
                  <a:pt x="761" y="124"/>
                  <a:pt x="758" y="120"/>
                </a:cubicBezTo>
                <a:cubicBezTo>
                  <a:pt x="760" y="122"/>
                  <a:pt x="762" y="121"/>
                  <a:pt x="763" y="120"/>
                </a:cubicBezTo>
                <a:cubicBezTo>
                  <a:pt x="765" y="121"/>
                  <a:pt x="764" y="124"/>
                  <a:pt x="765" y="124"/>
                </a:cubicBezTo>
                <a:cubicBezTo>
                  <a:pt x="766" y="125"/>
                  <a:pt x="764" y="125"/>
                  <a:pt x="765" y="126"/>
                </a:cubicBezTo>
                <a:cubicBezTo>
                  <a:pt x="766" y="130"/>
                  <a:pt x="767" y="125"/>
                  <a:pt x="768" y="127"/>
                </a:cubicBezTo>
                <a:cubicBezTo>
                  <a:pt x="770" y="129"/>
                  <a:pt x="767" y="130"/>
                  <a:pt x="766" y="129"/>
                </a:cubicBezTo>
                <a:cubicBezTo>
                  <a:pt x="765" y="131"/>
                  <a:pt x="771" y="136"/>
                  <a:pt x="768" y="138"/>
                </a:cubicBezTo>
                <a:cubicBezTo>
                  <a:pt x="767" y="135"/>
                  <a:pt x="767" y="135"/>
                  <a:pt x="767" y="135"/>
                </a:cubicBezTo>
                <a:cubicBezTo>
                  <a:pt x="764" y="137"/>
                  <a:pt x="769" y="139"/>
                  <a:pt x="768" y="141"/>
                </a:cubicBezTo>
                <a:cubicBezTo>
                  <a:pt x="770" y="143"/>
                  <a:pt x="768" y="139"/>
                  <a:pt x="769" y="139"/>
                </a:cubicBezTo>
                <a:cubicBezTo>
                  <a:pt x="772" y="142"/>
                  <a:pt x="767" y="143"/>
                  <a:pt x="769" y="146"/>
                </a:cubicBezTo>
                <a:cubicBezTo>
                  <a:pt x="771" y="147"/>
                  <a:pt x="772" y="147"/>
                  <a:pt x="774" y="147"/>
                </a:cubicBezTo>
                <a:cubicBezTo>
                  <a:pt x="776" y="150"/>
                  <a:pt x="783" y="159"/>
                  <a:pt x="785" y="152"/>
                </a:cubicBezTo>
                <a:cubicBezTo>
                  <a:pt x="783" y="151"/>
                  <a:pt x="782" y="150"/>
                  <a:pt x="781" y="151"/>
                </a:cubicBezTo>
                <a:cubicBezTo>
                  <a:pt x="781" y="149"/>
                  <a:pt x="784" y="149"/>
                  <a:pt x="786" y="148"/>
                </a:cubicBezTo>
                <a:cubicBezTo>
                  <a:pt x="785" y="151"/>
                  <a:pt x="790" y="154"/>
                  <a:pt x="790" y="157"/>
                </a:cubicBezTo>
                <a:cubicBezTo>
                  <a:pt x="789" y="157"/>
                  <a:pt x="787" y="157"/>
                  <a:pt x="786" y="157"/>
                </a:cubicBezTo>
                <a:cubicBezTo>
                  <a:pt x="785" y="158"/>
                  <a:pt x="784" y="159"/>
                  <a:pt x="785" y="161"/>
                </a:cubicBezTo>
                <a:cubicBezTo>
                  <a:pt x="787" y="161"/>
                  <a:pt x="789" y="160"/>
                  <a:pt x="790" y="158"/>
                </a:cubicBezTo>
                <a:cubicBezTo>
                  <a:pt x="791" y="163"/>
                  <a:pt x="787" y="161"/>
                  <a:pt x="785" y="163"/>
                </a:cubicBezTo>
                <a:cubicBezTo>
                  <a:pt x="785" y="164"/>
                  <a:pt x="786" y="165"/>
                  <a:pt x="786" y="164"/>
                </a:cubicBezTo>
                <a:cubicBezTo>
                  <a:pt x="788" y="166"/>
                  <a:pt x="782" y="163"/>
                  <a:pt x="781" y="163"/>
                </a:cubicBezTo>
                <a:cubicBezTo>
                  <a:pt x="780" y="166"/>
                  <a:pt x="783" y="169"/>
                  <a:pt x="781" y="170"/>
                </a:cubicBezTo>
                <a:cubicBezTo>
                  <a:pt x="783" y="171"/>
                  <a:pt x="785" y="172"/>
                  <a:pt x="787" y="170"/>
                </a:cubicBezTo>
                <a:cubicBezTo>
                  <a:pt x="787" y="173"/>
                  <a:pt x="784" y="171"/>
                  <a:pt x="783" y="173"/>
                </a:cubicBezTo>
                <a:cubicBezTo>
                  <a:pt x="784" y="175"/>
                  <a:pt x="785" y="177"/>
                  <a:pt x="785" y="179"/>
                </a:cubicBezTo>
                <a:cubicBezTo>
                  <a:pt x="785" y="179"/>
                  <a:pt x="785" y="179"/>
                  <a:pt x="786" y="180"/>
                </a:cubicBezTo>
                <a:cubicBezTo>
                  <a:pt x="787" y="177"/>
                  <a:pt x="791" y="169"/>
                  <a:pt x="790" y="171"/>
                </a:cubicBezTo>
                <a:cubicBezTo>
                  <a:pt x="791" y="173"/>
                  <a:pt x="791" y="172"/>
                  <a:pt x="792" y="173"/>
                </a:cubicBezTo>
                <a:cubicBezTo>
                  <a:pt x="793" y="172"/>
                  <a:pt x="793" y="169"/>
                  <a:pt x="795" y="168"/>
                </a:cubicBezTo>
                <a:cubicBezTo>
                  <a:pt x="797" y="170"/>
                  <a:pt x="796" y="171"/>
                  <a:pt x="797" y="173"/>
                </a:cubicBezTo>
                <a:cubicBezTo>
                  <a:pt x="799" y="173"/>
                  <a:pt x="798" y="171"/>
                  <a:pt x="797" y="171"/>
                </a:cubicBezTo>
                <a:cubicBezTo>
                  <a:pt x="798" y="170"/>
                  <a:pt x="803" y="170"/>
                  <a:pt x="803" y="167"/>
                </a:cubicBezTo>
                <a:cubicBezTo>
                  <a:pt x="801" y="166"/>
                  <a:pt x="800" y="164"/>
                  <a:pt x="799" y="166"/>
                </a:cubicBezTo>
                <a:cubicBezTo>
                  <a:pt x="798" y="167"/>
                  <a:pt x="800" y="166"/>
                  <a:pt x="801" y="169"/>
                </a:cubicBezTo>
                <a:cubicBezTo>
                  <a:pt x="799" y="170"/>
                  <a:pt x="798" y="166"/>
                  <a:pt x="797" y="165"/>
                </a:cubicBezTo>
                <a:cubicBezTo>
                  <a:pt x="798" y="164"/>
                  <a:pt x="799" y="164"/>
                  <a:pt x="798" y="163"/>
                </a:cubicBezTo>
                <a:cubicBezTo>
                  <a:pt x="799" y="162"/>
                  <a:pt x="800" y="165"/>
                  <a:pt x="801" y="164"/>
                </a:cubicBezTo>
                <a:cubicBezTo>
                  <a:pt x="801" y="162"/>
                  <a:pt x="800" y="161"/>
                  <a:pt x="799" y="158"/>
                </a:cubicBezTo>
                <a:cubicBezTo>
                  <a:pt x="799" y="158"/>
                  <a:pt x="800" y="160"/>
                  <a:pt x="801" y="161"/>
                </a:cubicBezTo>
                <a:cubicBezTo>
                  <a:pt x="803" y="159"/>
                  <a:pt x="803" y="159"/>
                  <a:pt x="803" y="159"/>
                </a:cubicBezTo>
                <a:cubicBezTo>
                  <a:pt x="804" y="157"/>
                  <a:pt x="801" y="152"/>
                  <a:pt x="805" y="154"/>
                </a:cubicBezTo>
                <a:cubicBezTo>
                  <a:pt x="805" y="155"/>
                  <a:pt x="803" y="155"/>
                  <a:pt x="804" y="156"/>
                </a:cubicBezTo>
                <a:cubicBezTo>
                  <a:pt x="806" y="156"/>
                  <a:pt x="807" y="157"/>
                  <a:pt x="809" y="157"/>
                </a:cubicBezTo>
                <a:cubicBezTo>
                  <a:pt x="808" y="159"/>
                  <a:pt x="809" y="158"/>
                  <a:pt x="807" y="162"/>
                </a:cubicBezTo>
                <a:cubicBezTo>
                  <a:pt x="809" y="165"/>
                  <a:pt x="811" y="165"/>
                  <a:pt x="812" y="163"/>
                </a:cubicBezTo>
                <a:cubicBezTo>
                  <a:pt x="809" y="161"/>
                  <a:pt x="811" y="160"/>
                  <a:pt x="813" y="162"/>
                </a:cubicBezTo>
                <a:cubicBezTo>
                  <a:pt x="815" y="161"/>
                  <a:pt x="814" y="158"/>
                  <a:pt x="817" y="156"/>
                </a:cubicBezTo>
                <a:cubicBezTo>
                  <a:pt x="818" y="158"/>
                  <a:pt x="817" y="158"/>
                  <a:pt x="816" y="159"/>
                </a:cubicBezTo>
                <a:cubicBezTo>
                  <a:pt x="817" y="160"/>
                  <a:pt x="818" y="159"/>
                  <a:pt x="819" y="160"/>
                </a:cubicBezTo>
                <a:cubicBezTo>
                  <a:pt x="820" y="155"/>
                  <a:pt x="825" y="153"/>
                  <a:pt x="826" y="149"/>
                </a:cubicBezTo>
                <a:cubicBezTo>
                  <a:pt x="827" y="149"/>
                  <a:pt x="828" y="151"/>
                  <a:pt x="830" y="149"/>
                </a:cubicBezTo>
                <a:cubicBezTo>
                  <a:pt x="831" y="151"/>
                  <a:pt x="830" y="153"/>
                  <a:pt x="829" y="153"/>
                </a:cubicBezTo>
                <a:cubicBezTo>
                  <a:pt x="830" y="155"/>
                  <a:pt x="831" y="155"/>
                  <a:pt x="832" y="154"/>
                </a:cubicBezTo>
                <a:cubicBezTo>
                  <a:pt x="834" y="153"/>
                  <a:pt x="831" y="155"/>
                  <a:pt x="830" y="156"/>
                </a:cubicBezTo>
                <a:cubicBezTo>
                  <a:pt x="836" y="160"/>
                  <a:pt x="839" y="150"/>
                  <a:pt x="833" y="147"/>
                </a:cubicBezTo>
                <a:cubicBezTo>
                  <a:pt x="833" y="146"/>
                  <a:pt x="834" y="146"/>
                  <a:pt x="834" y="145"/>
                </a:cubicBezTo>
                <a:cubicBezTo>
                  <a:pt x="833" y="145"/>
                  <a:pt x="832" y="145"/>
                  <a:pt x="832" y="145"/>
                </a:cubicBezTo>
                <a:cubicBezTo>
                  <a:pt x="830" y="141"/>
                  <a:pt x="834" y="141"/>
                  <a:pt x="835" y="138"/>
                </a:cubicBezTo>
                <a:cubicBezTo>
                  <a:pt x="835" y="142"/>
                  <a:pt x="838" y="141"/>
                  <a:pt x="840" y="140"/>
                </a:cubicBezTo>
                <a:cubicBezTo>
                  <a:pt x="841" y="139"/>
                  <a:pt x="839" y="137"/>
                  <a:pt x="839" y="136"/>
                </a:cubicBezTo>
                <a:cubicBezTo>
                  <a:pt x="841" y="136"/>
                  <a:pt x="841" y="135"/>
                  <a:pt x="842" y="133"/>
                </a:cubicBezTo>
                <a:cubicBezTo>
                  <a:pt x="845" y="136"/>
                  <a:pt x="846" y="138"/>
                  <a:pt x="847" y="136"/>
                </a:cubicBezTo>
                <a:cubicBezTo>
                  <a:pt x="848" y="139"/>
                  <a:pt x="851" y="142"/>
                  <a:pt x="848" y="142"/>
                </a:cubicBezTo>
                <a:cubicBezTo>
                  <a:pt x="852" y="140"/>
                  <a:pt x="858" y="141"/>
                  <a:pt x="864" y="148"/>
                </a:cubicBezTo>
                <a:cubicBezTo>
                  <a:pt x="866" y="149"/>
                  <a:pt x="867" y="147"/>
                  <a:pt x="867" y="145"/>
                </a:cubicBezTo>
                <a:cubicBezTo>
                  <a:pt x="869" y="151"/>
                  <a:pt x="862" y="150"/>
                  <a:pt x="869" y="157"/>
                </a:cubicBezTo>
                <a:cubicBezTo>
                  <a:pt x="870" y="156"/>
                  <a:pt x="867" y="154"/>
                  <a:pt x="869" y="154"/>
                </a:cubicBezTo>
                <a:cubicBezTo>
                  <a:pt x="872" y="159"/>
                  <a:pt x="871" y="150"/>
                  <a:pt x="867" y="153"/>
                </a:cubicBezTo>
                <a:cubicBezTo>
                  <a:pt x="866" y="148"/>
                  <a:pt x="874" y="153"/>
                  <a:pt x="873" y="156"/>
                </a:cubicBezTo>
                <a:cubicBezTo>
                  <a:pt x="874" y="158"/>
                  <a:pt x="874" y="156"/>
                  <a:pt x="875" y="155"/>
                </a:cubicBezTo>
                <a:cubicBezTo>
                  <a:pt x="876" y="157"/>
                  <a:pt x="875" y="160"/>
                  <a:pt x="873" y="159"/>
                </a:cubicBezTo>
                <a:cubicBezTo>
                  <a:pt x="874" y="160"/>
                  <a:pt x="875" y="161"/>
                  <a:pt x="875" y="161"/>
                </a:cubicBezTo>
                <a:cubicBezTo>
                  <a:pt x="875" y="164"/>
                  <a:pt x="872" y="161"/>
                  <a:pt x="870" y="163"/>
                </a:cubicBezTo>
                <a:cubicBezTo>
                  <a:pt x="871" y="163"/>
                  <a:pt x="872" y="164"/>
                  <a:pt x="873" y="164"/>
                </a:cubicBezTo>
                <a:cubicBezTo>
                  <a:pt x="873" y="167"/>
                  <a:pt x="868" y="165"/>
                  <a:pt x="869" y="164"/>
                </a:cubicBezTo>
                <a:cubicBezTo>
                  <a:pt x="869" y="165"/>
                  <a:pt x="868" y="166"/>
                  <a:pt x="868" y="167"/>
                </a:cubicBezTo>
                <a:cubicBezTo>
                  <a:pt x="868" y="168"/>
                  <a:pt x="869" y="168"/>
                  <a:pt x="870" y="169"/>
                </a:cubicBezTo>
                <a:cubicBezTo>
                  <a:pt x="868" y="169"/>
                  <a:pt x="868" y="168"/>
                  <a:pt x="866" y="169"/>
                </a:cubicBezTo>
                <a:cubicBezTo>
                  <a:pt x="865" y="166"/>
                  <a:pt x="864" y="164"/>
                  <a:pt x="861" y="166"/>
                </a:cubicBezTo>
                <a:cubicBezTo>
                  <a:pt x="860" y="164"/>
                  <a:pt x="862" y="164"/>
                  <a:pt x="861" y="163"/>
                </a:cubicBezTo>
                <a:cubicBezTo>
                  <a:pt x="860" y="162"/>
                  <a:pt x="859" y="163"/>
                  <a:pt x="859" y="164"/>
                </a:cubicBezTo>
                <a:cubicBezTo>
                  <a:pt x="857" y="164"/>
                  <a:pt x="862" y="167"/>
                  <a:pt x="859" y="168"/>
                </a:cubicBezTo>
                <a:cubicBezTo>
                  <a:pt x="859" y="165"/>
                  <a:pt x="857" y="166"/>
                  <a:pt x="857" y="163"/>
                </a:cubicBezTo>
                <a:cubicBezTo>
                  <a:pt x="859" y="162"/>
                  <a:pt x="860" y="162"/>
                  <a:pt x="859" y="160"/>
                </a:cubicBezTo>
                <a:cubicBezTo>
                  <a:pt x="857" y="158"/>
                  <a:pt x="858" y="163"/>
                  <a:pt x="855" y="161"/>
                </a:cubicBezTo>
                <a:cubicBezTo>
                  <a:pt x="854" y="162"/>
                  <a:pt x="854" y="166"/>
                  <a:pt x="856" y="165"/>
                </a:cubicBezTo>
                <a:cubicBezTo>
                  <a:pt x="853" y="167"/>
                  <a:pt x="851" y="171"/>
                  <a:pt x="846" y="174"/>
                </a:cubicBezTo>
                <a:cubicBezTo>
                  <a:pt x="845" y="175"/>
                  <a:pt x="846" y="175"/>
                  <a:pt x="847" y="177"/>
                </a:cubicBezTo>
                <a:cubicBezTo>
                  <a:pt x="846" y="178"/>
                  <a:pt x="843" y="177"/>
                  <a:pt x="843" y="180"/>
                </a:cubicBezTo>
                <a:cubicBezTo>
                  <a:pt x="846" y="180"/>
                  <a:pt x="846" y="186"/>
                  <a:pt x="847" y="183"/>
                </a:cubicBezTo>
                <a:cubicBezTo>
                  <a:pt x="849" y="184"/>
                  <a:pt x="846" y="185"/>
                  <a:pt x="845" y="187"/>
                </a:cubicBezTo>
                <a:cubicBezTo>
                  <a:pt x="847" y="189"/>
                  <a:pt x="848" y="186"/>
                  <a:pt x="849" y="185"/>
                </a:cubicBezTo>
                <a:cubicBezTo>
                  <a:pt x="850" y="187"/>
                  <a:pt x="851" y="187"/>
                  <a:pt x="851" y="186"/>
                </a:cubicBezTo>
                <a:cubicBezTo>
                  <a:pt x="850" y="188"/>
                  <a:pt x="849" y="189"/>
                  <a:pt x="851" y="193"/>
                </a:cubicBezTo>
                <a:cubicBezTo>
                  <a:pt x="851" y="193"/>
                  <a:pt x="852" y="193"/>
                  <a:pt x="852" y="194"/>
                </a:cubicBezTo>
                <a:cubicBezTo>
                  <a:pt x="853" y="192"/>
                  <a:pt x="853" y="190"/>
                  <a:pt x="854" y="188"/>
                </a:cubicBezTo>
                <a:cubicBezTo>
                  <a:pt x="857" y="191"/>
                  <a:pt x="865" y="191"/>
                  <a:pt x="861" y="184"/>
                </a:cubicBezTo>
                <a:cubicBezTo>
                  <a:pt x="864" y="185"/>
                  <a:pt x="866" y="186"/>
                  <a:pt x="868" y="188"/>
                </a:cubicBezTo>
                <a:cubicBezTo>
                  <a:pt x="867" y="182"/>
                  <a:pt x="874" y="185"/>
                  <a:pt x="873" y="180"/>
                </a:cubicBezTo>
                <a:cubicBezTo>
                  <a:pt x="871" y="185"/>
                  <a:pt x="880" y="189"/>
                  <a:pt x="877" y="194"/>
                </a:cubicBezTo>
                <a:cubicBezTo>
                  <a:pt x="880" y="196"/>
                  <a:pt x="880" y="199"/>
                  <a:pt x="883" y="202"/>
                </a:cubicBezTo>
                <a:cubicBezTo>
                  <a:pt x="881" y="204"/>
                  <a:pt x="879" y="204"/>
                  <a:pt x="876" y="203"/>
                </a:cubicBezTo>
                <a:cubicBezTo>
                  <a:pt x="876" y="204"/>
                  <a:pt x="877" y="205"/>
                  <a:pt x="877" y="206"/>
                </a:cubicBezTo>
                <a:cubicBezTo>
                  <a:pt x="875" y="207"/>
                  <a:pt x="872" y="208"/>
                  <a:pt x="869" y="206"/>
                </a:cubicBezTo>
                <a:cubicBezTo>
                  <a:pt x="869" y="208"/>
                  <a:pt x="870" y="210"/>
                  <a:pt x="867" y="211"/>
                </a:cubicBezTo>
                <a:cubicBezTo>
                  <a:pt x="868" y="214"/>
                  <a:pt x="871" y="213"/>
                  <a:pt x="870" y="215"/>
                </a:cubicBezTo>
                <a:cubicBezTo>
                  <a:pt x="872" y="216"/>
                  <a:pt x="873" y="216"/>
                  <a:pt x="876" y="215"/>
                </a:cubicBezTo>
                <a:cubicBezTo>
                  <a:pt x="874" y="218"/>
                  <a:pt x="878" y="217"/>
                  <a:pt x="880" y="222"/>
                </a:cubicBezTo>
                <a:cubicBezTo>
                  <a:pt x="880" y="218"/>
                  <a:pt x="883" y="219"/>
                  <a:pt x="886" y="217"/>
                </a:cubicBezTo>
                <a:cubicBezTo>
                  <a:pt x="886" y="221"/>
                  <a:pt x="880" y="219"/>
                  <a:pt x="882" y="224"/>
                </a:cubicBezTo>
                <a:cubicBezTo>
                  <a:pt x="881" y="223"/>
                  <a:pt x="879" y="225"/>
                  <a:pt x="878" y="226"/>
                </a:cubicBezTo>
                <a:cubicBezTo>
                  <a:pt x="878" y="238"/>
                  <a:pt x="889" y="231"/>
                  <a:pt x="895" y="236"/>
                </a:cubicBezTo>
                <a:cubicBezTo>
                  <a:pt x="895" y="235"/>
                  <a:pt x="895" y="235"/>
                  <a:pt x="896" y="234"/>
                </a:cubicBezTo>
                <a:cubicBezTo>
                  <a:pt x="897" y="235"/>
                  <a:pt x="897" y="235"/>
                  <a:pt x="898" y="235"/>
                </a:cubicBezTo>
                <a:cubicBezTo>
                  <a:pt x="900" y="237"/>
                  <a:pt x="896" y="237"/>
                  <a:pt x="899" y="239"/>
                </a:cubicBezTo>
                <a:cubicBezTo>
                  <a:pt x="900" y="238"/>
                  <a:pt x="900" y="239"/>
                  <a:pt x="902" y="241"/>
                </a:cubicBezTo>
                <a:cubicBezTo>
                  <a:pt x="905" y="237"/>
                  <a:pt x="908" y="234"/>
                  <a:pt x="913" y="238"/>
                </a:cubicBezTo>
                <a:cubicBezTo>
                  <a:pt x="913" y="238"/>
                  <a:pt x="914" y="237"/>
                  <a:pt x="914" y="236"/>
                </a:cubicBezTo>
                <a:cubicBezTo>
                  <a:pt x="916" y="240"/>
                  <a:pt x="918" y="238"/>
                  <a:pt x="920" y="240"/>
                </a:cubicBezTo>
                <a:cubicBezTo>
                  <a:pt x="925" y="248"/>
                  <a:pt x="923" y="252"/>
                  <a:pt x="925" y="259"/>
                </a:cubicBezTo>
                <a:cubicBezTo>
                  <a:pt x="931" y="259"/>
                  <a:pt x="930" y="253"/>
                  <a:pt x="935" y="250"/>
                </a:cubicBezTo>
                <a:cubicBezTo>
                  <a:pt x="933" y="247"/>
                  <a:pt x="930" y="247"/>
                  <a:pt x="929" y="246"/>
                </a:cubicBezTo>
                <a:cubicBezTo>
                  <a:pt x="929" y="245"/>
                  <a:pt x="932" y="247"/>
                  <a:pt x="931" y="244"/>
                </a:cubicBezTo>
                <a:cubicBezTo>
                  <a:pt x="934" y="247"/>
                  <a:pt x="937" y="247"/>
                  <a:pt x="940" y="244"/>
                </a:cubicBezTo>
                <a:cubicBezTo>
                  <a:pt x="942" y="245"/>
                  <a:pt x="941" y="246"/>
                  <a:pt x="944" y="248"/>
                </a:cubicBezTo>
                <a:cubicBezTo>
                  <a:pt x="950" y="242"/>
                  <a:pt x="957" y="242"/>
                  <a:pt x="966" y="244"/>
                </a:cubicBezTo>
                <a:cubicBezTo>
                  <a:pt x="976" y="238"/>
                  <a:pt x="992" y="256"/>
                  <a:pt x="991" y="269"/>
                </a:cubicBezTo>
                <a:cubicBezTo>
                  <a:pt x="990" y="268"/>
                  <a:pt x="988" y="267"/>
                  <a:pt x="987" y="265"/>
                </a:cubicBezTo>
                <a:cubicBezTo>
                  <a:pt x="985" y="267"/>
                  <a:pt x="982" y="266"/>
                  <a:pt x="980" y="267"/>
                </a:cubicBezTo>
                <a:cubicBezTo>
                  <a:pt x="979" y="275"/>
                  <a:pt x="971" y="274"/>
                  <a:pt x="967" y="279"/>
                </a:cubicBezTo>
                <a:cubicBezTo>
                  <a:pt x="967" y="278"/>
                  <a:pt x="967" y="278"/>
                  <a:pt x="967" y="277"/>
                </a:cubicBezTo>
                <a:cubicBezTo>
                  <a:pt x="962" y="279"/>
                  <a:pt x="960" y="283"/>
                  <a:pt x="957" y="282"/>
                </a:cubicBezTo>
                <a:cubicBezTo>
                  <a:pt x="957" y="283"/>
                  <a:pt x="957" y="285"/>
                  <a:pt x="956" y="286"/>
                </a:cubicBezTo>
                <a:cubicBezTo>
                  <a:pt x="955" y="287"/>
                  <a:pt x="954" y="285"/>
                  <a:pt x="953" y="284"/>
                </a:cubicBezTo>
                <a:cubicBezTo>
                  <a:pt x="953" y="288"/>
                  <a:pt x="943" y="288"/>
                  <a:pt x="948" y="294"/>
                </a:cubicBezTo>
                <a:cubicBezTo>
                  <a:pt x="945" y="293"/>
                  <a:pt x="945" y="294"/>
                  <a:pt x="943" y="296"/>
                </a:cubicBezTo>
                <a:cubicBezTo>
                  <a:pt x="941" y="291"/>
                  <a:pt x="944" y="292"/>
                  <a:pt x="944" y="289"/>
                </a:cubicBezTo>
                <a:cubicBezTo>
                  <a:pt x="945" y="279"/>
                  <a:pt x="937" y="272"/>
                  <a:pt x="928" y="268"/>
                </a:cubicBezTo>
                <a:cubicBezTo>
                  <a:pt x="926" y="270"/>
                  <a:pt x="924" y="269"/>
                  <a:pt x="922" y="270"/>
                </a:cubicBezTo>
                <a:cubicBezTo>
                  <a:pt x="921" y="271"/>
                  <a:pt x="922" y="273"/>
                  <a:pt x="923" y="275"/>
                </a:cubicBezTo>
                <a:cubicBezTo>
                  <a:pt x="924" y="267"/>
                  <a:pt x="934" y="275"/>
                  <a:pt x="935" y="282"/>
                </a:cubicBezTo>
                <a:cubicBezTo>
                  <a:pt x="934" y="283"/>
                  <a:pt x="933" y="281"/>
                  <a:pt x="932" y="283"/>
                </a:cubicBezTo>
                <a:cubicBezTo>
                  <a:pt x="931" y="283"/>
                  <a:pt x="932" y="285"/>
                  <a:pt x="931" y="285"/>
                </a:cubicBezTo>
                <a:cubicBezTo>
                  <a:pt x="934" y="286"/>
                  <a:pt x="934" y="287"/>
                  <a:pt x="937" y="290"/>
                </a:cubicBezTo>
                <a:cubicBezTo>
                  <a:pt x="936" y="290"/>
                  <a:pt x="936" y="291"/>
                  <a:pt x="935" y="292"/>
                </a:cubicBezTo>
                <a:cubicBezTo>
                  <a:pt x="943" y="293"/>
                  <a:pt x="939" y="301"/>
                  <a:pt x="941" y="306"/>
                </a:cubicBezTo>
                <a:cubicBezTo>
                  <a:pt x="940" y="305"/>
                  <a:pt x="938" y="307"/>
                  <a:pt x="940" y="309"/>
                </a:cubicBezTo>
                <a:cubicBezTo>
                  <a:pt x="942" y="311"/>
                  <a:pt x="941" y="307"/>
                  <a:pt x="943" y="307"/>
                </a:cubicBezTo>
                <a:cubicBezTo>
                  <a:pt x="944" y="308"/>
                  <a:pt x="943" y="309"/>
                  <a:pt x="944" y="310"/>
                </a:cubicBezTo>
                <a:cubicBezTo>
                  <a:pt x="943" y="309"/>
                  <a:pt x="942" y="311"/>
                  <a:pt x="940" y="312"/>
                </a:cubicBezTo>
                <a:cubicBezTo>
                  <a:pt x="942" y="314"/>
                  <a:pt x="943" y="313"/>
                  <a:pt x="945" y="316"/>
                </a:cubicBezTo>
                <a:cubicBezTo>
                  <a:pt x="945" y="317"/>
                  <a:pt x="944" y="318"/>
                  <a:pt x="943" y="319"/>
                </a:cubicBezTo>
                <a:cubicBezTo>
                  <a:pt x="945" y="320"/>
                  <a:pt x="945" y="321"/>
                  <a:pt x="946" y="323"/>
                </a:cubicBezTo>
                <a:cubicBezTo>
                  <a:pt x="947" y="325"/>
                  <a:pt x="949" y="324"/>
                  <a:pt x="950" y="324"/>
                </a:cubicBezTo>
                <a:cubicBezTo>
                  <a:pt x="954" y="330"/>
                  <a:pt x="954" y="332"/>
                  <a:pt x="958" y="336"/>
                </a:cubicBezTo>
                <a:cubicBezTo>
                  <a:pt x="958" y="338"/>
                  <a:pt x="957" y="338"/>
                  <a:pt x="957" y="340"/>
                </a:cubicBezTo>
                <a:cubicBezTo>
                  <a:pt x="958" y="341"/>
                  <a:pt x="959" y="341"/>
                  <a:pt x="960" y="340"/>
                </a:cubicBezTo>
                <a:cubicBezTo>
                  <a:pt x="961" y="341"/>
                  <a:pt x="958" y="342"/>
                  <a:pt x="960" y="344"/>
                </a:cubicBezTo>
                <a:cubicBezTo>
                  <a:pt x="959" y="344"/>
                  <a:pt x="958" y="344"/>
                  <a:pt x="958" y="346"/>
                </a:cubicBezTo>
                <a:cubicBezTo>
                  <a:pt x="959" y="343"/>
                  <a:pt x="967" y="353"/>
                  <a:pt x="962" y="354"/>
                </a:cubicBezTo>
                <a:cubicBezTo>
                  <a:pt x="960" y="351"/>
                  <a:pt x="961" y="349"/>
                  <a:pt x="957" y="347"/>
                </a:cubicBezTo>
                <a:cubicBezTo>
                  <a:pt x="958" y="351"/>
                  <a:pt x="957" y="353"/>
                  <a:pt x="958" y="356"/>
                </a:cubicBezTo>
                <a:cubicBezTo>
                  <a:pt x="961" y="355"/>
                  <a:pt x="966" y="360"/>
                  <a:pt x="962" y="363"/>
                </a:cubicBezTo>
                <a:cubicBezTo>
                  <a:pt x="964" y="365"/>
                  <a:pt x="966" y="365"/>
                  <a:pt x="967" y="366"/>
                </a:cubicBezTo>
                <a:cubicBezTo>
                  <a:pt x="968" y="367"/>
                  <a:pt x="967" y="368"/>
                  <a:pt x="966" y="368"/>
                </a:cubicBezTo>
                <a:cubicBezTo>
                  <a:pt x="967" y="370"/>
                  <a:pt x="968" y="369"/>
                  <a:pt x="969" y="369"/>
                </a:cubicBezTo>
                <a:cubicBezTo>
                  <a:pt x="970" y="371"/>
                  <a:pt x="969" y="371"/>
                  <a:pt x="970" y="373"/>
                </a:cubicBezTo>
                <a:cubicBezTo>
                  <a:pt x="972" y="374"/>
                  <a:pt x="970" y="371"/>
                  <a:pt x="972" y="370"/>
                </a:cubicBezTo>
                <a:cubicBezTo>
                  <a:pt x="972" y="375"/>
                  <a:pt x="976" y="381"/>
                  <a:pt x="978" y="387"/>
                </a:cubicBezTo>
                <a:cubicBezTo>
                  <a:pt x="977" y="387"/>
                  <a:pt x="977" y="389"/>
                  <a:pt x="976" y="389"/>
                </a:cubicBezTo>
                <a:cubicBezTo>
                  <a:pt x="977" y="392"/>
                  <a:pt x="978" y="392"/>
                  <a:pt x="979" y="392"/>
                </a:cubicBezTo>
                <a:cubicBezTo>
                  <a:pt x="979" y="396"/>
                  <a:pt x="983" y="398"/>
                  <a:pt x="982" y="402"/>
                </a:cubicBezTo>
                <a:cubicBezTo>
                  <a:pt x="981" y="402"/>
                  <a:pt x="980" y="399"/>
                  <a:pt x="980" y="397"/>
                </a:cubicBezTo>
                <a:cubicBezTo>
                  <a:pt x="978" y="398"/>
                  <a:pt x="978" y="400"/>
                  <a:pt x="979" y="401"/>
                </a:cubicBezTo>
                <a:cubicBezTo>
                  <a:pt x="975" y="399"/>
                  <a:pt x="978" y="395"/>
                  <a:pt x="977" y="393"/>
                </a:cubicBezTo>
                <a:cubicBezTo>
                  <a:pt x="974" y="393"/>
                  <a:pt x="969" y="387"/>
                  <a:pt x="968" y="383"/>
                </a:cubicBezTo>
                <a:cubicBezTo>
                  <a:pt x="966" y="382"/>
                  <a:pt x="964" y="384"/>
                  <a:pt x="962" y="384"/>
                </a:cubicBezTo>
                <a:cubicBezTo>
                  <a:pt x="962" y="385"/>
                  <a:pt x="962" y="384"/>
                  <a:pt x="963" y="384"/>
                </a:cubicBezTo>
                <a:cubicBezTo>
                  <a:pt x="965" y="387"/>
                  <a:pt x="963" y="388"/>
                  <a:pt x="965" y="391"/>
                </a:cubicBezTo>
                <a:cubicBezTo>
                  <a:pt x="964" y="392"/>
                  <a:pt x="964" y="391"/>
                  <a:pt x="963" y="391"/>
                </a:cubicBezTo>
                <a:cubicBezTo>
                  <a:pt x="962" y="393"/>
                  <a:pt x="966" y="395"/>
                  <a:pt x="966" y="396"/>
                </a:cubicBezTo>
                <a:cubicBezTo>
                  <a:pt x="965" y="396"/>
                  <a:pt x="962" y="394"/>
                  <a:pt x="965" y="398"/>
                </a:cubicBezTo>
                <a:cubicBezTo>
                  <a:pt x="962" y="402"/>
                  <a:pt x="956" y="398"/>
                  <a:pt x="956" y="403"/>
                </a:cubicBezTo>
                <a:cubicBezTo>
                  <a:pt x="955" y="400"/>
                  <a:pt x="952" y="398"/>
                  <a:pt x="952" y="401"/>
                </a:cubicBezTo>
                <a:cubicBezTo>
                  <a:pt x="951" y="398"/>
                  <a:pt x="951" y="399"/>
                  <a:pt x="949" y="397"/>
                </a:cubicBezTo>
                <a:cubicBezTo>
                  <a:pt x="950" y="395"/>
                  <a:pt x="953" y="397"/>
                  <a:pt x="952" y="393"/>
                </a:cubicBezTo>
                <a:cubicBezTo>
                  <a:pt x="950" y="392"/>
                  <a:pt x="949" y="397"/>
                  <a:pt x="947" y="393"/>
                </a:cubicBezTo>
                <a:cubicBezTo>
                  <a:pt x="945" y="394"/>
                  <a:pt x="946" y="396"/>
                  <a:pt x="944" y="398"/>
                </a:cubicBezTo>
                <a:cubicBezTo>
                  <a:pt x="946" y="400"/>
                  <a:pt x="948" y="401"/>
                  <a:pt x="950" y="402"/>
                </a:cubicBezTo>
                <a:cubicBezTo>
                  <a:pt x="950" y="403"/>
                  <a:pt x="945" y="401"/>
                  <a:pt x="945" y="405"/>
                </a:cubicBezTo>
                <a:cubicBezTo>
                  <a:pt x="948" y="407"/>
                  <a:pt x="947" y="404"/>
                  <a:pt x="948" y="404"/>
                </a:cubicBezTo>
                <a:cubicBezTo>
                  <a:pt x="950" y="404"/>
                  <a:pt x="950" y="407"/>
                  <a:pt x="952" y="407"/>
                </a:cubicBezTo>
                <a:cubicBezTo>
                  <a:pt x="953" y="411"/>
                  <a:pt x="949" y="406"/>
                  <a:pt x="948" y="406"/>
                </a:cubicBezTo>
                <a:cubicBezTo>
                  <a:pt x="947" y="406"/>
                  <a:pt x="951" y="409"/>
                  <a:pt x="949" y="409"/>
                </a:cubicBezTo>
                <a:cubicBezTo>
                  <a:pt x="952" y="411"/>
                  <a:pt x="952" y="410"/>
                  <a:pt x="955" y="412"/>
                </a:cubicBezTo>
                <a:cubicBezTo>
                  <a:pt x="954" y="413"/>
                  <a:pt x="956" y="418"/>
                  <a:pt x="954" y="416"/>
                </a:cubicBezTo>
                <a:cubicBezTo>
                  <a:pt x="953" y="418"/>
                  <a:pt x="954" y="417"/>
                  <a:pt x="956" y="420"/>
                </a:cubicBezTo>
                <a:cubicBezTo>
                  <a:pt x="956" y="419"/>
                  <a:pt x="957" y="419"/>
                  <a:pt x="958" y="418"/>
                </a:cubicBezTo>
                <a:cubicBezTo>
                  <a:pt x="959" y="424"/>
                  <a:pt x="953" y="418"/>
                  <a:pt x="952" y="421"/>
                </a:cubicBezTo>
                <a:cubicBezTo>
                  <a:pt x="953" y="423"/>
                  <a:pt x="954" y="423"/>
                  <a:pt x="956" y="422"/>
                </a:cubicBezTo>
                <a:cubicBezTo>
                  <a:pt x="956" y="424"/>
                  <a:pt x="958" y="424"/>
                  <a:pt x="958" y="426"/>
                </a:cubicBezTo>
                <a:cubicBezTo>
                  <a:pt x="957" y="426"/>
                  <a:pt x="956" y="423"/>
                  <a:pt x="955" y="424"/>
                </a:cubicBezTo>
                <a:cubicBezTo>
                  <a:pt x="952" y="424"/>
                  <a:pt x="956" y="427"/>
                  <a:pt x="954" y="428"/>
                </a:cubicBezTo>
                <a:cubicBezTo>
                  <a:pt x="953" y="426"/>
                  <a:pt x="951" y="426"/>
                  <a:pt x="951" y="424"/>
                </a:cubicBezTo>
                <a:cubicBezTo>
                  <a:pt x="948" y="427"/>
                  <a:pt x="946" y="422"/>
                  <a:pt x="943" y="425"/>
                </a:cubicBezTo>
                <a:cubicBezTo>
                  <a:pt x="946" y="427"/>
                  <a:pt x="948" y="429"/>
                  <a:pt x="951" y="430"/>
                </a:cubicBezTo>
                <a:cubicBezTo>
                  <a:pt x="951" y="429"/>
                  <a:pt x="950" y="428"/>
                  <a:pt x="949" y="427"/>
                </a:cubicBezTo>
                <a:cubicBezTo>
                  <a:pt x="950" y="427"/>
                  <a:pt x="951" y="427"/>
                  <a:pt x="952" y="427"/>
                </a:cubicBezTo>
                <a:cubicBezTo>
                  <a:pt x="953" y="429"/>
                  <a:pt x="950" y="429"/>
                  <a:pt x="952" y="431"/>
                </a:cubicBezTo>
                <a:cubicBezTo>
                  <a:pt x="952" y="429"/>
                  <a:pt x="955" y="434"/>
                  <a:pt x="957" y="433"/>
                </a:cubicBezTo>
                <a:cubicBezTo>
                  <a:pt x="958" y="436"/>
                  <a:pt x="958" y="437"/>
                  <a:pt x="961" y="440"/>
                </a:cubicBezTo>
                <a:cubicBezTo>
                  <a:pt x="959" y="439"/>
                  <a:pt x="957" y="440"/>
                  <a:pt x="956" y="439"/>
                </a:cubicBezTo>
                <a:cubicBezTo>
                  <a:pt x="955" y="437"/>
                  <a:pt x="957" y="437"/>
                  <a:pt x="956" y="435"/>
                </a:cubicBezTo>
                <a:cubicBezTo>
                  <a:pt x="954" y="435"/>
                  <a:pt x="953" y="435"/>
                  <a:pt x="953" y="432"/>
                </a:cubicBezTo>
                <a:cubicBezTo>
                  <a:pt x="952" y="431"/>
                  <a:pt x="950" y="435"/>
                  <a:pt x="950" y="431"/>
                </a:cubicBezTo>
                <a:cubicBezTo>
                  <a:pt x="948" y="432"/>
                  <a:pt x="947" y="433"/>
                  <a:pt x="945" y="433"/>
                </a:cubicBezTo>
                <a:cubicBezTo>
                  <a:pt x="944" y="429"/>
                  <a:pt x="940" y="423"/>
                  <a:pt x="936" y="423"/>
                </a:cubicBezTo>
                <a:cubicBezTo>
                  <a:pt x="938" y="421"/>
                  <a:pt x="939" y="420"/>
                  <a:pt x="937" y="416"/>
                </a:cubicBezTo>
                <a:cubicBezTo>
                  <a:pt x="937" y="416"/>
                  <a:pt x="936" y="416"/>
                  <a:pt x="935" y="417"/>
                </a:cubicBezTo>
                <a:cubicBezTo>
                  <a:pt x="934" y="415"/>
                  <a:pt x="934" y="414"/>
                  <a:pt x="933" y="413"/>
                </a:cubicBezTo>
                <a:cubicBezTo>
                  <a:pt x="936" y="413"/>
                  <a:pt x="936" y="411"/>
                  <a:pt x="938" y="411"/>
                </a:cubicBezTo>
                <a:cubicBezTo>
                  <a:pt x="939" y="412"/>
                  <a:pt x="938" y="413"/>
                  <a:pt x="939" y="414"/>
                </a:cubicBezTo>
                <a:cubicBezTo>
                  <a:pt x="943" y="417"/>
                  <a:pt x="943" y="410"/>
                  <a:pt x="944" y="407"/>
                </a:cubicBezTo>
                <a:cubicBezTo>
                  <a:pt x="942" y="408"/>
                  <a:pt x="939" y="406"/>
                  <a:pt x="936" y="407"/>
                </a:cubicBezTo>
                <a:cubicBezTo>
                  <a:pt x="934" y="405"/>
                  <a:pt x="937" y="407"/>
                  <a:pt x="938" y="405"/>
                </a:cubicBezTo>
                <a:cubicBezTo>
                  <a:pt x="936" y="403"/>
                  <a:pt x="935" y="404"/>
                  <a:pt x="933" y="403"/>
                </a:cubicBezTo>
                <a:cubicBezTo>
                  <a:pt x="932" y="405"/>
                  <a:pt x="934" y="405"/>
                  <a:pt x="934" y="407"/>
                </a:cubicBezTo>
                <a:cubicBezTo>
                  <a:pt x="931" y="407"/>
                  <a:pt x="928" y="405"/>
                  <a:pt x="925" y="401"/>
                </a:cubicBezTo>
                <a:cubicBezTo>
                  <a:pt x="924" y="403"/>
                  <a:pt x="923" y="403"/>
                  <a:pt x="921" y="404"/>
                </a:cubicBezTo>
                <a:cubicBezTo>
                  <a:pt x="921" y="401"/>
                  <a:pt x="918" y="399"/>
                  <a:pt x="916" y="396"/>
                </a:cubicBezTo>
                <a:cubicBezTo>
                  <a:pt x="915" y="397"/>
                  <a:pt x="917" y="400"/>
                  <a:pt x="915" y="401"/>
                </a:cubicBezTo>
                <a:cubicBezTo>
                  <a:pt x="917" y="403"/>
                  <a:pt x="917" y="407"/>
                  <a:pt x="920" y="407"/>
                </a:cubicBezTo>
                <a:cubicBezTo>
                  <a:pt x="920" y="408"/>
                  <a:pt x="920" y="409"/>
                  <a:pt x="919" y="410"/>
                </a:cubicBezTo>
                <a:cubicBezTo>
                  <a:pt x="917" y="407"/>
                  <a:pt x="916" y="406"/>
                  <a:pt x="914" y="405"/>
                </a:cubicBezTo>
                <a:cubicBezTo>
                  <a:pt x="913" y="407"/>
                  <a:pt x="912" y="409"/>
                  <a:pt x="910" y="409"/>
                </a:cubicBezTo>
                <a:cubicBezTo>
                  <a:pt x="911" y="412"/>
                  <a:pt x="912" y="411"/>
                  <a:pt x="913" y="410"/>
                </a:cubicBezTo>
                <a:cubicBezTo>
                  <a:pt x="913" y="411"/>
                  <a:pt x="914" y="414"/>
                  <a:pt x="916" y="413"/>
                </a:cubicBezTo>
                <a:cubicBezTo>
                  <a:pt x="913" y="413"/>
                  <a:pt x="913" y="419"/>
                  <a:pt x="909" y="416"/>
                </a:cubicBezTo>
                <a:cubicBezTo>
                  <a:pt x="909" y="416"/>
                  <a:pt x="912" y="420"/>
                  <a:pt x="913" y="420"/>
                </a:cubicBezTo>
                <a:cubicBezTo>
                  <a:pt x="913" y="422"/>
                  <a:pt x="911" y="424"/>
                  <a:pt x="910" y="426"/>
                </a:cubicBezTo>
                <a:cubicBezTo>
                  <a:pt x="911" y="427"/>
                  <a:pt x="912" y="426"/>
                  <a:pt x="913" y="428"/>
                </a:cubicBezTo>
                <a:cubicBezTo>
                  <a:pt x="911" y="429"/>
                  <a:pt x="911" y="430"/>
                  <a:pt x="909" y="430"/>
                </a:cubicBezTo>
                <a:cubicBezTo>
                  <a:pt x="908" y="434"/>
                  <a:pt x="913" y="433"/>
                  <a:pt x="915" y="436"/>
                </a:cubicBezTo>
                <a:cubicBezTo>
                  <a:pt x="916" y="435"/>
                  <a:pt x="916" y="435"/>
                  <a:pt x="917" y="433"/>
                </a:cubicBezTo>
                <a:cubicBezTo>
                  <a:pt x="920" y="433"/>
                  <a:pt x="916" y="437"/>
                  <a:pt x="919" y="437"/>
                </a:cubicBezTo>
                <a:cubicBezTo>
                  <a:pt x="919" y="438"/>
                  <a:pt x="919" y="440"/>
                  <a:pt x="918" y="441"/>
                </a:cubicBezTo>
                <a:cubicBezTo>
                  <a:pt x="919" y="441"/>
                  <a:pt x="921" y="443"/>
                  <a:pt x="922" y="441"/>
                </a:cubicBezTo>
                <a:cubicBezTo>
                  <a:pt x="924" y="444"/>
                  <a:pt x="924" y="445"/>
                  <a:pt x="923" y="447"/>
                </a:cubicBezTo>
                <a:cubicBezTo>
                  <a:pt x="928" y="448"/>
                  <a:pt x="924" y="443"/>
                  <a:pt x="925" y="441"/>
                </a:cubicBezTo>
                <a:cubicBezTo>
                  <a:pt x="925" y="441"/>
                  <a:pt x="931" y="446"/>
                  <a:pt x="927" y="447"/>
                </a:cubicBezTo>
                <a:cubicBezTo>
                  <a:pt x="930" y="445"/>
                  <a:pt x="933" y="444"/>
                  <a:pt x="933" y="441"/>
                </a:cubicBezTo>
                <a:cubicBezTo>
                  <a:pt x="935" y="444"/>
                  <a:pt x="936" y="443"/>
                  <a:pt x="939" y="444"/>
                </a:cubicBezTo>
                <a:cubicBezTo>
                  <a:pt x="937" y="445"/>
                  <a:pt x="937" y="445"/>
                  <a:pt x="936" y="447"/>
                </a:cubicBezTo>
                <a:cubicBezTo>
                  <a:pt x="934" y="445"/>
                  <a:pt x="934" y="445"/>
                  <a:pt x="934" y="445"/>
                </a:cubicBezTo>
                <a:cubicBezTo>
                  <a:pt x="932" y="447"/>
                  <a:pt x="934" y="448"/>
                  <a:pt x="930" y="448"/>
                </a:cubicBezTo>
                <a:cubicBezTo>
                  <a:pt x="933" y="450"/>
                  <a:pt x="936" y="448"/>
                  <a:pt x="939" y="446"/>
                </a:cubicBezTo>
                <a:cubicBezTo>
                  <a:pt x="939" y="445"/>
                  <a:pt x="940" y="446"/>
                  <a:pt x="940" y="447"/>
                </a:cubicBezTo>
                <a:cubicBezTo>
                  <a:pt x="940" y="447"/>
                  <a:pt x="941" y="448"/>
                  <a:pt x="941" y="448"/>
                </a:cubicBezTo>
                <a:cubicBezTo>
                  <a:pt x="940" y="449"/>
                  <a:pt x="940" y="448"/>
                  <a:pt x="939" y="449"/>
                </a:cubicBezTo>
                <a:cubicBezTo>
                  <a:pt x="940" y="450"/>
                  <a:pt x="941" y="450"/>
                  <a:pt x="942" y="450"/>
                </a:cubicBezTo>
                <a:cubicBezTo>
                  <a:pt x="943" y="452"/>
                  <a:pt x="943" y="453"/>
                  <a:pt x="943" y="454"/>
                </a:cubicBezTo>
                <a:cubicBezTo>
                  <a:pt x="940" y="453"/>
                  <a:pt x="940" y="455"/>
                  <a:pt x="937" y="455"/>
                </a:cubicBezTo>
                <a:cubicBezTo>
                  <a:pt x="935" y="453"/>
                  <a:pt x="939" y="452"/>
                  <a:pt x="938" y="451"/>
                </a:cubicBezTo>
                <a:cubicBezTo>
                  <a:pt x="936" y="450"/>
                  <a:pt x="935" y="454"/>
                  <a:pt x="933" y="455"/>
                </a:cubicBezTo>
                <a:cubicBezTo>
                  <a:pt x="934" y="456"/>
                  <a:pt x="935" y="458"/>
                  <a:pt x="936" y="459"/>
                </a:cubicBezTo>
                <a:cubicBezTo>
                  <a:pt x="936" y="459"/>
                  <a:pt x="940" y="460"/>
                  <a:pt x="938" y="461"/>
                </a:cubicBezTo>
                <a:cubicBezTo>
                  <a:pt x="940" y="464"/>
                  <a:pt x="939" y="460"/>
                  <a:pt x="940" y="460"/>
                </a:cubicBezTo>
                <a:cubicBezTo>
                  <a:pt x="941" y="460"/>
                  <a:pt x="942" y="462"/>
                  <a:pt x="942" y="464"/>
                </a:cubicBezTo>
                <a:cubicBezTo>
                  <a:pt x="946" y="466"/>
                  <a:pt x="946" y="459"/>
                  <a:pt x="943" y="455"/>
                </a:cubicBezTo>
                <a:cubicBezTo>
                  <a:pt x="945" y="457"/>
                  <a:pt x="945" y="456"/>
                  <a:pt x="947" y="456"/>
                </a:cubicBezTo>
                <a:cubicBezTo>
                  <a:pt x="949" y="458"/>
                  <a:pt x="946" y="458"/>
                  <a:pt x="945" y="459"/>
                </a:cubicBezTo>
                <a:cubicBezTo>
                  <a:pt x="947" y="460"/>
                  <a:pt x="948" y="463"/>
                  <a:pt x="949" y="462"/>
                </a:cubicBezTo>
                <a:cubicBezTo>
                  <a:pt x="950" y="466"/>
                  <a:pt x="952" y="470"/>
                  <a:pt x="956" y="473"/>
                </a:cubicBezTo>
                <a:cubicBezTo>
                  <a:pt x="955" y="473"/>
                  <a:pt x="953" y="472"/>
                  <a:pt x="951" y="471"/>
                </a:cubicBezTo>
                <a:cubicBezTo>
                  <a:pt x="949" y="473"/>
                  <a:pt x="952" y="474"/>
                  <a:pt x="954" y="476"/>
                </a:cubicBezTo>
                <a:cubicBezTo>
                  <a:pt x="952" y="477"/>
                  <a:pt x="950" y="476"/>
                  <a:pt x="949" y="476"/>
                </a:cubicBezTo>
                <a:cubicBezTo>
                  <a:pt x="947" y="474"/>
                  <a:pt x="950" y="474"/>
                  <a:pt x="950" y="472"/>
                </a:cubicBezTo>
                <a:cubicBezTo>
                  <a:pt x="949" y="471"/>
                  <a:pt x="948" y="471"/>
                  <a:pt x="947" y="470"/>
                </a:cubicBezTo>
                <a:cubicBezTo>
                  <a:pt x="947" y="472"/>
                  <a:pt x="948" y="475"/>
                  <a:pt x="948" y="477"/>
                </a:cubicBezTo>
                <a:cubicBezTo>
                  <a:pt x="946" y="476"/>
                  <a:pt x="946" y="473"/>
                  <a:pt x="944" y="471"/>
                </a:cubicBezTo>
                <a:cubicBezTo>
                  <a:pt x="942" y="471"/>
                  <a:pt x="945" y="473"/>
                  <a:pt x="943" y="474"/>
                </a:cubicBezTo>
                <a:cubicBezTo>
                  <a:pt x="941" y="470"/>
                  <a:pt x="936" y="469"/>
                  <a:pt x="933" y="469"/>
                </a:cubicBezTo>
                <a:cubicBezTo>
                  <a:pt x="933" y="468"/>
                  <a:pt x="935" y="467"/>
                  <a:pt x="933" y="465"/>
                </a:cubicBezTo>
                <a:cubicBezTo>
                  <a:pt x="931" y="462"/>
                  <a:pt x="928" y="463"/>
                  <a:pt x="926" y="463"/>
                </a:cubicBezTo>
                <a:cubicBezTo>
                  <a:pt x="924" y="460"/>
                  <a:pt x="929" y="462"/>
                  <a:pt x="928" y="459"/>
                </a:cubicBezTo>
                <a:cubicBezTo>
                  <a:pt x="928" y="461"/>
                  <a:pt x="930" y="462"/>
                  <a:pt x="932" y="460"/>
                </a:cubicBezTo>
                <a:cubicBezTo>
                  <a:pt x="928" y="459"/>
                  <a:pt x="924" y="457"/>
                  <a:pt x="920" y="455"/>
                </a:cubicBezTo>
                <a:cubicBezTo>
                  <a:pt x="918" y="451"/>
                  <a:pt x="920" y="449"/>
                  <a:pt x="922" y="447"/>
                </a:cubicBezTo>
                <a:cubicBezTo>
                  <a:pt x="923" y="447"/>
                  <a:pt x="922" y="446"/>
                  <a:pt x="922" y="445"/>
                </a:cubicBezTo>
                <a:cubicBezTo>
                  <a:pt x="921" y="444"/>
                  <a:pt x="919" y="446"/>
                  <a:pt x="920" y="448"/>
                </a:cubicBezTo>
                <a:cubicBezTo>
                  <a:pt x="918" y="445"/>
                  <a:pt x="916" y="446"/>
                  <a:pt x="915" y="446"/>
                </a:cubicBezTo>
                <a:cubicBezTo>
                  <a:pt x="914" y="445"/>
                  <a:pt x="914" y="445"/>
                  <a:pt x="915" y="444"/>
                </a:cubicBezTo>
                <a:cubicBezTo>
                  <a:pt x="914" y="444"/>
                  <a:pt x="914" y="443"/>
                  <a:pt x="913" y="444"/>
                </a:cubicBezTo>
                <a:cubicBezTo>
                  <a:pt x="912" y="445"/>
                  <a:pt x="915" y="445"/>
                  <a:pt x="914" y="447"/>
                </a:cubicBezTo>
                <a:cubicBezTo>
                  <a:pt x="910" y="445"/>
                  <a:pt x="909" y="449"/>
                  <a:pt x="907" y="452"/>
                </a:cubicBezTo>
                <a:cubicBezTo>
                  <a:pt x="907" y="450"/>
                  <a:pt x="905" y="448"/>
                  <a:pt x="903" y="449"/>
                </a:cubicBezTo>
                <a:cubicBezTo>
                  <a:pt x="900" y="450"/>
                  <a:pt x="902" y="458"/>
                  <a:pt x="898" y="453"/>
                </a:cubicBezTo>
                <a:cubicBezTo>
                  <a:pt x="897" y="449"/>
                  <a:pt x="906" y="446"/>
                  <a:pt x="901" y="443"/>
                </a:cubicBezTo>
                <a:cubicBezTo>
                  <a:pt x="901" y="441"/>
                  <a:pt x="905" y="441"/>
                  <a:pt x="904" y="437"/>
                </a:cubicBezTo>
                <a:cubicBezTo>
                  <a:pt x="903" y="436"/>
                  <a:pt x="902" y="438"/>
                  <a:pt x="901" y="436"/>
                </a:cubicBezTo>
                <a:cubicBezTo>
                  <a:pt x="899" y="437"/>
                  <a:pt x="900" y="440"/>
                  <a:pt x="898" y="441"/>
                </a:cubicBezTo>
                <a:cubicBezTo>
                  <a:pt x="898" y="438"/>
                  <a:pt x="895" y="435"/>
                  <a:pt x="893" y="438"/>
                </a:cubicBezTo>
                <a:cubicBezTo>
                  <a:pt x="893" y="437"/>
                  <a:pt x="893" y="436"/>
                  <a:pt x="894" y="435"/>
                </a:cubicBezTo>
                <a:cubicBezTo>
                  <a:pt x="892" y="435"/>
                  <a:pt x="890" y="433"/>
                  <a:pt x="888" y="433"/>
                </a:cubicBezTo>
                <a:cubicBezTo>
                  <a:pt x="888" y="436"/>
                  <a:pt x="887" y="440"/>
                  <a:pt x="889" y="444"/>
                </a:cubicBezTo>
                <a:cubicBezTo>
                  <a:pt x="888" y="445"/>
                  <a:pt x="887" y="442"/>
                  <a:pt x="886" y="442"/>
                </a:cubicBezTo>
                <a:cubicBezTo>
                  <a:pt x="882" y="444"/>
                  <a:pt x="886" y="450"/>
                  <a:pt x="884" y="453"/>
                </a:cubicBezTo>
                <a:cubicBezTo>
                  <a:pt x="884" y="454"/>
                  <a:pt x="885" y="453"/>
                  <a:pt x="885" y="452"/>
                </a:cubicBezTo>
                <a:cubicBezTo>
                  <a:pt x="885" y="456"/>
                  <a:pt x="887" y="462"/>
                  <a:pt x="889" y="464"/>
                </a:cubicBezTo>
                <a:cubicBezTo>
                  <a:pt x="887" y="465"/>
                  <a:pt x="885" y="458"/>
                  <a:pt x="883" y="460"/>
                </a:cubicBezTo>
                <a:cubicBezTo>
                  <a:pt x="882" y="459"/>
                  <a:pt x="884" y="458"/>
                  <a:pt x="884" y="458"/>
                </a:cubicBezTo>
                <a:cubicBezTo>
                  <a:pt x="883" y="455"/>
                  <a:pt x="881" y="454"/>
                  <a:pt x="880" y="455"/>
                </a:cubicBezTo>
                <a:cubicBezTo>
                  <a:pt x="879" y="453"/>
                  <a:pt x="881" y="453"/>
                  <a:pt x="881" y="452"/>
                </a:cubicBezTo>
                <a:cubicBezTo>
                  <a:pt x="877" y="450"/>
                  <a:pt x="879" y="453"/>
                  <a:pt x="877" y="447"/>
                </a:cubicBezTo>
                <a:cubicBezTo>
                  <a:pt x="875" y="447"/>
                  <a:pt x="873" y="448"/>
                  <a:pt x="871" y="444"/>
                </a:cubicBezTo>
                <a:cubicBezTo>
                  <a:pt x="868" y="444"/>
                  <a:pt x="867" y="446"/>
                  <a:pt x="863" y="447"/>
                </a:cubicBezTo>
                <a:cubicBezTo>
                  <a:pt x="864" y="450"/>
                  <a:pt x="865" y="449"/>
                  <a:pt x="866" y="451"/>
                </a:cubicBezTo>
                <a:cubicBezTo>
                  <a:pt x="863" y="451"/>
                  <a:pt x="863" y="447"/>
                  <a:pt x="860" y="446"/>
                </a:cubicBezTo>
                <a:cubicBezTo>
                  <a:pt x="859" y="447"/>
                  <a:pt x="861" y="449"/>
                  <a:pt x="861" y="450"/>
                </a:cubicBezTo>
                <a:cubicBezTo>
                  <a:pt x="860" y="449"/>
                  <a:pt x="858" y="448"/>
                  <a:pt x="857" y="447"/>
                </a:cubicBezTo>
                <a:cubicBezTo>
                  <a:pt x="856" y="448"/>
                  <a:pt x="859" y="450"/>
                  <a:pt x="859" y="451"/>
                </a:cubicBezTo>
                <a:cubicBezTo>
                  <a:pt x="857" y="452"/>
                  <a:pt x="857" y="452"/>
                  <a:pt x="856" y="452"/>
                </a:cubicBezTo>
                <a:cubicBezTo>
                  <a:pt x="854" y="457"/>
                  <a:pt x="858" y="465"/>
                  <a:pt x="860" y="471"/>
                </a:cubicBezTo>
                <a:cubicBezTo>
                  <a:pt x="859" y="471"/>
                  <a:pt x="857" y="470"/>
                  <a:pt x="859" y="473"/>
                </a:cubicBezTo>
                <a:cubicBezTo>
                  <a:pt x="858" y="474"/>
                  <a:pt x="856" y="477"/>
                  <a:pt x="856" y="474"/>
                </a:cubicBezTo>
                <a:cubicBezTo>
                  <a:pt x="855" y="476"/>
                  <a:pt x="857" y="475"/>
                  <a:pt x="857" y="477"/>
                </a:cubicBezTo>
                <a:cubicBezTo>
                  <a:pt x="855" y="477"/>
                  <a:pt x="854" y="475"/>
                  <a:pt x="852" y="476"/>
                </a:cubicBezTo>
                <a:cubicBezTo>
                  <a:pt x="851" y="476"/>
                  <a:pt x="854" y="478"/>
                  <a:pt x="854" y="477"/>
                </a:cubicBezTo>
                <a:cubicBezTo>
                  <a:pt x="854" y="479"/>
                  <a:pt x="853" y="479"/>
                  <a:pt x="850" y="480"/>
                </a:cubicBezTo>
                <a:cubicBezTo>
                  <a:pt x="853" y="481"/>
                  <a:pt x="851" y="482"/>
                  <a:pt x="849" y="481"/>
                </a:cubicBezTo>
                <a:cubicBezTo>
                  <a:pt x="849" y="482"/>
                  <a:pt x="850" y="484"/>
                  <a:pt x="848" y="484"/>
                </a:cubicBezTo>
                <a:cubicBezTo>
                  <a:pt x="850" y="486"/>
                  <a:pt x="850" y="483"/>
                  <a:pt x="852" y="482"/>
                </a:cubicBezTo>
                <a:cubicBezTo>
                  <a:pt x="852" y="484"/>
                  <a:pt x="854" y="484"/>
                  <a:pt x="856" y="484"/>
                </a:cubicBezTo>
                <a:cubicBezTo>
                  <a:pt x="857" y="485"/>
                  <a:pt x="855" y="486"/>
                  <a:pt x="856" y="487"/>
                </a:cubicBezTo>
                <a:cubicBezTo>
                  <a:pt x="852" y="484"/>
                  <a:pt x="855" y="489"/>
                  <a:pt x="852" y="487"/>
                </a:cubicBezTo>
                <a:cubicBezTo>
                  <a:pt x="853" y="490"/>
                  <a:pt x="851" y="488"/>
                  <a:pt x="853" y="492"/>
                </a:cubicBezTo>
                <a:cubicBezTo>
                  <a:pt x="853" y="493"/>
                  <a:pt x="854" y="493"/>
                  <a:pt x="854" y="493"/>
                </a:cubicBezTo>
                <a:cubicBezTo>
                  <a:pt x="855" y="489"/>
                  <a:pt x="858" y="488"/>
                  <a:pt x="859" y="485"/>
                </a:cubicBezTo>
                <a:cubicBezTo>
                  <a:pt x="860" y="486"/>
                  <a:pt x="859" y="486"/>
                  <a:pt x="860" y="487"/>
                </a:cubicBezTo>
                <a:cubicBezTo>
                  <a:pt x="863" y="485"/>
                  <a:pt x="862" y="482"/>
                  <a:pt x="864" y="479"/>
                </a:cubicBezTo>
                <a:cubicBezTo>
                  <a:pt x="866" y="482"/>
                  <a:pt x="867" y="481"/>
                  <a:pt x="869" y="480"/>
                </a:cubicBezTo>
                <a:cubicBezTo>
                  <a:pt x="871" y="482"/>
                  <a:pt x="868" y="482"/>
                  <a:pt x="870" y="484"/>
                </a:cubicBezTo>
                <a:cubicBezTo>
                  <a:pt x="869" y="485"/>
                  <a:pt x="868" y="483"/>
                  <a:pt x="868" y="485"/>
                </a:cubicBezTo>
                <a:cubicBezTo>
                  <a:pt x="870" y="487"/>
                  <a:pt x="870" y="484"/>
                  <a:pt x="871" y="483"/>
                </a:cubicBezTo>
                <a:cubicBezTo>
                  <a:pt x="872" y="484"/>
                  <a:pt x="872" y="485"/>
                  <a:pt x="873" y="485"/>
                </a:cubicBezTo>
                <a:cubicBezTo>
                  <a:pt x="870" y="486"/>
                  <a:pt x="873" y="491"/>
                  <a:pt x="876" y="496"/>
                </a:cubicBezTo>
                <a:cubicBezTo>
                  <a:pt x="875" y="498"/>
                  <a:pt x="876" y="500"/>
                  <a:pt x="878" y="502"/>
                </a:cubicBezTo>
                <a:cubicBezTo>
                  <a:pt x="876" y="504"/>
                  <a:pt x="876" y="504"/>
                  <a:pt x="874" y="504"/>
                </a:cubicBezTo>
                <a:cubicBezTo>
                  <a:pt x="875" y="507"/>
                  <a:pt x="869" y="509"/>
                  <a:pt x="875" y="514"/>
                </a:cubicBezTo>
                <a:cubicBezTo>
                  <a:pt x="875" y="515"/>
                  <a:pt x="874" y="516"/>
                  <a:pt x="872" y="517"/>
                </a:cubicBezTo>
                <a:cubicBezTo>
                  <a:pt x="872" y="516"/>
                  <a:pt x="873" y="515"/>
                  <a:pt x="873" y="515"/>
                </a:cubicBezTo>
                <a:cubicBezTo>
                  <a:pt x="872" y="513"/>
                  <a:pt x="871" y="513"/>
                  <a:pt x="870" y="514"/>
                </a:cubicBezTo>
                <a:cubicBezTo>
                  <a:pt x="869" y="512"/>
                  <a:pt x="872" y="511"/>
                  <a:pt x="870" y="508"/>
                </a:cubicBezTo>
                <a:cubicBezTo>
                  <a:pt x="868" y="508"/>
                  <a:pt x="863" y="509"/>
                  <a:pt x="864" y="511"/>
                </a:cubicBezTo>
                <a:cubicBezTo>
                  <a:pt x="862" y="509"/>
                  <a:pt x="861" y="509"/>
                  <a:pt x="860" y="512"/>
                </a:cubicBezTo>
                <a:cubicBezTo>
                  <a:pt x="859" y="511"/>
                  <a:pt x="859" y="510"/>
                  <a:pt x="858" y="510"/>
                </a:cubicBezTo>
                <a:cubicBezTo>
                  <a:pt x="857" y="507"/>
                  <a:pt x="860" y="511"/>
                  <a:pt x="860" y="510"/>
                </a:cubicBezTo>
                <a:cubicBezTo>
                  <a:pt x="860" y="508"/>
                  <a:pt x="856" y="506"/>
                  <a:pt x="855" y="508"/>
                </a:cubicBezTo>
                <a:cubicBezTo>
                  <a:pt x="855" y="507"/>
                  <a:pt x="854" y="506"/>
                  <a:pt x="853" y="505"/>
                </a:cubicBezTo>
                <a:cubicBezTo>
                  <a:pt x="852" y="508"/>
                  <a:pt x="847" y="504"/>
                  <a:pt x="844" y="507"/>
                </a:cubicBezTo>
                <a:cubicBezTo>
                  <a:pt x="842" y="508"/>
                  <a:pt x="847" y="509"/>
                  <a:pt x="844" y="510"/>
                </a:cubicBezTo>
                <a:cubicBezTo>
                  <a:pt x="843" y="510"/>
                  <a:pt x="842" y="506"/>
                  <a:pt x="839" y="509"/>
                </a:cubicBezTo>
                <a:cubicBezTo>
                  <a:pt x="838" y="506"/>
                  <a:pt x="836" y="507"/>
                  <a:pt x="835" y="505"/>
                </a:cubicBezTo>
                <a:cubicBezTo>
                  <a:pt x="834" y="506"/>
                  <a:pt x="833" y="508"/>
                  <a:pt x="835" y="510"/>
                </a:cubicBezTo>
                <a:cubicBezTo>
                  <a:pt x="835" y="512"/>
                  <a:pt x="833" y="512"/>
                  <a:pt x="831" y="509"/>
                </a:cubicBezTo>
                <a:cubicBezTo>
                  <a:pt x="832" y="508"/>
                  <a:pt x="833" y="512"/>
                  <a:pt x="834" y="510"/>
                </a:cubicBezTo>
                <a:cubicBezTo>
                  <a:pt x="833" y="507"/>
                  <a:pt x="829" y="508"/>
                  <a:pt x="830" y="510"/>
                </a:cubicBezTo>
                <a:cubicBezTo>
                  <a:pt x="831" y="511"/>
                  <a:pt x="828" y="509"/>
                  <a:pt x="830" y="507"/>
                </a:cubicBezTo>
                <a:cubicBezTo>
                  <a:pt x="824" y="504"/>
                  <a:pt x="822" y="512"/>
                  <a:pt x="817" y="506"/>
                </a:cubicBezTo>
                <a:cubicBezTo>
                  <a:pt x="817" y="509"/>
                  <a:pt x="816" y="507"/>
                  <a:pt x="815" y="509"/>
                </a:cubicBezTo>
                <a:cubicBezTo>
                  <a:pt x="815" y="510"/>
                  <a:pt x="816" y="510"/>
                  <a:pt x="817" y="510"/>
                </a:cubicBezTo>
                <a:cubicBezTo>
                  <a:pt x="816" y="512"/>
                  <a:pt x="813" y="512"/>
                  <a:pt x="811" y="515"/>
                </a:cubicBezTo>
                <a:cubicBezTo>
                  <a:pt x="813" y="518"/>
                  <a:pt x="813" y="518"/>
                  <a:pt x="813" y="518"/>
                </a:cubicBezTo>
                <a:cubicBezTo>
                  <a:pt x="814" y="518"/>
                  <a:pt x="813" y="517"/>
                  <a:pt x="813" y="515"/>
                </a:cubicBezTo>
                <a:cubicBezTo>
                  <a:pt x="813" y="514"/>
                  <a:pt x="817" y="518"/>
                  <a:pt x="816" y="515"/>
                </a:cubicBezTo>
                <a:cubicBezTo>
                  <a:pt x="816" y="515"/>
                  <a:pt x="820" y="521"/>
                  <a:pt x="820" y="520"/>
                </a:cubicBezTo>
                <a:cubicBezTo>
                  <a:pt x="823" y="522"/>
                  <a:pt x="825" y="513"/>
                  <a:pt x="827" y="513"/>
                </a:cubicBezTo>
                <a:cubicBezTo>
                  <a:pt x="827" y="516"/>
                  <a:pt x="824" y="522"/>
                  <a:pt x="821" y="524"/>
                </a:cubicBezTo>
                <a:cubicBezTo>
                  <a:pt x="820" y="525"/>
                  <a:pt x="823" y="526"/>
                  <a:pt x="823" y="527"/>
                </a:cubicBezTo>
                <a:cubicBezTo>
                  <a:pt x="824" y="528"/>
                  <a:pt x="821" y="530"/>
                  <a:pt x="823" y="530"/>
                </a:cubicBezTo>
                <a:cubicBezTo>
                  <a:pt x="824" y="532"/>
                  <a:pt x="822" y="530"/>
                  <a:pt x="821" y="532"/>
                </a:cubicBezTo>
                <a:cubicBezTo>
                  <a:pt x="824" y="533"/>
                  <a:pt x="827" y="531"/>
                  <a:pt x="829" y="535"/>
                </a:cubicBezTo>
                <a:cubicBezTo>
                  <a:pt x="830" y="532"/>
                  <a:pt x="832" y="534"/>
                  <a:pt x="833" y="533"/>
                </a:cubicBezTo>
                <a:cubicBezTo>
                  <a:pt x="832" y="529"/>
                  <a:pt x="826" y="533"/>
                  <a:pt x="824" y="529"/>
                </a:cubicBezTo>
                <a:cubicBezTo>
                  <a:pt x="826" y="528"/>
                  <a:pt x="827" y="530"/>
                  <a:pt x="828" y="530"/>
                </a:cubicBezTo>
                <a:cubicBezTo>
                  <a:pt x="829" y="528"/>
                  <a:pt x="825" y="527"/>
                  <a:pt x="824" y="525"/>
                </a:cubicBezTo>
                <a:cubicBezTo>
                  <a:pt x="827" y="525"/>
                  <a:pt x="830" y="527"/>
                  <a:pt x="832" y="530"/>
                </a:cubicBezTo>
                <a:cubicBezTo>
                  <a:pt x="833" y="528"/>
                  <a:pt x="833" y="529"/>
                  <a:pt x="834" y="527"/>
                </a:cubicBezTo>
                <a:cubicBezTo>
                  <a:pt x="834" y="529"/>
                  <a:pt x="836" y="531"/>
                  <a:pt x="837" y="529"/>
                </a:cubicBezTo>
                <a:cubicBezTo>
                  <a:pt x="837" y="530"/>
                  <a:pt x="839" y="533"/>
                  <a:pt x="838" y="534"/>
                </a:cubicBezTo>
                <a:cubicBezTo>
                  <a:pt x="839" y="532"/>
                  <a:pt x="842" y="538"/>
                  <a:pt x="845" y="539"/>
                </a:cubicBezTo>
                <a:cubicBezTo>
                  <a:pt x="845" y="534"/>
                  <a:pt x="847" y="534"/>
                  <a:pt x="850" y="533"/>
                </a:cubicBezTo>
                <a:cubicBezTo>
                  <a:pt x="850" y="531"/>
                  <a:pt x="849" y="533"/>
                  <a:pt x="847" y="530"/>
                </a:cubicBezTo>
                <a:cubicBezTo>
                  <a:pt x="849" y="531"/>
                  <a:pt x="850" y="530"/>
                  <a:pt x="852" y="533"/>
                </a:cubicBezTo>
                <a:cubicBezTo>
                  <a:pt x="851" y="536"/>
                  <a:pt x="851" y="541"/>
                  <a:pt x="848" y="541"/>
                </a:cubicBezTo>
                <a:cubicBezTo>
                  <a:pt x="850" y="543"/>
                  <a:pt x="851" y="542"/>
                  <a:pt x="852" y="541"/>
                </a:cubicBezTo>
                <a:cubicBezTo>
                  <a:pt x="852" y="544"/>
                  <a:pt x="848" y="543"/>
                  <a:pt x="847" y="540"/>
                </a:cubicBezTo>
                <a:cubicBezTo>
                  <a:pt x="846" y="544"/>
                  <a:pt x="844" y="543"/>
                  <a:pt x="842" y="546"/>
                </a:cubicBezTo>
                <a:cubicBezTo>
                  <a:pt x="844" y="548"/>
                  <a:pt x="844" y="546"/>
                  <a:pt x="845" y="545"/>
                </a:cubicBezTo>
                <a:cubicBezTo>
                  <a:pt x="846" y="547"/>
                  <a:pt x="844" y="547"/>
                  <a:pt x="845" y="549"/>
                </a:cubicBezTo>
                <a:cubicBezTo>
                  <a:pt x="844" y="549"/>
                  <a:pt x="842" y="546"/>
                  <a:pt x="842" y="545"/>
                </a:cubicBezTo>
                <a:cubicBezTo>
                  <a:pt x="841" y="546"/>
                  <a:pt x="841" y="546"/>
                  <a:pt x="841" y="546"/>
                </a:cubicBezTo>
                <a:cubicBezTo>
                  <a:pt x="839" y="547"/>
                  <a:pt x="844" y="547"/>
                  <a:pt x="842" y="548"/>
                </a:cubicBezTo>
                <a:cubicBezTo>
                  <a:pt x="843" y="550"/>
                  <a:pt x="841" y="547"/>
                  <a:pt x="839" y="546"/>
                </a:cubicBezTo>
                <a:cubicBezTo>
                  <a:pt x="839" y="548"/>
                  <a:pt x="839" y="552"/>
                  <a:pt x="835" y="549"/>
                </a:cubicBezTo>
                <a:cubicBezTo>
                  <a:pt x="836" y="548"/>
                  <a:pt x="838" y="547"/>
                  <a:pt x="838" y="546"/>
                </a:cubicBezTo>
                <a:cubicBezTo>
                  <a:pt x="836" y="548"/>
                  <a:pt x="830" y="545"/>
                  <a:pt x="828" y="547"/>
                </a:cubicBezTo>
                <a:cubicBezTo>
                  <a:pt x="830" y="548"/>
                  <a:pt x="831" y="548"/>
                  <a:pt x="833" y="549"/>
                </a:cubicBezTo>
                <a:cubicBezTo>
                  <a:pt x="834" y="553"/>
                  <a:pt x="828" y="554"/>
                  <a:pt x="827" y="559"/>
                </a:cubicBezTo>
                <a:cubicBezTo>
                  <a:pt x="827" y="559"/>
                  <a:pt x="828" y="560"/>
                  <a:pt x="829" y="561"/>
                </a:cubicBezTo>
                <a:cubicBezTo>
                  <a:pt x="827" y="563"/>
                  <a:pt x="827" y="564"/>
                  <a:pt x="825" y="564"/>
                </a:cubicBezTo>
                <a:cubicBezTo>
                  <a:pt x="827" y="566"/>
                  <a:pt x="828" y="564"/>
                  <a:pt x="830" y="566"/>
                </a:cubicBezTo>
                <a:cubicBezTo>
                  <a:pt x="828" y="567"/>
                  <a:pt x="823" y="565"/>
                  <a:pt x="825" y="569"/>
                </a:cubicBezTo>
                <a:cubicBezTo>
                  <a:pt x="826" y="571"/>
                  <a:pt x="825" y="568"/>
                  <a:pt x="826" y="568"/>
                </a:cubicBezTo>
                <a:cubicBezTo>
                  <a:pt x="827" y="572"/>
                  <a:pt x="826" y="572"/>
                  <a:pt x="825" y="573"/>
                </a:cubicBezTo>
                <a:cubicBezTo>
                  <a:pt x="826" y="570"/>
                  <a:pt x="824" y="570"/>
                  <a:pt x="821" y="568"/>
                </a:cubicBezTo>
                <a:cubicBezTo>
                  <a:pt x="819" y="569"/>
                  <a:pt x="822" y="571"/>
                  <a:pt x="820" y="572"/>
                </a:cubicBezTo>
                <a:cubicBezTo>
                  <a:pt x="817" y="570"/>
                  <a:pt x="815" y="572"/>
                  <a:pt x="812" y="570"/>
                </a:cubicBezTo>
                <a:cubicBezTo>
                  <a:pt x="817" y="571"/>
                  <a:pt x="823" y="567"/>
                  <a:pt x="825" y="560"/>
                </a:cubicBezTo>
                <a:cubicBezTo>
                  <a:pt x="824" y="562"/>
                  <a:pt x="820" y="562"/>
                  <a:pt x="819" y="566"/>
                </a:cubicBezTo>
                <a:cubicBezTo>
                  <a:pt x="818" y="564"/>
                  <a:pt x="817" y="567"/>
                  <a:pt x="816" y="564"/>
                </a:cubicBezTo>
                <a:cubicBezTo>
                  <a:pt x="811" y="568"/>
                  <a:pt x="808" y="568"/>
                  <a:pt x="807" y="573"/>
                </a:cubicBezTo>
                <a:cubicBezTo>
                  <a:pt x="806" y="573"/>
                  <a:pt x="806" y="572"/>
                  <a:pt x="805" y="571"/>
                </a:cubicBezTo>
                <a:cubicBezTo>
                  <a:pt x="804" y="575"/>
                  <a:pt x="800" y="573"/>
                  <a:pt x="801" y="577"/>
                </a:cubicBezTo>
                <a:cubicBezTo>
                  <a:pt x="802" y="581"/>
                  <a:pt x="803" y="576"/>
                  <a:pt x="804" y="579"/>
                </a:cubicBezTo>
                <a:cubicBezTo>
                  <a:pt x="804" y="582"/>
                  <a:pt x="802" y="579"/>
                  <a:pt x="801" y="581"/>
                </a:cubicBezTo>
                <a:cubicBezTo>
                  <a:pt x="800" y="582"/>
                  <a:pt x="803" y="582"/>
                  <a:pt x="803" y="584"/>
                </a:cubicBezTo>
                <a:cubicBezTo>
                  <a:pt x="802" y="587"/>
                  <a:pt x="800" y="586"/>
                  <a:pt x="798" y="585"/>
                </a:cubicBezTo>
                <a:cubicBezTo>
                  <a:pt x="793" y="591"/>
                  <a:pt x="793" y="594"/>
                  <a:pt x="799" y="597"/>
                </a:cubicBezTo>
                <a:cubicBezTo>
                  <a:pt x="800" y="596"/>
                  <a:pt x="800" y="593"/>
                  <a:pt x="799" y="591"/>
                </a:cubicBezTo>
                <a:cubicBezTo>
                  <a:pt x="798" y="589"/>
                  <a:pt x="798" y="593"/>
                  <a:pt x="797" y="593"/>
                </a:cubicBezTo>
                <a:cubicBezTo>
                  <a:pt x="796" y="590"/>
                  <a:pt x="798" y="591"/>
                  <a:pt x="798" y="589"/>
                </a:cubicBezTo>
                <a:cubicBezTo>
                  <a:pt x="799" y="590"/>
                  <a:pt x="799" y="590"/>
                  <a:pt x="801" y="590"/>
                </a:cubicBezTo>
                <a:cubicBezTo>
                  <a:pt x="802" y="591"/>
                  <a:pt x="800" y="591"/>
                  <a:pt x="800" y="592"/>
                </a:cubicBezTo>
                <a:cubicBezTo>
                  <a:pt x="800" y="593"/>
                  <a:pt x="801" y="593"/>
                  <a:pt x="800" y="594"/>
                </a:cubicBezTo>
                <a:cubicBezTo>
                  <a:pt x="802" y="595"/>
                  <a:pt x="805" y="594"/>
                  <a:pt x="803" y="591"/>
                </a:cubicBezTo>
                <a:cubicBezTo>
                  <a:pt x="805" y="592"/>
                  <a:pt x="808" y="590"/>
                  <a:pt x="806" y="587"/>
                </a:cubicBezTo>
                <a:cubicBezTo>
                  <a:pt x="809" y="590"/>
                  <a:pt x="811" y="590"/>
                  <a:pt x="813" y="587"/>
                </a:cubicBezTo>
                <a:cubicBezTo>
                  <a:pt x="811" y="586"/>
                  <a:pt x="810" y="588"/>
                  <a:pt x="809" y="585"/>
                </a:cubicBezTo>
                <a:cubicBezTo>
                  <a:pt x="811" y="582"/>
                  <a:pt x="814" y="582"/>
                  <a:pt x="817" y="582"/>
                </a:cubicBezTo>
                <a:cubicBezTo>
                  <a:pt x="822" y="592"/>
                  <a:pt x="833" y="581"/>
                  <a:pt x="838" y="579"/>
                </a:cubicBezTo>
                <a:cubicBezTo>
                  <a:pt x="838" y="581"/>
                  <a:pt x="837" y="583"/>
                  <a:pt x="838" y="585"/>
                </a:cubicBezTo>
                <a:cubicBezTo>
                  <a:pt x="839" y="581"/>
                  <a:pt x="840" y="579"/>
                  <a:pt x="842" y="577"/>
                </a:cubicBezTo>
                <a:cubicBezTo>
                  <a:pt x="843" y="578"/>
                  <a:pt x="844" y="579"/>
                  <a:pt x="844" y="580"/>
                </a:cubicBezTo>
                <a:cubicBezTo>
                  <a:pt x="841" y="579"/>
                  <a:pt x="839" y="582"/>
                  <a:pt x="841" y="586"/>
                </a:cubicBezTo>
                <a:cubicBezTo>
                  <a:pt x="844" y="586"/>
                  <a:pt x="844" y="583"/>
                  <a:pt x="845" y="588"/>
                </a:cubicBezTo>
                <a:cubicBezTo>
                  <a:pt x="848" y="588"/>
                  <a:pt x="845" y="585"/>
                  <a:pt x="843" y="583"/>
                </a:cubicBezTo>
                <a:cubicBezTo>
                  <a:pt x="846" y="583"/>
                  <a:pt x="847" y="583"/>
                  <a:pt x="847" y="579"/>
                </a:cubicBezTo>
                <a:cubicBezTo>
                  <a:pt x="849" y="579"/>
                  <a:pt x="850" y="584"/>
                  <a:pt x="852" y="585"/>
                </a:cubicBezTo>
                <a:cubicBezTo>
                  <a:pt x="854" y="588"/>
                  <a:pt x="854" y="590"/>
                  <a:pt x="851" y="591"/>
                </a:cubicBezTo>
                <a:cubicBezTo>
                  <a:pt x="854" y="595"/>
                  <a:pt x="854" y="595"/>
                  <a:pt x="854" y="595"/>
                </a:cubicBezTo>
                <a:cubicBezTo>
                  <a:pt x="853" y="597"/>
                  <a:pt x="852" y="595"/>
                  <a:pt x="852" y="596"/>
                </a:cubicBezTo>
                <a:cubicBezTo>
                  <a:pt x="855" y="598"/>
                  <a:pt x="856" y="602"/>
                  <a:pt x="854" y="605"/>
                </a:cubicBezTo>
                <a:cubicBezTo>
                  <a:pt x="852" y="603"/>
                  <a:pt x="854" y="602"/>
                  <a:pt x="853" y="601"/>
                </a:cubicBezTo>
                <a:cubicBezTo>
                  <a:pt x="845" y="610"/>
                  <a:pt x="834" y="610"/>
                  <a:pt x="826" y="611"/>
                </a:cubicBezTo>
                <a:cubicBezTo>
                  <a:pt x="826" y="613"/>
                  <a:pt x="826" y="615"/>
                  <a:pt x="824" y="616"/>
                </a:cubicBezTo>
                <a:cubicBezTo>
                  <a:pt x="823" y="615"/>
                  <a:pt x="822" y="615"/>
                  <a:pt x="821" y="615"/>
                </a:cubicBezTo>
                <a:cubicBezTo>
                  <a:pt x="821" y="614"/>
                  <a:pt x="822" y="614"/>
                  <a:pt x="822" y="613"/>
                </a:cubicBezTo>
                <a:cubicBezTo>
                  <a:pt x="817" y="610"/>
                  <a:pt x="816" y="612"/>
                  <a:pt x="811" y="616"/>
                </a:cubicBezTo>
                <a:cubicBezTo>
                  <a:pt x="812" y="619"/>
                  <a:pt x="813" y="616"/>
                  <a:pt x="815" y="619"/>
                </a:cubicBezTo>
                <a:cubicBezTo>
                  <a:pt x="813" y="618"/>
                  <a:pt x="813" y="618"/>
                  <a:pt x="812" y="620"/>
                </a:cubicBezTo>
                <a:cubicBezTo>
                  <a:pt x="811" y="619"/>
                  <a:pt x="811" y="618"/>
                  <a:pt x="811" y="617"/>
                </a:cubicBezTo>
                <a:cubicBezTo>
                  <a:pt x="810" y="621"/>
                  <a:pt x="806" y="616"/>
                  <a:pt x="805" y="620"/>
                </a:cubicBezTo>
                <a:cubicBezTo>
                  <a:pt x="803" y="621"/>
                  <a:pt x="805" y="617"/>
                  <a:pt x="803" y="617"/>
                </a:cubicBezTo>
                <a:cubicBezTo>
                  <a:pt x="802" y="616"/>
                  <a:pt x="805" y="615"/>
                  <a:pt x="806" y="614"/>
                </a:cubicBezTo>
                <a:cubicBezTo>
                  <a:pt x="803" y="610"/>
                  <a:pt x="802" y="616"/>
                  <a:pt x="800" y="615"/>
                </a:cubicBezTo>
                <a:cubicBezTo>
                  <a:pt x="802" y="612"/>
                  <a:pt x="798" y="614"/>
                  <a:pt x="798" y="611"/>
                </a:cubicBezTo>
                <a:cubicBezTo>
                  <a:pt x="795" y="613"/>
                  <a:pt x="796" y="616"/>
                  <a:pt x="792" y="614"/>
                </a:cubicBezTo>
                <a:cubicBezTo>
                  <a:pt x="791" y="615"/>
                  <a:pt x="792" y="616"/>
                  <a:pt x="792" y="617"/>
                </a:cubicBezTo>
                <a:cubicBezTo>
                  <a:pt x="793" y="619"/>
                  <a:pt x="796" y="618"/>
                  <a:pt x="795" y="616"/>
                </a:cubicBezTo>
                <a:cubicBezTo>
                  <a:pt x="797" y="622"/>
                  <a:pt x="788" y="616"/>
                  <a:pt x="783" y="618"/>
                </a:cubicBezTo>
                <a:cubicBezTo>
                  <a:pt x="782" y="612"/>
                  <a:pt x="791" y="615"/>
                  <a:pt x="792" y="608"/>
                </a:cubicBezTo>
                <a:cubicBezTo>
                  <a:pt x="797" y="610"/>
                  <a:pt x="794" y="604"/>
                  <a:pt x="798" y="605"/>
                </a:cubicBezTo>
                <a:cubicBezTo>
                  <a:pt x="798" y="606"/>
                  <a:pt x="797" y="607"/>
                  <a:pt x="796" y="609"/>
                </a:cubicBezTo>
                <a:cubicBezTo>
                  <a:pt x="800" y="611"/>
                  <a:pt x="800" y="606"/>
                  <a:pt x="804" y="605"/>
                </a:cubicBezTo>
                <a:cubicBezTo>
                  <a:pt x="800" y="604"/>
                  <a:pt x="797" y="603"/>
                  <a:pt x="793" y="602"/>
                </a:cubicBezTo>
                <a:cubicBezTo>
                  <a:pt x="792" y="603"/>
                  <a:pt x="794" y="605"/>
                  <a:pt x="792" y="606"/>
                </a:cubicBezTo>
                <a:cubicBezTo>
                  <a:pt x="790" y="603"/>
                  <a:pt x="790" y="603"/>
                  <a:pt x="790" y="603"/>
                </a:cubicBezTo>
                <a:cubicBezTo>
                  <a:pt x="788" y="604"/>
                  <a:pt x="790" y="607"/>
                  <a:pt x="788" y="608"/>
                </a:cubicBezTo>
                <a:cubicBezTo>
                  <a:pt x="789" y="605"/>
                  <a:pt x="786" y="606"/>
                  <a:pt x="784" y="603"/>
                </a:cubicBezTo>
                <a:cubicBezTo>
                  <a:pt x="781" y="604"/>
                  <a:pt x="785" y="605"/>
                  <a:pt x="785" y="608"/>
                </a:cubicBezTo>
                <a:cubicBezTo>
                  <a:pt x="782" y="611"/>
                  <a:pt x="778" y="610"/>
                  <a:pt x="775" y="613"/>
                </a:cubicBezTo>
                <a:cubicBezTo>
                  <a:pt x="774" y="613"/>
                  <a:pt x="776" y="615"/>
                  <a:pt x="776" y="616"/>
                </a:cubicBezTo>
                <a:cubicBezTo>
                  <a:pt x="777" y="614"/>
                  <a:pt x="779" y="611"/>
                  <a:pt x="781" y="613"/>
                </a:cubicBezTo>
                <a:cubicBezTo>
                  <a:pt x="780" y="612"/>
                  <a:pt x="777" y="619"/>
                  <a:pt x="781" y="618"/>
                </a:cubicBezTo>
                <a:cubicBezTo>
                  <a:pt x="780" y="620"/>
                  <a:pt x="779" y="620"/>
                  <a:pt x="779" y="625"/>
                </a:cubicBezTo>
                <a:cubicBezTo>
                  <a:pt x="778" y="623"/>
                  <a:pt x="779" y="623"/>
                  <a:pt x="778" y="621"/>
                </a:cubicBezTo>
                <a:cubicBezTo>
                  <a:pt x="777" y="622"/>
                  <a:pt x="777" y="623"/>
                  <a:pt x="777" y="623"/>
                </a:cubicBezTo>
                <a:cubicBezTo>
                  <a:pt x="780" y="628"/>
                  <a:pt x="780" y="627"/>
                  <a:pt x="783" y="629"/>
                </a:cubicBezTo>
                <a:cubicBezTo>
                  <a:pt x="781" y="627"/>
                  <a:pt x="782" y="631"/>
                  <a:pt x="780" y="630"/>
                </a:cubicBezTo>
                <a:cubicBezTo>
                  <a:pt x="781" y="639"/>
                  <a:pt x="781" y="647"/>
                  <a:pt x="774" y="650"/>
                </a:cubicBezTo>
                <a:cubicBezTo>
                  <a:pt x="775" y="657"/>
                  <a:pt x="770" y="662"/>
                  <a:pt x="771" y="669"/>
                </a:cubicBezTo>
                <a:cubicBezTo>
                  <a:pt x="770" y="670"/>
                  <a:pt x="766" y="671"/>
                  <a:pt x="769" y="674"/>
                </a:cubicBezTo>
                <a:cubicBezTo>
                  <a:pt x="768" y="674"/>
                  <a:pt x="767" y="674"/>
                  <a:pt x="766" y="674"/>
                </a:cubicBezTo>
                <a:cubicBezTo>
                  <a:pt x="764" y="675"/>
                  <a:pt x="769" y="674"/>
                  <a:pt x="768" y="676"/>
                </a:cubicBezTo>
                <a:cubicBezTo>
                  <a:pt x="766" y="679"/>
                  <a:pt x="767" y="675"/>
                  <a:pt x="766" y="676"/>
                </a:cubicBezTo>
                <a:cubicBezTo>
                  <a:pt x="766" y="678"/>
                  <a:pt x="767" y="680"/>
                  <a:pt x="767" y="682"/>
                </a:cubicBezTo>
                <a:cubicBezTo>
                  <a:pt x="764" y="685"/>
                  <a:pt x="757" y="689"/>
                  <a:pt x="755" y="694"/>
                </a:cubicBezTo>
                <a:cubicBezTo>
                  <a:pt x="754" y="694"/>
                  <a:pt x="753" y="693"/>
                  <a:pt x="752" y="692"/>
                </a:cubicBezTo>
                <a:cubicBezTo>
                  <a:pt x="747" y="704"/>
                  <a:pt x="735" y="701"/>
                  <a:pt x="728" y="708"/>
                </a:cubicBezTo>
                <a:cubicBezTo>
                  <a:pt x="725" y="706"/>
                  <a:pt x="725" y="708"/>
                  <a:pt x="721" y="710"/>
                </a:cubicBezTo>
                <a:cubicBezTo>
                  <a:pt x="721" y="709"/>
                  <a:pt x="720" y="709"/>
                  <a:pt x="719" y="707"/>
                </a:cubicBezTo>
                <a:cubicBezTo>
                  <a:pt x="715" y="713"/>
                  <a:pt x="708" y="710"/>
                  <a:pt x="703" y="714"/>
                </a:cubicBezTo>
                <a:cubicBezTo>
                  <a:pt x="703" y="713"/>
                  <a:pt x="702" y="713"/>
                  <a:pt x="702" y="712"/>
                </a:cubicBezTo>
                <a:cubicBezTo>
                  <a:pt x="700" y="716"/>
                  <a:pt x="698" y="712"/>
                  <a:pt x="696" y="717"/>
                </a:cubicBezTo>
                <a:cubicBezTo>
                  <a:pt x="694" y="715"/>
                  <a:pt x="692" y="716"/>
                  <a:pt x="692" y="718"/>
                </a:cubicBezTo>
                <a:cubicBezTo>
                  <a:pt x="691" y="716"/>
                  <a:pt x="690" y="717"/>
                  <a:pt x="689" y="715"/>
                </a:cubicBezTo>
                <a:cubicBezTo>
                  <a:pt x="687" y="715"/>
                  <a:pt x="689" y="718"/>
                  <a:pt x="687" y="718"/>
                </a:cubicBezTo>
                <a:cubicBezTo>
                  <a:pt x="681" y="716"/>
                  <a:pt x="673" y="716"/>
                  <a:pt x="668" y="721"/>
                </a:cubicBezTo>
                <a:cubicBezTo>
                  <a:pt x="664" y="717"/>
                  <a:pt x="660" y="717"/>
                  <a:pt x="656" y="718"/>
                </a:cubicBezTo>
                <a:cubicBezTo>
                  <a:pt x="656" y="716"/>
                  <a:pt x="655" y="714"/>
                  <a:pt x="654" y="712"/>
                </a:cubicBezTo>
                <a:cubicBezTo>
                  <a:pt x="647" y="709"/>
                  <a:pt x="643" y="721"/>
                  <a:pt x="637" y="717"/>
                </a:cubicBezTo>
                <a:cubicBezTo>
                  <a:pt x="645" y="714"/>
                  <a:pt x="653" y="707"/>
                  <a:pt x="660" y="702"/>
                </a:cubicBezTo>
                <a:cubicBezTo>
                  <a:pt x="665" y="688"/>
                  <a:pt x="680" y="685"/>
                  <a:pt x="690" y="675"/>
                </a:cubicBezTo>
                <a:cubicBezTo>
                  <a:pt x="703" y="674"/>
                  <a:pt x="711" y="665"/>
                  <a:pt x="718" y="653"/>
                </a:cubicBezTo>
                <a:cubicBezTo>
                  <a:pt x="716" y="649"/>
                  <a:pt x="714" y="652"/>
                  <a:pt x="712" y="648"/>
                </a:cubicBezTo>
                <a:cubicBezTo>
                  <a:pt x="718" y="644"/>
                  <a:pt x="722" y="643"/>
                  <a:pt x="727" y="636"/>
                </a:cubicBezTo>
                <a:cubicBezTo>
                  <a:pt x="726" y="635"/>
                  <a:pt x="725" y="635"/>
                  <a:pt x="724" y="635"/>
                </a:cubicBezTo>
                <a:cubicBezTo>
                  <a:pt x="726" y="640"/>
                  <a:pt x="717" y="636"/>
                  <a:pt x="719" y="640"/>
                </a:cubicBezTo>
                <a:cubicBezTo>
                  <a:pt x="711" y="638"/>
                  <a:pt x="709" y="647"/>
                  <a:pt x="700" y="644"/>
                </a:cubicBezTo>
                <a:cubicBezTo>
                  <a:pt x="699" y="645"/>
                  <a:pt x="702" y="647"/>
                  <a:pt x="701" y="649"/>
                </a:cubicBezTo>
                <a:cubicBezTo>
                  <a:pt x="699" y="644"/>
                  <a:pt x="695" y="649"/>
                  <a:pt x="695" y="652"/>
                </a:cubicBezTo>
                <a:cubicBezTo>
                  <a:pt x="694" y="645"/>
                  <a:pt x="688" y="652"/>
                  <a:pt x="685" y="652"/>
                </a:cubicBezTo>
                <a:cubicBezTo>
                  <a:pt x="685" y="651"/>
                  <a:pt x="686" y="651"/>
                  <a:pt x="685" y="650"/>
                </a:cubicBezTo>
                <a:cubicBezTo>
                  <a:pt x="683" y="650"/>
                  <a:pt x="682" y="651"/>
                  <a:pt x="682" y="654"/>
                </a:cubicBezTo>
                <a:cubicBezTo>
                  <a:pt x="681" y="655"/>
                  <a:pt x="680" y="652"/>
                  <a:pt x="679" y="651"/>
                </a:cubicBezTo>
                <a:cubicBezTo>
                  <a:pt x="675" y="655"/>
                  <a:pt x="669" y="651"/>
                  <a:pt x="665" y="657"/>
                </a:cubicBezTo>
                <a:cubicBezTo>
                  <a:pt x="664" y="655"/>
                  <a:pt x="663" y="655"/>
                  <a:pt x="662" y="653"/>
                </a:cubicBezTo>
                <a:cubicBezTo>
                  <a:pt x="661" y="654"/>
                  <a:pt x="659" y="655"/>
                  <a:pt x="658" y="654"/>
                </a:cubicBezTo>
                <a:cubicBezTo>
                  <a:pt x="657" y="654"/>
                  <a:pt x="658" y="657"/>
                  <a:pt x="659" y="656"/>
                </a:cubicBezTo>
                <a:cubicBezTo>
                  <a:pt x="660" y="658"/>
                  <a:pt x="657" y="655"/>
                  <a:pt x="656" y="657"/>
                </a:cubicBezTo>
                <a:cubicBezTo>
                  <a:pt x="655" y="656"/>
                  <a:pt x="656" y="656"/>
                  <a:pt x="654" y="655"/>
                </a:cubicBezTo>
                <a:cubicBezTo>
                  <a:pt x="654" y="658"/>
                  <a:pt x="648" y="657"/>
                  <a:pt x="650" y="661"/>
                </a:cubicBezTo>
                <a:cubicBezTo>
                  <a:pt x="646" y="656"/>
                  <a:pt x="645" y="659"/>
                  <a:pt x="642" y="659"/>
                </a:cubicBezTo>
                <a:cubicBezTo>
                  <a:pt x="641" y="658"/>
                  <a:pt x="644" y="657"/>
                  <a:pt x="645" y="656"/>
                </a:cubicBezTo>
                <a:cubicBezTo>
                  <a:pt x="644" y="653"/>
                  <a:pt x="642" y="653"/>
                  <a:pt x="640" y="654"/>
                </a:cubicBezTo>
                <a:cubicBezTo>
                  <a:pt x="639" y="650"/>
                  <a:pt x="645" y="654"/>
                  <a:pt x="645" y="649"/>
                </a:cubicBezTo>
                <a:cubicBezTo>
                  <a:pt x="643" y="649"/>
                  <a:pt x="641" y="652"/>
                  <a:pt x="639" y="648"/>
                </a:cubicBezTo>
                <a:cubicBezTo>
                  <a:pt x="638" y="649"/>
                  <a:pt x="640" y="652"/>
                  <a:pt x="637" y="652"/>
                </a:cubicBezTo>
                <a:cubicBezTo>
                  <a:pt x="636" y="654"/>
                  <a:pt x="639" y="652"/>
                  <a:pt x="639" y="655"/>
                </a:cubicBezTo>
                <a:cubicBezTo>
                  <a:pt x="636" y="654"/>
                  <a:pt x="635" y="654"/>
                  <a:pt x="632" y="652"/>
                </a:cubicBezTo>
                <a:cubicBezTo>
                  <a:pt x="633" y="651"/>
                  <a:pt x="633" y="650"/>
                  <a:pt x="633" y="649"/>
                </a:cubicBezTo>
                <a:cubicBezTo>
                  <a:pt x="632" y="648"/>
                  <a:pt x="632" y="648"/>
                  <a:pt x="631" y="647"/>
                </a:cubicBezTo>
                <a:cubicBezTo>
                  <a:pt x="630" y="651"/>
                  <a:pt x="628" y="648"/>
                  <a:pt x="627" y="651"/>
                </a:cubicBezTo>
                <a:cubicBezTo>
                  <a:pt x="627" y="648"/>
                  <a:pt x="625" y="646"/>
                  <a:pt x="623" y="648"/>
                </a:cubicBezTo>
                <a:cubicBezTo>
                  <a:pt x="621" y="648"/>
                  <a:pt x="625" y="646"/>
                  <a:pt x="626" y="645"/>
                </a:cubicBezTo>
                <a:cubicBezTo>
                  <a:pt x="622" y="644"/>
                  <a:pt x="620" y="647"/>
                  <a:pt x="617" y="649"/>
                </a:cubicBezTo>
                <a:cubicBezTo>
                  <a:pt x="616" y="646"/>
                  <a:pt x="614" y="646"/>
                  <a:pt x="616" y="644"/>
                </a:cubicBezTo>
                <a:cubicBezTo>
                  <a:pt x="613" y="645"/>
                  <a:pt x="611" y="648"/>
                  <a:pt x="613" y="653"/>
                </a:cubicBezTo>
                <a:cubicBezTo>
                  <a:pt x="612" y="654"/>
                  <a:pt x="607" y="652"/>
                  <a:pt x="608" y="655"/>
                </a:cubicBezTo>
                <a:cubicBezTo>
                  <a:pt x="609" y="658"/>
                  <a:pt x="610" y="655"/>
                  <a:pt x="611" y="656"/>
                </a:cubicBezTo>
                <a:cubicBezTo>
                  <a:pt x="611" y="660"/>
                  <a:pt x="607" y="654"/>
                  <a:pt x="604" y="654"/>
                </a:cubicBezTo>
                <a:cubicBezTo>
                  <a:pt x="603" y="654"/>
                  <a:pt x="604" y="657"/>
                  <a:pt x="605" y="657"/>
                </a:cubicBezTo>
                <a:cubicBezTo>
                  <a:pt x="605" y="659"/>
                  <a:pt x="602" y="656"/>
                  <a:pt x="603" y="654"/>
                </a:cubicBezTo>
                <a:cubicBezTo>
                  <a:pt x="600" y="652"/>
                  <a:pt x="601" y="659"/>
                  <a:pt x="598" y="653"/>
                </a:cubicBezTo>
                <a:cubicBezTo>
                  <a:pt x="597" y="655"/>
                  <a:pt x="599" y="658"/>
                  <a:pt x="599" y="659"/>
                </a:cubicBezTo>
                <a:cubicBezTo>
                  <a:pt x="598" y="659"/>
                  <a:pt x="594" y="661"/>
                  <a:pt x="593" y="661"/>
                </a:cubicBezTo>
                <a:cubicBezTo>
                  <a:pt x="592" y="659"/>
                  <a:pt x="596" y="661"/>
                  <a:pt x="597" y="659"/>
                </a:cubicBezTo>
                <a:cubicBezTo>
                  <a:pt x="596" y="657"/>
                  <a:pt x="595" y="656"/>
                  <a:pt x="594" y="657"/>
                </a:cubicBezTo>
                <a:cubicBezTo>
                  <a:pt x="594" y="654"/>
                  <a:pt x="596" y="656"/>
                  <a:pt x="597" y="657"/>
                </a:cubicBezTo>
                <a:cubicBezTo>
                  <a:pt x="598" y="656"/>
                  <a:pt x="597" y="654"/>
                  <a:pt x="596" y="653"/>
                </a:cubicBezTo>
                <a:cubicBezTo>
                  <a:pt x="588" y="658"/>
                  <a:pt x="571" y="659"/>
                  <a:pt x="563" y="668"/>
                </a:cubicBezTo>
                <a:cubicBezTo>
                  <a:pt x="561" y="662"/>
                  <a:pt x="552" y="667"/>
                  <a:pt x="553" y="671"/>
                </a:cubicBezTo>
                <a:cubicBezTo>
                  <a:pt x="552" y="671"/>
                  <a:pt x="551" y="669"/>
                  <a:pt x="550" y="669"/>
                </a:cubicBezTo>
                <a:cubicBezTo>
                  <a:pt x="551" y="673"/>
                  <a:pt x="547" y="669"/>
                  <a:pt x="547" y="672"/>
                </a:cubicBezTo>
                <a:cubicBezTo>
                  <a:pt x="544" y="672"/>
                  <a:pt x="549" y="671"/>
                  <a:pt x="546" y="669"/>
                </a:cubicBezTo>
                <a:cubicBezTo>
                  <a:pt x="543" y="667"/>
                  <a:pt x="546" y="673"/>
                  <a:pt x="543" y="672"/>
                </a:cubicBezTo>
                <a:cubicBezTo>
                  <a:pt x="542" y="671"/>
                  <a:pt x="543" y="671"/>
                  <a:pt x="543" y="670"/>
                </a:cubicBezTo>
                <a:cubicBezTo>
                  <a:pt x="540" y="669"/>
                  <a:pt x="536" y="671"/>
                  <a:pt x="538" y="675"/>
                </a:cubicBezTo>
                <a:cubicBezTo>
                  <a:pt x="534" y="672"/>
                  <a:pt x="533" y="669"/>
                  <a:pt x="529" y="669"/>
                </a:cubicBezTo>
                <a:cubicBezTo>
                  <a:pt x="528" y="669"/>
                  <a:pt x="530" y="671"/>
                  <a:pt x="528" y="672"/>
                </a:cubicBezTo>
                <a:cubicBezTo>
                  <a:pt x="526" y="670"/>
                  <a:pt x="523" y="671"/>
                  <a:pt x="522" y="673"/>
                </a:cubicBezTo>
                <a:cubicBezTo>
                  <a:pt x="517" y="666"/>
                  <a:pt x="514" y="675"/>
                  <a:pt x="510" y="673"/>
                </a:cubicBezTo>
                <a:cubicBezTo>
                  <a:pt x="509" y="678"/>
                  <a:pt x="499" y="681"/>
                  <a:pt x="497" y="680"/>
                </a:cubicBezTo>
                <a:cubicBezTo>
                  <a:pt x="496" y="677"/>
                  <a:pt x="498" y="678"/>
                  <a:pt x="499" y="679"/>
                </a:cubicBezTo>
                <a:cubicBezTo>
                  <a:pt x="500" y="677"/>
                  <a:pt x="496" y="676"/>
                  <a:pt x="499" y="675"/>
                </a:cubicBezTo>
                <a:cubicBezTo>
                  <a:pt x="499" y="676"/>
                  <a:pt x="500" y="678"/>
                  <a:pt x="501" y="678"/>
                </a:cubicBezTo>
                <a:cubicBezTo>
                  <a:pt x="500" y="676"/>
                  <a:pt x="504" y="676"/>
                  <a:pt x="505" y="675"/>
                </a:cubicBezTo>
                <a:cubicBezTo>
                  <a:pt x="506" y="675"/>
                  <a:pt x="506" y="674"/>
                  <a:pt x="505" y="673"/>
                </a:cubicBezTo>
                <a:cubicBezTo>
                  <a:pt x="502" y="670"/>
                  <a:pt x="497" y="674"/>
                  <a:pt x="498" y="676"/>
                </a:cubicBezTo>
                <a:cubicBezTo>
                  <a:pt x="496" y="676"/>
                  <a:pt x="493" y="675"/>
                  <a:pt x="493" y="678"/>
                </a:cubicBezTo>
                <a:cubicBezTo>
                  <a:pt x="490" y="677"/>
                  <a:pt x="494" y="675"/>
                  <a:pt x="495" y="674"/>
                </a:cubicBezTo>
                <a:cubicBezTo>
                  <a:pt x="493" y="671"/>
                  <a:pt x="493" y="671"/>
                  <a:pt x="493" y="671"/>
                </a:cubicBezTo>
                <a:cubicBezTo>
                  <a:pt x="492" y="672"/>
                  <a:pt x="494" y="674"/>
                  <a:pt x="492" y="675"/>
                </a:cubicBezTo>
                <a:cubicBezTo>
                  <a:pt x="492" y="670"/>
                  <a:pt x="489" y="673"/>
                  <a:pt x="488" y="675"/>
                </a:cubicBezTo>
                <a:cubicBezTo>
                  <a:pt x="486" y="672"/>
                  <a:pt x="491" y="672"/>
                  <a:pt x="492" y="670"/>
                </a:cubicBezTo>
                <a:cubicBezTo>
                  <a:pt x="490" y="668"/>
                  <a:pt x="490" y="669"/>
                  <a:pt x="488" y="668"/>
                </a:cubicBezTo>
                <a:cubicBezTo>
                  <a:pt x="491" y="671"/>
                  <a:pt x="481" y="676"/>
                  <a:pt x="478" y="675"/>
                </a:cubicBezTo>
                <a:cubicBezTo>
                  <a:pt x="476" y="680"/>
                  <a:pt x="468" y="681"/>
                  <a:pt x="467" y="685"/>
                </a:cubicBezTo>
                <a:cubicBezTo>
                  <a:pt x="469" y="686"/>
                  <a:pt x="469" y="685"/>
                  <a:pt x="470" y="684"/>
                </a:cubicBezTo>
                <a:cubicBezTo>
                  <a:pt x="472" y="686"/>
                  <a:pt x="470" y="686"/>
                  <a:pt x="469" y="687"/>
                </a:cubicBezTo>
                <a:cubicBezTo>
                  <a:pt x="470" y="689"/>
                  <a:pt x="472" y="688"/>
                  <a:pt x="473" y="688"/>
                </a:cubicBezTo>
                <a:cubicBezTo>
                  <a:pt x="471" y="685"/>
                  <a:pt x="475" y="688"/>
                  <a:pt x="473" y="685"/>
                </a:cubicBezTo>
                <a:cubicBezTo>
                  <a:pt x="474" y="685"/>
                  <a:pt x="475" y="686"/>
                  <a:pt x="476" y="687"/>
                </a:cubicBezTo>
                <a:cubicBezTo>
                  <a:pt x="474" y="689"/>
                  <a:pt x="474" y="689"/>
                  <a:pt x="474" y="689"/>
                </a:cubicBezTo>
                <a:cubicBezTo>
                  <a:pt x="475" y="691"/>
                  <a:pt x="476" y="687"/>
                  <a:pt x="478" y="690"/>
                </a:cubicBezTo>
                <a:cubicBezTo>
                  <a:pt x="472" y="692"/>
                  <a:pt x="472" y="691"/>
                  <a:pt x="466" y="696"/>
                </a:cubicBezTo>
                <a:cubicBezTo>
                  <a:pt x="466" y="694"/>
                  <a:pt x="467" y="693"/>
                  <a:pt x="465" y="691"/>
                </a:cubicBezTo>
                <a:cubicBezTo>
                  <a:pt x="466" y="689"/>
                  <a:pt x="467" y="690"/>
                  <a:pt x="467" y="687"/>
                </a:cubicBezTo>
                <a:cubicBezTo>
                  <a:pt x="465" y="685"/>
                  <a:pt x="465" y="685"/>
                  <a:pt x="463" y="683"/>
                </a:cubicBezTo>
                <a:cubicBezTo>
                  <a:pt x="463" y="684"/>
                  <a:pt x="463" y="684"/>
                  <a:pt x="464" y="684"/>
                </a:cubicBezTo>
                <a:cubicBezTo>
                  <a:pt x="464" y="688"/>
                  <a:pt x="458" y="685"/>
                  <a:pt x="460" y="689"/>
                </a:cubicBezTo>
                <a:cubicBezTo>
                  <a:pt x="459" y="688"/>
                  <a:pt x="459" y="688"/>
                  <a:pt x="458" y="690"/>
                </a:cubicBezTo>
                <a:cubicBezTo>
                  <a:pt x="457" y="687"/>
                  <a:pt x="454" y="689"/>
                  <a:pt x="456" y="687"/>
                </a:cubicBezTo>
                <a:cubicBezTo>
                  <a:pt x="453" y="688"/>
                  <a:pt x="450" y="692"/>
                  <a:pt x="446" y="694"/>
                </a:cubicBezTo>
                <a:cubicBezTo>
                  <a:pt x="450" y="685"/>
                  <a:pt x="434" y="696"/>
                  <a:pt x="432" y="701"/>
                </a:cubicBezTo>
                <a:cubicBezTo>
                  <a:pt x="430" y="700"/>
                  <a:pt x="427" y="702"/>
                  <a:pt x="425" y="704"/>
                </a:cubicBezTo>
                <a:cubicBezTo>
                  <a:pt x="424" y="704"/>
                  <a:pt x="422" y="706"/>
                  <a:pt x="421" y="707"/>
                </a:cubicBezTo>
                <a:cubicBezTo>
                  <a:pt x="421" y="707"/>
                  <a:pt x="420" y="708"/>
                  <a:pt x="420" y="708"/>
                </a:cubicBezTo>
                <a:cubicBezTo>
                  <a:pt x="420" y="708"/>
                  <a:pt x="420" y="710"/>
                  <a:pt x="420" y="710"/>
                </a:cubicBezTo>
                <a:cubicBezTo>
                  <a:pt x="421" y="711"/>
                  <a:pt x="421" y="711"/>
                  <a:pt x="421" y="711"/>
                </a:cubicBezTo>
                <a:cubicBezTo>
                  <a:pt x="418" y="713"/>
                  <a:pt x="418" y="713"/>
                  <a:pt x="418" y="713"/>
                </a:cubicBezTo>
                <a:cubicBezTo>
                  <a:pt x="416" y="710"/>
                  <a:pt x="416" y="710"/>
                  <a:pt x="416" y="710"/>
                </a:cubicBezTo>
                <a:cubicBezTo>
                  <a:pt x="416" y="709"/>
                  <a:pt x="422" y="711"/>
                  <a:pt x="422" y="711"/>
                </a:cubicBezTo>
                <a:cubicBezTo>
                  <a:pt x="422" y="711"/>
                  <a:pt x="422" y="711"/>
                  <a:pt x="422" y="711"/>
                </a:cubicBezTo>
                <a:cubicBezTo>
                  <a:pt x="422" y="711"/>
                  <a:pt x="422" y="711"/>
                  <a:pt x="422" y="711"/>
                </a:cubicBezTo>
                <a:cubicBezTo>
                  <a:pt x="422" y="711"/>
                  <a:pt x="422" y="711"/>
                  <a:pt x="422" y="711"/>
                </a:cubicBezTo>
                <a:cubicBezTo>
                  <a:pt x="421" y="709"/>
                  <a:pt x="421" y="709"/>
                  <a:pt x="421" y="709"/>
                </a:cubicBezTo>
                <a:cubicBezTo>
                  <a:pt x="421" y="709"/>
                  <a:pt x="420" y="708"/>
                  <a:pt x="419" y="708"/>
                </a:cubicBezTo>
                <a:cubicBezTo>
                  <a:pt x="418" y="706"/>
                  <a:pt x="416" y="707"/>
                  <a:pt x="414" y="707"/>
                </a:cubicBezTo>
                <a:cubicBezTo>
                  <a:pt x="414" y="709"/>
                  <a:pt x="418" y="707"/>
                  <a:pt x="417" y="710"/>
                </a:cubicBezTo>
                <a:cubicBezTo>
                  <a:pt x="416" y="709"/>
                  <a:pt x="414" y="708"/>
                  <a:pt x="413" y="710"/>
                </a:cubicBezTo>
                <a:cubicBezTo>
                  <a:pt x="413" y="710"/>
                  <a:pt x="413" y="709"/>
                  <a:pt x="412" y="708"/>
                </a:cubicBezTo>
                <a:cubicBezTo>
                  <a:pt x="412" y="711"/>
                  <a:pt x="409" y="712"/>
                  <a:pt x="406" y="710"/>
                </a:cubicBezTo>
                <a:cubicBezTo>
                  <a:pt x="403" y="716"/>
                  <a:pt x="396" y="716"/>
                  <a:pt x="392" y="720"/>
                </a:cubicBezTo>
                <a:cubicBezTo>
                  <a:pt x="392" y="717"/>
                  <a:pt x="387" y="718"/>
                  <a:pt x="390" y="722"/>
                </a:cubicBezTo>
                <a:cubicBezTo>
                  <a:pt x="389" y="721"/>
                  <a:pt x="388" y="722"/>
                  <a:pt x="387" y="719"/>
                </a:cubicBezTo>
                <a:cubicBezTo>
                  <a:pt x="385" y="722"/>
                  <a:pt x="382" y="721"/>
                  <a:pt x="379" y="724"/>
                </a:cubicBezTo>
                <a:cubicBezTo>
                  <a:pt x="381" y="726"/>
                  <a:pt x="385" y="725"/>
                  <a:pt x="384" y="722"/>
                </a:cubicBezTo>
                <a:cubicBezTo>
                  <a:pt x="387" y="724"/>
                  <a:pt x="382" y="726"/>
                  <a:pt x="383" y="728"/>
                </a:cubicBezTo>
                <a:cubicBezTo>
                  <a:pt x="381" y="726"/>
                  <a:pt x="381" y="726"/>
                  <a:pt x="381" y="726"/>
                </a:cubicBezTo>
                <a:cubicBezTo>
                  <a:pt x="380" y="728"/>
                  <a:pt x="378" y="728"/>
                  <a:pt x="376" y="732"/>
                </a:cubicBezTo>
                <a:cubicBezTo>
                  <a:pt x="370" y="731"/>
                  <a:pt x="365" y="730"/>
                  <a:pt x="363" y="737"/>
                </a:cubicBezTo>
                <a:cubicBezTo>
                  <a:pt x="365" y="739"/>
                  <a:pt x="366" y="739"/>
                  <a:pt x="367" y="740"/>
                </a:cubicBezTo>
                <a:cubicBezTo>
                  <a:pt x="368" y="738"/>
                  <a:pt x="365" y="737"/>
                  <a:pt x="367" y="735"/>
                </a:cubicBezTo>
                <a:cubicBezTo>
                  <a:pt x="367" y="740"/>
                  <a:pt x="375" y="739"/>
                  <a:pt x="371" y="735"/>
                </a:cubicBezTo>
                <a:cubicBezTo>
                  <a:pt x="376" y="738"/>
                  <a:pt x="379" y="734"/>
                  <a:pt x="381" y="730"/>
                </a:cubicBezTo>
                <a:cubicBezTo>
                  <a:pt x="382" y="732"/>
                  <a:pt x="382" y="733"/>
                  <a:pt x="382" y="734"/>
                </a:cubicBezTo>
                <a:cubicBezTo>
                  <a:pt x="384" y="735"/>
                  <a:pt x="384" y="729"/>
                  <a:pt x="387" y="733"/>
                </a:cubicBezTo>
                <a:cubicBezTo>
                  <a:pt x="388" y="732"/>
                  <a:pt x="387" y="731"/>
                  <a:pt x="388" y="730"/>
                </a:cubicBezTo>
                <a:cubicBezTo>
                  <a:pt x="388" y="731"/>
                  <a:pt x="388" y="732"/>
                  <a:pt x="388" y="733"/>
                </a:cubicBezTo>
                <a:cubicBezTo>
                  <a:pt x="390" y="734"/>
                  <a:pt x="390" y="732"/>
                  <a:pt x="393" y="731"/>
                </a:cubicBezTo>
                <a:cubicBezTo>
                  <a:pt x="393" y="733"/>
                  <a:pt x="392" y="734"/>
                  <a:pt x="392" y="736"/>
                </a:cubicBezTo>
                <a:cubicBezTo>
                  <a:pt x="389" y="735"/>
                  <a:pt x="387" y="738"/>
                  <a:pt x="387" y="740"/>
                </a:cubicBezTo>
                <a:cubicBezTo>
                  <a:pt x="386" y="740"/>
                  <a:pt x="385" y="739"/>
                  <a:pt x="384" y="739"/>
                </a:cubicBezTo>
                <a:cubicBezTo>
                  <a:pt x="382" y="740"/>
                  <a:pt x="384" y="742"/>
                  <a:pt x="383" y="744"/>
                </a:cubicBezTo>
                <a:cubicBezTo>
                  <a:pt x="381" y="743"/>
                  <a:pt x="380" y="744"/>
                  <a:pt x="379" y="746"/>
                </a:cubicBezTo>
                <a:cubicBezTo>
                  <a:pt x="377" y="744"/>
                  <a:pt x="380" y="744"/>
                  <a:pt x="379" y="742"/>
                </a:cubicBezTo>
                <a:cubicBezTo>
                  <a:pt x="377" y="740"/>
                  <a:pt x="376" y="740"/>
                  <a:pt x="375" y="740"/>
                </a:cubicBezTo>
                <a:cubicBezTo>
                  <a:pt x="375" y="741"/>
                  <a:pt x="375" y="741"/>
                  <a:pt x="374" y="742"/>
                </a:cubicBezTo>
                <a:cubicBezTo>
                  <a:pt x="375" y="743"/>
                  <a:pt x="377" y="742"/>
                  <a:pt x="376" y="744"/>
                </a:cubicBezTo>
                <a:cubicBezTo>
                  <a:pt x="373" y="743"/>
                  <a:pt x="372" y="741"/>
                  <a:pt x="369" y="744"/>
                </a:cubicBezTo>
                <a:cubicBezTo>
                  <a:pt x="369" y="744"/>
                  <a:pt x="369" y="745"/>
                  <a:pt x="369" y="745"/>
                </a:cubicBezTo>
                <a:cubicBezTo>
                  <a:pt x="370" y="748"/>
                  <a:pt x="371" y="744"/>
                  <a:pt x="372" y="747"/>
                </a:cubicBezTo>
                <a:cubicBezTo>
                  <a:pt x="369" y="747"/>
                  <a:pt x="366" y="745"/>
                  <a:pt x="366" y="749"/>
                </a:cubicBezTo>
                <a:cubicBezTo>
                  <a:pt x="368" y="751"/>
                  <a:pt x="367" y="747"/>
                  <a:pt x="369" y="747"/>
                </a:cubicBezTo>
                <a:cubicBezTo>
                  <a:pt x="372" y="750"/>
                  <a:pt x="367" y="750"/>
                  <a:pt x="368" y="752"/>
                </a:cubicBezTo>
                <a:cubicBezTo>
                  <a:pt x="365" y="749"/>
                  <a:pt x="365" y="752"/>
                  <a:pt x="363" y="754"/>
                </a:cubicBezTo>
                <a:cubicBezTo>
                  <a:pt x="362" y="752"/>
                  <a:pt x="365" y="752"/>
                  <a:pt x="364" y="750"/>
                </a:cubicBezTo>
                <a:cubicBezTo>
                  <a:pt x="362" y="750"/>
                  <a:pt x="360" y="753"/>
                  <a:pt x="357" y="749"/>
                </a:cubicBezTo>
                <a:cubicBezTo>
                  <a:pt x="357" y="748"/>
                  <a:pt x="362" y="750"/>
                  <a:pt x="360" y="746"/>
                </a:cubicBezTo>
                <a:cubicBezTo>
                  <a:pt x="361" y="746"/>
                  <a:pt x="362" y="748"/>
                  <a:pt x="364" y="749"/>
                </a:cubicBezTo>
                <a:cubicBezTo>
                  <a:pt x="365" y="748"/>
                  <a:pt x="366" y="741"/>
                  <a:pt x="368" y="746"/>
                </a:cubicBezTo>
                <a:cubicBezTo>
                  <a:pt x="369" y="745"/>
                  <a:pt x="368" y="744"/>
                  <a:pt x="367" y="742"/>
                </a:cubicBezTo>
                <a:cubicBezTo>
                  <a:pt x="366" y="741"/>
                  <a:pt x="363" y="743"/>
                  <a:pt x="364" y="745"/>
                </a:cubicBezTo>
                <a:cubicBezTo>
                  <a:pt x="362" y="744"/>
                  <a:pt x="363" y="741"/>
                  <a:pt x="360" y="739"/>
                </a:cubicBezTo>
                <a:cubicBezTo>
                  <a:pt x="361" y="742"/>
                  <a:pt x="360" y="741"/>
                  <a:pt x="358" y="740"/>
                </a:cubicBezTo>
                <a:cubicBezTo>
                  <a:pt x="355" y="742"/>
                  <a:pt x="361" y="744"/>
                  <a:pt x="358" y="745"/>
                </a:cubicBezTo>
                <a:cubicBezTo>
                  <a:pt x="358" y="744"/>
                  <a:pt x="357" y="742"/>
                  <a:pt x="357" y="741"/>
                </a:cubicBezTo>
                <a:cubicBezTo>
                  <a:pt x="356" y="742"/>
                  <a:pt x="355" y="742"/>
                  <a:pt x="354" y="743"/>
                </a:cubicBezTo>
                <a:cubicBezTo>
                  <a:pt x="356" y="747"/>
                  <a:pt x="351" y="746"/>
                  <a:pt x="348" y="747"/>
                </a:cubicBezTo>
                <a:cubicBezTo>
                  <a:pt x="350" y="751"/>
                  <a:pt x="351" y="748"/>
                  <a:pt x="353" y="751"/>
                </a:cubicBezTo>
                <a:cubicBezTo>
                  <a:pt x="355" y="751"/>
                  <a:pt x="352" y="749"/>
                  <a:pt x="354" y="748"/>
                </a:cubicBezTo>
                <a:cubicBezTo>
                  <a:pt x="355" y="751"/>
                  <a:pt x="356" y="750"/>
                  <a:pt x="358" y="752"/>
                </a:cubicBezTo>
                <a:cubicBezTo>
                  <a:pt x="358" y="753"/>
                  <a:pt x="356" y="754"/>
                  <a:pt x="358" y="755"/>
                </a:cubicBezTo>
                <a:cubicBezTo>
                  <a:pt x="354" y="758"/>
                  <a:pt x="350" y="757"/>
                  <a:pt x="345" y="757"/>
                </a:cubicBezTo>
                <a:cubicBezTo>
                  <a:pt x="344" y="760"/>
                  <a:pt x="337" y="765"/>
                  <a:pt x="332" y="761"/>
                </a:cubicBezTo>
                <a:cubicBezTo>
                  <a:pt x="335" y="763"/>
                  <a:pt x="342" y="761"/>
                  <a:pt x="340" y="756"/>
                </a:cubicBezTo>
                <a:cubicBezTo>
                  <a:pt x="344" y="755"/>
                  <a:pt x="347" y="756"/>
                  <a:pt x="348" y="753"/>
                </a:cubicBezTo>
                <a:cubicBezTo>
                  <a:pt x="346" y="750"/>
                  <a:pt x="345" y="753"/>
                  <a:pt x="344" y="749"/>
                </a:cubicBezTo>
                <a:cubicBezTo>
                  <a:pt x="343" y="750"/>
                  <a:pt x="343" y="751"/>
                  <a:pt x="344" y="752"/>
                </a:cubicBezTo>
                <a:cubicBezTo>
                  <a:pt x="342" y="754"/>
                  <a:pt x="342" y="754"/>
                  <a:pt x="342" y="754"/>
                </a:cubicBezTo>
                <a:cubicBezTo>
                  <a:pt x="342" y="753"/>
                  <a:pt x="342" y="752"/>
                  <a:pt x="341" y="751"/>
                </a:cubicBezTo>
                <a:cubicBezTo>
                  <a:pt x="340" y="757"/>
                  <a:pt x="331" y="759"/>
                  <a:pt x="325" y="761"/>
                </a:cubicBezTo>
                <a:cubicBezTo>
                  <a:pt x="324" y="763"/>
                  <a:pt x="327" y="765"/>
                  <a:pt x="328" y="766"/>
                </a:cubicBezTo>
                <a:cubicBezTo>
                  <a:pt x="327" y="767"/>
                  <a:pt x="327" y="768"/>
                  <a:pt x="326" y="768"/>
                </a:cubicBezTo>
                <a:cubicBezTo>
                  <a:pt x="326" y="765"/>
                  <a:pt x="324" y="765"/>
                  <a:pt x="324" y="763"/>
                </a:cubicBezTo>
                <a:cubicBezTo>
                  <a:pt x="324" y="767"/>
                  <a:pt x="322" y="766"/>
                  <a:pt x="319" y="767"/>
                </a:cubicBezTo>
                <a:cubicBezTo>
                  <a:pt x="319" y="764"/>
                  <a:pt x="316" y="766"/>
                  <a:pt x="314" y="763"/>
                </a:cubicBezTo>
                <a:cubicBezTo>
                  <a:pt x="311" y="766"/>
                  <a:pt x="312" y="767"/>
                  <a:pt x="309" y="769"/>
                </a:cubicBezTo>
                <a:cubicBezTo>
                  <a:pt x="307" y="770"/>
                  <a:pt x="310" y="771"/>
                  <a:pt x="310" y="773"/>
                </a:cubicBezTo>
                <a:cubicBezTo>
                  <a:pt x="309" y="772"/>
                  <a:pt x="308" y="773"/>
                  <a:pt x="306" y="771"/>
                </a:cubicBezTo>
                <a:cubicBezTo>
                  <a:pt x="306" y="774"/>
                  <a:pt x="307" y="773"/>
                  <a:pt x="309" y="775"/>
                </a:cubicBezTo>
                <a:cubicBezTo>
                  <a:pt x="306" y="778"/>
                  <a:pt x="304" y="775"/>
                  <a:pt x="302" y="778"/>
                </a:cubicBezTo>
                <a:cubicBezTo>
                  <a:pt x="302" y="776"/>
                  <a:pt x="302" y="775"/>
                  <a:pt x="301" y="774"/>
                </a:cubicBezTo>
                <a:cubicBezTo>
                  <a:pt x="299" y="776"/>
                  <a:pt x="298" y="776"/>
                  <a:pt x="295" y="778"/>
                </a:cubicBezTo>
                <a:cubicBezTo>
                  <a:pt x="295" y="779"/>
                  <a:pt x="296" y="779"/>
                  <a:pt x="296" y="779"/>
                </a:cubicBezTo>
                <a:cubicBezTo>
                  <a:pt x="297" y="780"/>
                  <a:pt x="296" y="781"/>
                  <a:pt x="295" y="782"/>
                </a:cubicBezTo>
                <a:cubicBezTo>
                  <a:pt x="294" y="781"/>
                  <a:pt x="294" y="781"/>
                  <a:pt x="294" y="780"/>
                </a:cubicBezTo>
                <a:cubicBezTo>
                  <a:pt x="289" y="780"/>
                  <a:pt x="278" y="783"/>
                  <a:pt x="275" y="790"/>
                </a:cubicBezTo>
                <a:cubicBezTo>
                  <a:pt x="271" y="786"/>
                  <a:pt x="268" y="796"/>
                  <a:pt x="266" y="792"/>
                </a:cubicBezTo>
                <a:cubicBezTo>
                  <a:pt x="263" y="797"/>
                  <a:pt x="256" y="796"/>
                  <a:pt x="254" y="800"/>
                </a:cubicBezTo>
                <a:cubicBezTo>
                  <a:pt x="253" y="795"/>
                  <a:pt x="260" y="795"/>
                  <a:pt x="263" y="792"/>
                </a:cubicBezTo>
                <a:cubicBezTo>
                  <a:pt x="264" y="791"/>
                  <a:pt x="264" y="790"/>
                  <a:pt x="263" y="789"/>
                </a:cubicBezTo>
                <a:cubicBezTo>
                  <a:pt x="261" y="790"/>
                  <a:pt x="259" y="794"/>
                  <a:pt x="256" y="795"/>
                </a:cubicBezTo>
                <a:cubicBezTo>
                  <a:pt x="256" y="793"/>
                  <a:pt x="255" y="792"/>
                  <a:pt x="255" y="790"/>
                </a:cubicBezTo>
                <a:cubicBezTo>
                  <a:pt x="253" y="792"/>
                  <a:pt x="253" y="794"/>
                  <a:pt x="253" y="796"/>
                </a:cubicBezTo>
                <a:cubicBezTo>
                  <a:pt x="252" y="796"/>
                  <a:pt x="251" y="792"/>
                  <a:pt x="253" y="792"/>
                </a:cubicBezTo>
                <a:cubicBezTo>
                  <a:pt x="249" y="792"/>
                  <a:pt x="246" y="797"/>
                  <a:pt x="244" y="799"/>
                </a:cubicBezTo>
                <a:cubicBezTo>
                  <a:pt x="245" y="802"/>
                  <a:pt x="247" y="799"/>
                  <a:pt x="248" y="802"/>
                </a:cubicBezTo>
                <a:cubicBezTo>
                  <a:pt x="248" y="805"/>
                  <a:pt x="246" y="801"/>
                  <a:pt x="244" y="802"/>
                </a:cubicBezTo>
                <a:cubicBezTo>
                  <a:pt x="244" y="802"/>
                  <a:pt x="245" y="803"/>
                  <a:pt x="245" y="804"/>
                </a:cubicBezTo>
                <a:cubicBezTo>
                  <a:pt x="240" y="802"/>
                  <a:pt x="233" y="807"/>
                  <a:pt x="230" y="801"/>
                </a:cubicBezTo>
                <a:cubicBezTo>
                  <a:pt x="228" y="804"/>
                  <a:pt x="225" y="804"/>
                  <a:pt x="223" y="805"/>
                </a:cubicBezTo>
                <a:cubicBezTo>
                  <a:pt x="222" y="806"/>
                  <a:pt x="223" y="807"/>
                  <a:pt x="223" y="809"/>
                </a:cubicBezTo>
                <a:cubicBezTo>
                  <a:pt x="220" y="808"/>
                  <a:pt x="220" y="812"/>
                  <a:pt x="217" y="813"/>
                </a:cubicBezTo>
                <a:cubicBezTo>
                  <a:pt x="217" y="811"/>
                  <a:pt x="216" y="812"/>
                  <a:pt x="215" y="811"/>
                </a:cubicBezTo>
                <a:cubicBezTo>
                  <a:pt x="213" y="812"/>
                  <a:pt x="216" y="815"/>
                  <a:pt x="213" y="813"/>
                </a:cubicBezTo>
                <a:cubicBezTo>
                  <a:pt x="212" y="815"/>
                  <a:pt x="215" y="815"/>
                  <a:pt x="213" y="817"/>
                </a:cubicBezTo>
                <a:cubicBezTo>
                  <a:pt x="212" y="812"/>
                  <a:pt x="210" y="818"/>
                  <a:pt x="209" y="814"/>
                </a:cubicBezTo>
                <a:cubicBezTo>
                  <a:pt x="208" y="816"/>
                  <a:pt x="207" y="816"/>
                  <a:pt x="207" y="818"/>
                </a:cubicBezTo>
                <a:cubicBezTo>
                  <a:pt x="206" y="819"/>
                  <a:pt x="203" y="818"/>
                  <a:pt x="204" y="816"/>
                </a:cubicBezTo>
                <a:cubicBezTo>
                  <a:pt x="201" y="814"/>
                  <a:pt x="199" y="817"/>
                  <a:pt x="198" y="820"/>
                </a:cubicBezTo>
                <a:cubicBezTo>
                  <a:pt x="199" y="820"/>
                  <a:pt x="199" y="820"/>
                  <a:pt x="200" y="821"/>
                </a:cubicBezTo>
                <a:cubicBezTo>
                  <a:pt x="198" y="824"/>
                  <a:pt x="195" y="817"/>
                  <a:pt x="193" y="819"/>
                </a:cubicBezTo>
                <a:cubicBezTo>
                  <a:pt x="191" y="820"/>
                  <a:pt x="189" y="829"/>
                  <a:pt x="186" y="823"/>
                </a:cubicBezTo>
                <a:cubicBezTo>
                  <a:pt x="187" y="824"/>
                  <a:pt x="187" y="823"/>
                  <a:pt x="187" y="822"/>
                </a:cubicBezTo>
                <a:cubicBezTo>
                  <a:pt x="187" y="821"/>
                  <a:pt x="184" y="821"/>
                  <a:pt x="186" y="820"/>
                </a:cubicBezTo>
                <a:cubicBezTo>
                  <a:pt x="185" y="819"/>
                  <a:pt x="184" y="820"/>
                  <a:pt x="183" y="820"/>
                </a:cubicBezTo>
                <a:cubicBezTo>
                  <a:pt x="184" y="821"/>
                  <a:pt x="184" y="825"/>
                  <a:pt x="181" y="822"/>
                </a:cubicBezTo>
                <a:close/>
                <a:moveTo>
                  <a:pt x="290" y="746"/>
                </a:moveTo>
                <a:cubicBezTo>
                  <a:pt x="291" y="745"/>
                  <a:pt x="293" y="749"/>
                  <a:pt x="292" y="746"/>
                </a:cubicBezTo>
                <a:cubicBezTo>
                  <a:pt x="289" y="745"/>
                  <a:pt x="295" y="743"/>
                  <a:pt x="292" y="741"/>
                </a:cubicBezTo>
                <a:cubicBezTo>
                  <a:pt x="291" y="742"/>
                  <a:pt x="289" y="743"/>
                  <a:pt x="290" y="746"/>
                </a:cubicBezTo>
                <a:close/>
                <a:moveTo>
                  <a:pt x="310" y="666"/>
                </a:moveTo>
                <a:cubicBezTo>
                  <a:pt x="312" y="667"/>
                  <a:pt x="313" y="663"/>
                  <a:pt x="312" y="661"/>
                </a:cubicBezTo>
                <a:cubicBezTo>
                  <a:pt x="314" y="660"/>
                  <a:pt x="316" y="659"/>
                  <a:pt x="318" y="660"/>
                </a:cubicBezTo>
                <a:cubicBezTo>
                  <a:pt x="315" y="656"/>
                  <a:pt x="321" y="654"/>
                  <a:pt x="320" y="650"/>
                </a:cubicBezTo>
                <a:cubicBezTo>
                  <a:pt x="319" y="651"/>
                  <a:pt x="323" y="654"/>
                  <a:pt x="322" y="651"/>
                </a:cubicBezTo>
                <a:cubicBezTo>
                  <a:pt x="321" y="651"/>
                  <a:pt x="321" y="650"/>
                  <a:pt x="319" y="648"/>
                </a:cubicBezTo>
                <a:cubicBezTo>
                  <a:pt x="317" y="650"/>
                  <a:pt x="316" y="658"/>
                  <a:pt x="312" y="655"/>
                </a:cubicBezTo>
                <a:cubicBezTo>
                  <a:pt x="314" y="654"/>
                  <a:pt x="315" y="650"/>
                  <a:pt x="314" y="650"/>
                </a:cubicBezTo>
                <a:cubicBezTo>
                  <a:pt x="314" y="651"/>
                  <a:pt x="313" y="652"/>
                  <a:pt x="311" y="652"/>
                </a:cubicBezTo>
                <a:cubicBezTo>
                  <a:pt x="312" y="658"/>
                  <a:pt x="309" y="660"/>
                  <a:pt x="310" y="666"/>
                </a:cubicBezTo>
                <a:close/>
                <a:moveTo>
                  <a:pt x="265" y="657"/>
                </a:moveTo>
                <a:cubicBezTo>
                  <a:pt x="267" y="657"/>
                  <a:pt x="267" y="655"/>
                  <a:pt x="270" y="658"/>
                </a:cubicBezTo>
                <a:cubicBezTo>
                  <a:pt x="270" y="656"/>
                  <a:pt x="272" y="658"/>
                  <a:pt x="271" y="655"/>
                </a:cubicBezTo>
                <a:cubicBezTo>
                  <a:pt x="268" y="653"/>
                  <a:pt x="269" y="654"/>
                  <a:pt x="269" y="651"/>
                </a:cubicBezTo>
                <a:cubicBezTo>
                  <a:pt x="266" y="653"/>
                  <a:pt x="266" y="654"/>
                  <a:pt x="264" y="654"/>
                </a:cubicBezTo>
                <a:cubicBezTo>
                  <a:pt x="264" y="655"/>
                  <a:pt x="264" y="656"/>
                  <a:pt x="265" y="657"/>
                </a:cubicBezTo>
                <a:close/>
                <a:moveTo>
                  <a:pt x="314" y="629"/>
                </a:moveTo>
                <a:cubicBezTo>
                  <a:pt x="316" y="628"/>
                  <a:pt x="316" y="626"/>
                  <a:pt x="319" y="626"/>
                </a:cubicBezTo>
                <a:cubicBezTo>
                  <a:pt x="316" y="621"/>
                  <a:pt x="314" y="626"/>
                  <a:pt x="314" y="629"/>
                </a:cubicBezTo>
                <a:close/>
                <a:moveTo>
                  <a:pt x="424" y="538"/>
                </a:moveTo>
                <a:cubicBezTo>
                  <a:pt x="425" y="539"/>
                  <a:pt x="426" y="540"/>
                  <a:pt x="426" y="541"/>
                </a:cubicBezTo>
                <a:cubicBezTo>
                  <a:pt x="428" y="539"/>
                  <a:pt x="428" y="538"/>
                  <a:pt x="427" y="536"/>
                </a:cubicBezTo>
                <a:cubicBezTo>
                  <a:pt x="426" y="536"/>
                  <a:pt x="425" y="537"/>
                  <a:pt x="424" y="538"/>
                </a:cubicBezTo>
                <a:close/>
                <a:moveTo>
                  <a:pt x="433" y="516"/>
                </a:moveTo>
                <a:cubicBezTo>
                  <a:pt x="434" y="512"/>
                  <a:pt x="438" y="514"/>
                  <a:pt x="437" y="509"/>
                </a:cubicBezTo>
                <a:cubicBezTo>
                  <a:pt x="436" y="512"/>
                  <a:pt x="434" y="513"/>
                  <a:pt x="431" y="511"/>
                </a:cubicBezTo>
                <a:cubicBezTo>
                  <a:pt x="430" y="511"/>
                  <a:pt x="430" y="512"/>
                  <a:pt x="430" y="513"/>
                </a:cubicBezTo>
                <a:cubicBezTo>
                  <a:pt x="431" y="514"/>
                  <a:pt x="432" y="515"/>
                  <a:pt x="433" y="516"/>
                </a:cubicBezTo>
                <a:close/>
                <a:moveTo>
                  <a:pt x="410" y="517"/>
                </a:moveTo>
                <a:cubicBezTo>
                  <a:pt x="409" y="519"/>
                  <a:pt x="407" y="514"/>
                  <a:pt x="405" y="516"/>
                </a:cubicBezTo>
                <a:cubicBezTo>
                  <a:pt x="407" y="519"/>
                  <a:pt x="410" y="519"/>
                  <a:pt x="410" y="517"/>
                </a:cubicBezTo>
                <a:close/>
                <a:moveTo>
                  <a:pt x="327" y="522"/>
                </a:moveTo>
                <a:cubicBezTo>
                  <a:pt x="325" y="521"/>
                  <a:pt x="326" y="519"/>
                  <a:pt x="324" y="519"/>
                </a:cubicBezTo>
                <a:cubicBezTo>
                  <a:pt x="325" y="521"/>
                  <a:pt x="323" y="522"/>
                  <a:pt x="324" y="524"/>
                </a:cubicBezTo>
                <a:cubicBezTo>
                  <a:pt x="326" y="524"/>
                  <a:pt x="325" y="521"/>
                  <a:pt x="327" y="522"/>
                </a:cubicBezTo>
                <a:close/>
                <a:moveTo>
                  <a:pt x="289" y="490"/>
                </a:moveTo>
                <a:cubicBezTo>
                  <a:pt x="290" y="490"/>
                  <a:pt x="290" y="491"/>
                  <a:pt x="291" y="491"/>
                </a:cubicBezTo>
                <a:cubicBezTo>
                  <a:pt x="291" y="491"/>
                  <a:pt x="291" y="491"/>
                  <a:pt x="291" y="491"/>
                </a:cubicBezTo>
                <a:cubicBezTo>
                  <a:pt x="291" y="491"/>
                  <a:pt x="291" y="491"/>
                  <a:pt x="291" y="491"/>
                </a:cubicBezTo>
                <a:cubicBezTo>
                  <a:pt x="291" y="492"/>
                  <a:pt x="291" y="492"/>
                  <a:pt x="291" y="492"/>
                </a:cubicBezTo>
                <a:cubicBezTo>
                  <a:pt x="291" y="491"/>
                  <a:pt x="291" y="492"/>
                  <a:pt x="291" y="492"/>
                </a:cubicBezTo>
                <a:cubicBezTo>
                  <a:pt x="291" y="492"/>
                  <a:pt x="291" y="492"/>
                  <a:pt x="291" y="492"/>
                </a:cubicBezTo>
                <a:cubicBezTo>
                  <a:pt x="292" y="494"/>
                  <a:pt x="292" y="494"/>
                  <a:pt x="292" y="494"/>
                </a:cubicBezTo>
                <a:cubicBezTo>
                  <a:pt x="294" y="493"/>
                  <a:pt x="294" y="493"/>
                  <a:pt x="294" y="493"/>
                </a:cubicBezTo>
                <a:cubicBezTo>
                  <a:pt x="293" y="492"/>
                  <a:pt x="293" y="492"/>
                  <a:pt x="293" y="492"/>
                </a:cubicBezTo>
                <a:cubicBezTo>
                  <a:pt x="292" y="491"/>
                  <a:pt x="292" y="491"/>
                  <a:pt x="292" y="491"/>
                </a:cubicBezTo>
                <a:cubicBezTo>
                  <a:pt x="293" y="491"/>
                  <a:pt x="293" y="491"/>
                  <a:pt x="293" y="491"/>
                </a:cubicBezTo>
                <a:cubicBezTo>
                  <a:pt x="293" y="491"/>
                  <a:pt x="294" y="491"/>
                  <a:pt x="294" y="492"/>
                </a:cubicBezTo>
                <a:cubicBezTo>
                  <a:pt x="294" y="492"/>
                  <a:pt x="293" y="492"/>
                  <a:pt x="293" y="492"/>
                </a:cubicBezTo>
                <a:cubicBezTo>
                  <a:pt x="291" y="492"/>
                  <a:pt x="291" y="492"/>
                  <a:pt x="291" y="492"/>
                </a:cubicBezTo>
                <a:cubicBezTo>
                  <a:pt x="292" y="494"/>
                  <a:pt x="292" y="494"/>
                  <a:pt x="292" y="494"/>
                </a:cubicBezTo>
                <a:cubicBezTo>
                  <a:pt x="293" y="493"/>
                  <a:pt x="293" y="493"/>
                  <a:pt x="293" y="493"/>
                </a:cubicBezTo>
                <a:cubicBezTo>
                  <a:pt x="293" y="493"/>
                  <a:pt x="293" y="493"/>
                  <a:pt x="293" y="493"/>
                </a:cubicBezTo>
                <a:cubicBezTo>
                  <a:pt x="293" y="493"/>
                  <a:pt x="293" y="493"/>
                  <a:pt x="293" y="493"/>
                </a:cubicBezTo>
                <a:cubicBezTo>
                  <a:pt x="292" y="492"/>
                  <a:pt x="292" y="492"/>
                  <a:pt x="292" y="492"/>
                </a:cubicBezTo>
                <a:cubicBezTo>
                  <a:pt x="292" y="492"/>
                  <a:pt x="292" y="492"/>
                  <a:pt x="292" y="492"/>
                </a:cubicBezTo>
                <a:cubicBezTo>
                  <a:pt x="292" y="492"/>
                  <a:pt x="292" y="492"/>
                  <a:pt x="292" y="492"/>
                </a:cubicBezTo>
                <a:cubicBezTo>
                  <a:pt x="292" y="493"/>
                  <a:pt x="292" y="493"/>
                  <a:pt x="292" y="493"/>
                </a:cubicBezTo>
                <a:cubicBezTo>
                  <a:pt x="291" y="493"/>
                  <a:pt x="290" y="492"/>
                  <a:pt x="290" y="492"/>
                </a:cubicBezTo>
                <a:cubicBezTo>
                  <a:pt x="289" y="492"/>
                  <a:pt x="287" y="492"/>
                  <a:pt x="286" y="491"/>
                </a:cubicBezTo>
                <a:cubicBezTo>
                  <a:pt x="289" y="495"/>
                  <a:pt x="286" y="501"/>
                  <a:pt x="282" y="501"/>
                </a:cubicBezTo>
                <a:cubicBezTo>
                  <a:pt x="284" y="503"/>
                  <a:pt x="286" y="504"/>
                  <a:pt x="288" y="504"/>
                </a:cubicBezTo>
                <a:cubicBezTo>
                  <a:pt x="287" y="496"/>
                  <a:pt x="294" y="499"/>
                  <a:pt x="297" y="501"/>
                </a:cubicBezTo>
                <a:cubicBezTo>
                  <a:pt x="297" y="506"/>
                  <a:pt x="291" y="498"/>
                  <a:pt x="291" y="502"/>
                </a:cubicBezTo>
                <a:cubicBezTo>
                  <a:pt x="292" y="500"/>
                  <a:pt x="293" y="503"/>
                  <a:pt x="294" y="503"/>
                </a:cubicBezTo>
                <a:cubicBezTo>
                  <a:pt x="291" y="504"/>
                  <a:pt x="294" y="508"/>
                  <a:pt x="291" y="509"/>
                </a:cubicBezTo>
                <a:cubicBezTo>
                  <a:pt x="290" y="507"/>
                  <a:pt x="288" y="507"/>
                  <a:pt x="287" y="506"/>
                </a:cubicBezTo>
                <a:cubicBezTo>
                  <a:pt x="288" y="509"/>
                  <a:pt x="289" y="514"/>
                  <a:pt x="286" y="514"/>
                </a:cubicBezTo>
                <a:cubicBezTo>
                  <a:pt x="289" y="516"/>
                  <a:pt x="288" y="516"/>
                  <a:pt x="290" y="518"/>
                </a:cubicBezTo>
                <a:cubicBezTo>
                  <a:pt x="289" y="518"/>
                  <a:pt x="287" y="517"/>
                  <a:pt x="288" y="519"/>
                </a:cubicBezTo>
                <a:cubicBezTo>
                  <a:pt x="289" y="519"/>
                  <a:pt x="288" y="520"/>
                  <a:pt x="289" y="521"/>
                </a:cubicBezTo>
                <a:cubicBezTo>
                  <a:pt x="291" y="521"/>
                  <a:pt x="290" y="519"/>
                  <a:pt x="292" y="518"/>
                </a:cubicBezTo>
                <a:cubicBezTo>
                  <a:pt x="290" y="516"/>
                  <a:pt x="289" y="514"/>
                  <a:pt x="290" y="513"/>
                </a:cubicBezTo>
                <a:cubicBezTo>
                  <a:pt x="291" y="514"/>
                  <a:pt x="291" y="516"/>
                  <a:pt x="292" y="518"/>
                </a:cubicBezTo>
                <a:cubicBezTo>
                  <a:pt x="293" y="517"/>
                  <a:pt x="294" y="519"/>
                  <a:pt x="295" y="517"/>
                </a:cubicBezTo>
                <a:cubicBezTo>
                  <a:pt x="294" y="514"/>
                  <a:pt x="293" y="516"/>
                  <a:pt x="292" y="515"/>
                </a:cubicBezTo>
                <a:cubicBezTo>
                  <a:pt x="293" y="514"/>
                  <a:pt x="293" y="516"/>
                  <a:pt x="294" y="514"/>
                </a:cubicBezTo>
                <a:cubicBezTo>
                  <a:pt x="293" y="511"/>
                  <a:pt x="292" y="515"/>
                  <a:pt x="291" y="513"/>
                </a:cubicBezTo>
                <a:cubicBezTo>
                  <a:pt x="293" y="511"/>
                  <a:pt x="295" y="509"/>
                  <a:pt x="293" y="505"/>
                </a:cubicBezTo>
                <a:cubicBezTo>
                  <a:pt x="294" y="506"/>
                  <a:pt x="296" y="506"/>
                  <a:pt x="297" y="508"/>
                </a:cubicBezTo>
                <a:cubicBezTo>
                  <a:pt x="296" y="509"/>
                  <a:pt x="294" y="510"/>
                  <a:pt x="294" y="512"/>
                </a:cubicBezTo>
                <a:cubicBezTo>
                  <a:pt x="295" y="512"/>
                  <a:pt x="295" y="512"/>
                  <a:pt x="295" y="512"/>
                </a:cubicBezTo>
                <a:cubicBezTo>
                  <a:pt x="296" y="513"/>
                  <a:pt x="296" y="513"/>
                  <a:pt x="296" y="513"/>
                </a:cubicBezTo>
                <a:cubicBezTo>
                  <a:pt x="296" y="512"/>
                  <a:pt x="297" y="509"/>
                  <a:pt x="298" y="510"/>
                </a:cubicBezTo>
                <a:cubicBezTo>
                  <a:pt x="299" y="514"/>
                  <a:pt x="294" y="512"/>
                  <a:pt x="295" y="516"/>
                </a:cubicBezTo>
                <a:cubicBezTo>
                  <a:pt x="299" y="517"/>
                  <a:pt x="299" y="512"/>
                  <a:pt x="302" y="511"/>
                </a:cubicBezTo>
                <a:cubicBezTo>
                  <a:pt x="300" y="512"/>
                  <a:pt x="299" y="510"/>
                  <a:pt x="298" y="508"/>
                </a:cubicBezTo>
                <a:cubicBezTo>
                  <a:pt x="301" y="508"/>
                  <a:pt x="299" y="508"/>
                  <a:pt x="297" y="506"/>
                </a:cubicBezTo>
                <a:cubicBezTo>
                  <a:pt x="298" y="506"/>
                  <a:pt x="299" y="506"/>
                  <a:pt x="299" y="505"/>
                </a:cubicBezTo>
                <a:cubicBezTo>
                  <a:pt x="299" y="505"/>
                  <a:pt x="300" y="506"/>
                  <a:pt x="300" y="505"/>
                </a:cubicBezTo>
                <a:cubicBezTo>
                  <a:pt x="301" y="507"/>
                  <a:pt x="301" y="507"/>
                  <a:pt x="301" y="507"/>
                </a:cubicBezTo>
                <a:cubicBezTo>
                  <a:pt x="301" y="506"/>
                  <a:pt x="301" y="506"/>
                  <a:pt x="301" y="506"/>
                </a:cubicBezTo>
                <a:cubicBezTo>
                  <a:pt x="302" y="506"/>
                  <a:pt x="302" y="506"/>
                  <a:pt x="302" y="506"/>
                </a:cubicBezTo>
                <a:cubicBezTo>
                  <a:pt x="302" y="506"/>
                  <a:pt x="302" y="506"/>
                  <a:pt x="302" y="506"/>
                </a:cubicBezTo>
                <a:cubicBezTo>
                  <a:pt x="301" y="505"/>
                  <a:pt x="301" y="505"/>
                  <a:pt x="301" y="505"/>
                </a:cubicBezTo>
                <a:cubicBezTo>
                  <a:pt x="300" y="504"/>
                  <a:pt x="300" y="504"/>
                  <a:pt x="300" y="504"/>
                </a:cubicBezTo>
                <a:cubicBezTo>
                  <a:pt x="301" y="503"/>
                  <a:pt x="301" y="503"/>
                  <a:pt x="301" y="503"/>
                </a:cubicBezTo>
                <a:cubicBezTo>
                  <a:pt x="301" y="503"/>
                  <a:pt x="302" y="502"/>
                  <a:pt x="303" y="502"/>
                </a:cubicBezTo>
                <a:cubicBezTo>
                  <a:pt x="302" y="503"/>
                  <a:pt x="302" y="504"/>
                  <a:pt x="301" y="505"/>
                </a:cubicBezTo>
                <a:cubicBezTo>
                  <a:pt x="301" y="506"/>
                  <a:pt x="301" y="506"/>
                  <a:pt x="301" y="506"/>
                </a:cubicBezTo>
                <a:cubicBezTo>
                  <a:pt x="301" y="506"/>
                  <a:pt x="301" y="506"/>
                  <a:pt x="301" y="506"/>
                </a:cubicBezTo>
                <a:cubicBezTo>
                  <a:pt x="301" y="506"/>
                  <a:pt x="301" y="506"/>
                  <a:pt x="301" y="506"/>
                </a:cubicBezTo>
                <a:cubicBezTo>
                  <a:pt x="301" y="506"/>
                  <a:pt x="301" y="506"/>
                  <a:pt x="301" y="506"/>
                </a:cubicBezTo>
                <a:cubicBezTo>
                  <a:pt x="302" y="506"/>
                  <a:pt x="300" y="507"/>
                  <a:pt x="300" y="507"/>
                </a:cubicBezTo>
                <a:cubicBezTo>
                  <a:pt x="300" y="507"/>
                  <a:pt x="300" y="507"/>
                  <a:pt x="300" y="507"/>
                </a:cubicBezTo>
                <a:cubicBezTo>
                  <a:pt x="300" y="507"/>
                  <a:pt x="300" y="507"/>
                  <a:pt x="300" y="507"/>
                </a:cubicBezTo>
                <a:cubicBezTo>
                  <a:pt x="300" y="506"/>
                  <a:pt x="300" y="506"/>
                  <a:pt x="300" y="506"/>
                </a:cubicBezTo>
                <a:cubicBezTo>
                  <a:pt x="301" y="506"/>
                  <a:pt x="301" y="506"/>
                  <a:pt x="301" y="506"/>
                </a:cubicBezTo>
                <a:cubicBezTo>
                  <a:pt x="301" y="507"/>
                  <a:pt x="301" y="507"/>
                  <a:pt x="301" y="507"/>
                </a:cubicBezTo>
                <a:cubicBezTo>
                  <a:pt x="301" y="507"/>
                  <a:pt x="301" y="507"/>
                  <a:pt x="301" y="508"/>
                </a:cubicBezTo>
                <a:cubicBezTo>
                  <a:pt x="301" y="508"/>
                  <a:pt x="301" y="509"/>
                  <a:pt x="301" y="510"/>
                </a:cubicBezTo>
                <a:cubicBezTo>
                  <a:pt x="302" y="511"/>
                  <a:pt x="302" y="511"/>
                  <a:pt x="302" y="510"/>
                </a:cubicBezTo>
                <a:cubicBezTo>
                  <a:pt x="302" y="510"/>
                  <a:pt x="303" y="510"/>
                  <a:pt x="303" y="510"/>
                </a:cubicBezTo>
                <a:cubicBezTo>
                  <a:pt x="303" y="510"/>
                  <a:pt x="303" y="510"/>
                  <a:pt x="303" y="510"/>
                </a:cubicBezTo>
                <a:cubicBezTo>
                  <a:pt x="303" y="510"/>
                  <a:pt x="303" y="510"/>
                  <a:pt x="303" y="510"/>
                </a:cubicBezTo>
                <a:cubicBezTo>
                  <a:pt x="303" y="510"/>
                  <a:pt x="303" y="510"/>
                  <a:pt x="303" y="510"/>
                </a:cubicBezTo>
                <a:cubicBezTo>
                  <a:pt x="304" y="509"/>
                  <a:pt x="303" y="509"/>
                  <a:pt x="303" y="509"/>
                </a:cubicBezTo>
                <a:cubicBezTo>
                  <a:pt x="303" y="509"/>
                  <a:pt x="303" y="509"/>
                  <a:pt x="303" y="509"/>
                </a:cubicBezTo>
                <a:cubicBezTo>
                  <a:pt x="303" y="509"/>
                  <a:pt x="303" y="509"/>
                  <a:pt x="303" y="509"/>
                </a:cubicBezTo>
                <a:cubicBezTo>
                  <a:pt x="303" y="509"/>
                  <a:pt x="303" y="509"/>
                  <a:pt x="303" y="509"/>
                </a:cubicBezTo>
                <a:cubicBezTo>
                  <a:pt x="303" y="509"/>
                  <a:pt x="303" y="509"/>
                  <a:pt x="303" y="509"/>
                </a:cubicBezTo>
                <a:cubicBezTo>
                  <a:pt x="303" y="509"/>
                  <a:pt x="303" y="509"/>
                  <a:pt x="303" y="509"/>
                </a:cubicBezTo>
                <a:cubicBezTo>
                  <a:pt x="303" y="508"/>
                  <a:pt x="303" y="508"/>
                  <a:pt x="303" y="508"/>
                </a:cubicBezTo>
                <a:cubicBezTo>
                  <a:pt x="303" y="507"/>
                  <a:pt x="303" y="506"/>
                  <a:pt x="304" y="507"/>
                </a:cubicBezTo>
                <a:cubicBezTo>
                  <a:pt x="305" y="508"/>
                  <a:pt x="304" y="509"/>
                  <a:pt x="305" y="510"/>
                </a:cubicBezTo>
                <a:cubicBezTo>
                  <a:pt x="306" y="507"/>
                  <a:pt x="309" y="512"/>
                  <a:pt x="309" y="510"/>
                </a:cubicBezTo>
                <a:cubicBezTo>
                  <a:pt x="308" y="507"/>
                  <a:pt x="305" y="509"/>
                  <a:pt x="306" y="507"/>
                </a:cubicBezTo>
                <a:cubicBezTo>
                  <a:pt x="309" y="508"/>
                  <a:pt x="311" y="507"/>
                  <a:pt x="313" y="507"/>
                </a:cubicBezTo>
                <a:cubicBezTo>
                  <a:pt x="314" y="505"/>
                  <a:pt x="311" y="505"/>
                  <a:pt x="312" y="504"/>
                </a:cubicBezTo>
                <a:cubicBezTo>
                  <a:pt x="314" y="506"/>
                  <a:pt x="315" y="503"/>
                  <a:pt x="315" y="501"/>
                </a:cubicBezTo>
                <a:cubicBezTo>
                  <a:pt x="314" y="501"/>
                  <a:pt x="312" y="501"/>
                  <a:pt x="311" y="499"/>
                </a:cubicBezTo>
                <a:cubicBezTo>
                  <a:pt x="313" y="496"/>
                  <a:pt x="314" y="496"/>
                  <a:pt x="317" y="497"/>
                </a:cubicBezTo>
                <a:cubicBezTo>
                  <a:pt x="317" y="495"/>
                  <a:pt x="314" y="496"/>
                  <a:pt x="315" y="495"/>
                </a:cubicBezTo>
                <a:cubicBezTo>
                  <a:pt x="317" y="494"/>
                  <a:pt x="316" y="493"/>
                  <a:pt x="317" y="492"/>
                </a:cubicBezTo>
                <a:cubicBezTo>
                  <a:pt x="320" y="498"/>
                  <a:pt x="320" y="491"/>
                  <a:pt x="323" y="492"/>
                </a:cubicBezTo>
                <a:cubicBezTo>
                  <a:pt x="323" y="493"/>
                  <a:pt x="320" y="496"/>
                  <a:pt x="323" y="497"/>
                </a:cubicBezTo>
                <a:cubicBezTo>
                  <a:pt x="322" y="494"/>
                  <a:pt x="325" y="494"/>
                  <a:pt x="322" y="490"/>
                </a:cubicBezTo>
                <a:cubicBezTo>
                  <a:pt x="316" y="488"/>
                  <a:pt x="314" y="492"/>
                  <a:pt x="308" y="494"/>
                </a:cubicBezTo>
                <a:cubicBezTo>
                  <a:pt x="309" y="495"/>
                  <a:pt x="309" y="496"/>
                  <a:pt x="309" y="496"/>
                </a:cubicBezTo>
                <a:cubicBezTo>
                  <a:pt x="305" y="495"/>
                  <a:pt x="301" y="496"/>
                  <a:pt x="299" y="499"/>
                </a:cubicBezTo>
                <a:cubicBezTo>
                  <a:pt x="298" y="498"/>
                  <a:pt x="296" y="498"/>
                  <a:pt x="295" y="495"/>
                </a:cubicBezTo>
                <a:cubicBezTo>
                  <a:pt x="293" y="493"/>
                  <a:pt x="293" y="493"/>
                  <a:pt x="293" y="493"/>
                </a:cubicBezTo>
                <a:cubicBezTo>
                  <a:pt x="293" y="493"/>
                  <a:pt x="293" y="493"/>
                  <a:pt x="293" y="493"/>
                </a:cubicBezTo>
                <a:cubicBezTo>
                  <a:pt x="295" y="496"/>
                  <a:pt x="295" y="496"/>
                  <a:pt x="295" y="496"/>
                </a:cubicBezTo>
                <a:cubicBezTo>
                  <a:pt x="296" y="499"/>
                  <a:pt x="296" y="499"/>
                  <a:pt x="296" y="499"/>
                </a:cubicBezTo>
                <a:cubicBezTo>
                  <a:pt x="296" y="499"/>
                  <a:pt x="297" y="500"/>
                  <a:pt x="297" y="500"/>
                </a:cubicBezTo>
                <a:cubicBezTo>
                  <a:pt x="296" y="500"/>
                  <a:pt x="296" y="500"/>
                  <a:pt x="296" y="500"/>
                </a:cubicBezTo>
                <a:cubicBezTo>
                  <a:pt x="296" y="500"/>
                  <a:pt x="295" y="499"/>
                  <a:pt x="295" y="500"/>
                </a:cubicBezTo>
                <a:cubicBezTo>
                  <a:pt x="295" y="500"/>
                  <a:pt x="295" y="499"/>
                  <a:pt x="295" y="499"/>
                </a:cubicBezTo>
                <a:cubicBezTo>
                  <a:pt x="296" y="499"/>
                  <a:pt x="296" y="500"/>
                  <a:pt x="296" y="500"/>
                </a:cubicBezTo>
                <a:cubicBezTo>
                  <a:pt x="295" y="499"/>
                  <a:pt x="294" y="499"/>
                  <a:pt x="294" y="498"/>
                </a:cubicBezTo>
                <a:cubicBezTo>
                  <a:pt x="294" y="498"/>
                  <a:pt x="294" y="497"/>
                  <a:pt x="294" y="497"/>
                </a:cubicBezTo>
                <a:cubicBezTo>
                  <a:pt x="295" y="497"/>
                  <a:pt x="294" y="497"/>
                  <a:pt x="295" y="496"/>
                </a:cubicBezTo>
                <a:cubicBezTo>
                  <a:pt x="294" y="496"/>
                  <a:pt x="294" y="496"/>
                  <a:pt x="294" y="496"/>
                </a:cubicBezTo>
                <a:cubicBezTo>
                  <a:pt x="294" y="495"/>
                  <a:pt x="294" y="495"/>
                  <a:pt x="294" y="495"/>
                </a:cubicBezTo>
                <a:cubicBezTo>
                  <a:pt x="293" y="493"/>
                  <a:pt x="293" y="493"/>
                  <a:pt x="293" y="493"/>
                </a:cubicBezTo>
                <a:cubicBezTo>
                  <a:pt x="293" y="493"/>
                  <a:pt x="293" y="493"/>
                  <a:pt x="293" y="493"/>
                </a:cubicBezTo>
                <a:cubicBezTo>
                  <a:pt x="293" y="493"/>
                  <a:pt x="293" y="493"/>
                  <a:pt x="293" y="493"/>
                </a:cubicBezTo>
                <a:cubicBezTo>
                  <a:pt x="295" y="494"/>
                  <a:pt x="295" y="494"/>
                  <a:pt x="295" y="494"/>
                </a:cubicBezTo>
                <a:cubicBezTo>
                  <a:pt x="296" y="496"/>
                  <a:pt x="296" y="496"/>
                  <a:pt x="296" y="496"/>
                </a:cubicBezTo>
                <a:cubicBezTo>
                  <a:pt x="296" y="496"/>
                  <a:pt x="296" y="496"/>
                  <a:pt x="296" y="496"/>
                </a:cubicBezTo>
                <a:cubicBezTo>
                  <a:pt x="297" y="495"/>
                  <a:pt x="298" y="494"/>
                  <a:pt x="297" y="492"/>
                </a:cubicBezTo>
                <a:cubicBezTo>
                  <a:pt x="299" y="495"/>
                  <a:pt x="298" y="491"/>
                  <a:pt x="299" y="490"/>
                </a:cubicBezTo>
                <a:cubicBezTo>
                  <a:pt x="302" y="493"/>
                  <a:pt x="302" y="489"/>
                  <a:pt x="303" y="486"/>
                </a:cubicBezTo>
                <a:cubicBezTo>
                  <a:pt x="302" y="486"/>
                  <a:pt x="300" y="485"/>
                  <a:pt x="299" y="486"/>
                </a:cubicBezTo>
                <a:cubicBezTo>
                  <a:pt x="298" y="488"/>
                  <a:pt x="301" y="488"/>
                  <a:pt x="300" y="489"/>
                </a:cubicBezTo>
                <a:cubicBezTo>
                  <a:pt x="297" y="489"/>
                  <a:pt x="296" y="489"/>
                  <a:pt x="294" y="490"/>
                </a:cubicBezTo>
                <a:cubicBezTo>
                  <a:pt x="294" y="488"/>
                  <a:pt x="294" y="486"/>
                  <a:pt x="292" y="483"/>
                </a:cubicBezTo>
                <a:cubicBezTo>
                  <a:pt x="292" y="484"/>
                  <a:pt x="292" y="485"/>
                  <a:pt x="291" y="485"/>
                </a:cubicBezTo>
                <a:cubicBezTo>
                  <a:pt x="291" y="485"/>
                  <a:pt x="291" y="485"/>
                  <a:pt x="291" y="485"/>
                </a:cubicBezTo>
                <a:cubicBezTo>
                  <a:pt x="291" y="485"/>
                  <a:pt x="290" y="485"/>
                  <a:pt x="290" y="485"/>
                </a:cubicBezTo>
                <a:cubicBezTo>
                  <a:pt x="290" y="485"/>
                  <a:pt x="290" y="485"/>
                  <a:pt x="290" y="485"/>
                </a:cubicBezTo>
                <a:cubicBezTo>
                  <a:pt x="290" y="485"/>
                  <a:pt x="290" y="485"/>
                  <a:pt x="290" y="485"/>
                </a:cubicBezTo>
                <a:cubicBezTo>
                  <a:pt x="290" y="484"/>
                  <a:pt x="290" y="484"/>
                  <a:pt x="290" y="484"/>
                </a:cubicBezTo>
                <a:cubicBezTo>
                  <a:pt x="289" y="482"/>
                  <a:pt x="289" y="482"/>
                  <a:pt x="289" y="482"/>
                </a:cubicBezTo>
                <a:cubicBezTo>
                  <a:pt x="287" y="483"/>
                  <a:pt x="287" y="483"/>
                  <a:pt x="287" y="483"/>
                </a:cubicBezTo>
                <a:cubicBezTo>
                  <a:pt x="287" y="483"/>
                  <a:pt x="287" y="483"/>
                  <a:pt x="287" y="483"/>
                </a:cubicBezTo>
                <a:cubicBezTo>
                  <a:pt x="288" y="485"/>
                  <a:pt x="288" y="485"/>
                  <a:pt x="288" y="485"/>
                </a:cubicBezTo>
                <a:cubicBezTo>
                  <a:pt x="289" y="486"/>
                  <a:pt x="289" y="486"/>
                  <a:pt x="289" y="486"/>
                </a:cubicBezTo>
                <a:cubicBezTo>
                  <a:pt x="289" y="487"/>
                  <a:pt x="290" y="488"/>
                  <a:pt x="290" y="489"/>
                </a:cubicBezTo>
                <a:cubicBezTo>
                  <a:pt x="287" y="486"/>
                  <a:pt x="288" y="489"/>
                  <a:pt x="286" y="490"/>
                </a:cubicBezTo>
                <a:cubicBezTo>
                  <a:pt x="287" y="488"/>
                  <a:pt x="284" y="488"/>
                  <a:pt x="285" y="490"/>
                </a:cubicBezTo>
                <a:cubicBezTo>
                  <a:pt x="286" y="490"/>
                  <a:pt x="288" y="490"/>
                  <a:pt x="289" y="490"/>
                </a:cubicBezTo>
                <a:close/>
                <a:moveTo>
                  <a:pt x="318" y="495"/>
                </a:moveTo>
                <a:cubicBezTo>
                  <a:pt x="319" y="497"/>
                  <a:pt x="320" y="497"/>
                  <a:pt x="320" y="499"/>
                </a:cubicBezTo>
                <a:cubicBezTo>
                  <a:pt x="321" y="498"/>
                  <a:pt x="321" y="498"/>
                  <a:pt x="322" y="497"/>
                </a:cubicBezTo>
                <a:cubicBezTo>
                  <a:pt x="321" y="496"/>
                  <a:pt x="319" y="494"/>
                  <a:pt x="318" y="495"/>
                </a:cubicBezTo>
                <a:close/>
                <a:moveTo>
                  <a:pt x="228" y="523"/>
                </a:moveTo>
                <a:cubicBezTo>
                  <a:pt x="229" y="524"/>
                  <a:pt x="228" y="524"/>
                  <a:pt x="228" y="525"/>
                </a:cubicBezTo>
                <a:cubicBezTo>
                  <a:pt x="229" y="525"/>
                  <a:pt x="229" y="525"/>
                  <a:pt x="230" y="526"/>
                </a:cubicBezTo>
                <a:cubicBezTo>
                  <a:pt x="232" y="526"/>
                  <a:pt x="230" y="522"/>
                  <a:pt x="228" y="523"/>
                </a:cubicBezTo>
                <a:close/>
                <a:moveTo>
                  <a:pt x="632" y="51"/>
                </a:moveTo>
                <a:cubicBezTo>
                  <a:pt x="635" y="54"/>
                  <a:pt x="632" y="54"/>
                  <a:pt x="634" y="56"/>
                </a:cubicBezTo>
                <a:cubicBezTo>
                  <a:pt x="635" y="54"/>
                  <a:pt x="635" y="53"/>
                  <a:pt x="635" y="51"/>
                </a:cubicBezTo>
                <a:cubicBezTo>
                  <a:pt x="634" y="53"/>
                  <a:pt x="633" y="51"/>
                  <a:pt x="632" y="51"/>
                </a:cubicBezTo>
                <a:close/>
                <a:moveTo>
                  <a:pt x="729" y="108"/>
                </a:moveTo>
                <a:cubicBezTo>
                  <a:pt x="730" y="109"/>
                  <a:pt x="731" y="110"/>
                  <a:pt x="730" y="110"/>
                </a:cubicBezTo>
                <a:cubicBezTo>
                  <a:pt x="729" y="108"/>
                  <a:pt x="727" y="110"/>
                  <a:pt x="727" y="111"/>
                </a:cubicBezTo>
                <a:cubicBezTo>
                  <a:pt x="728" y="112"/>
                  <a:pt x="731" y="114"/>
                  <a:pt x="730" y="111"/>
                </a:cubicBezTo>
                <a:cubicBezTo>
                  <a:pt x="728" y="111"/>
                  <a:pt x="734" y="110"/>
                  <a:pt x="732" y="108"/>
                </a:cubicBezTo>
                <a:cubicBezTo>
                  <a:pt x="731" y="108"/>
                  <a:pt x="730" y="107"/>
                  <a:pt x="729" y="108"/>
                </a:cubicBezTo>
                <a:close/>
                <a:moveTo>
                  <a:pt x="740" y="130"/>
                </a:moveTo>
                <a:cubicBezTo>
                  <a:pt x="741" y="132"/>
                  <a:pt x="744" y="131"/>
                  <a:pt x="744" y="129"/>
                </a:cubicBezTo>
                <a:cubicBezTo>
                  <a:pt x="742" y="130"/>
                  <a:pt x="741" y="128"/>
                  <a:pt x="740" y="130"/>
                </a:cubicBezTo>
                <a:close/>
                <a:moveTo>
                  <a:pt x="805" y="159"/>
                </a:moveTo>
                <a:cubicBezTo>
                  <a:pt x="804" y="159"/>
                  <a:pt x="804" y="159"/>
                  <a:pt x="804" y="159"/>
                </a:cubicBezTo>
                <a:cubicBezTo>
                  <a:pt x="804" y="160"/>
                  <a:pt x="804" y="160"/>
                  <a:pt x="804" y="160"/>
                </a:cubicBezTo>
                <a:cubicBezTo>
                  <a:pt x="805" y="160"/>
                  <a:pt x="805" y="160"/>
                  <a:pt x="805" y="161"/>
                </a:cubicBezTo>
                <a:cubicBezTo>
                  <a:pt x="804" y="161"/>
                  <a:pt x="804" y="162"/>
                  <a:pt x="805" y="163"/>
                </a:cubicBezTo>
                <a:cubicBezTo>
                  <a:pt x="806" y="162"/>
                  <a:pt x="807" y="164"/>
                  <a:pt x="807" y="162"/>
                </a:cubicBezTo>
                <a:cubicBezTo>
                  <a:pt x="806" y="160"/>
                  <a:pt x="805" y="161"/>
                  <a:pt x="805" y="159"/>
                </a:cubicBezTo>
                <a:close/>
                <a:moveTo>
                  <a:pt x="913" y="396"/>
                </a:moveTo>
                <a:cubicBezTo>
                  <a:pt x="912" y="396"/>
                  <a:pt x="911" y="397"/>
                  <a:pt x="910" y="398"/>
                </a:cubicBezTo>
                <a:cubicBezTo>
                  <a:pt x="909" y="397"/>
                  <a:pt x="907" y="394"/>
                  <a:pt x="906" y="395"/>
                </a:cubicBezTo>
                <a:cubicBezTo>
                  <a:pt x="904" y="397"/>
                  <a:pt x="908" y="398"/>
                  <a:pt x="909" y="400"/>
                </a:cubicBezTo>
                <a:cubicBezTo>
                  <a:pt x="911" y="397"/>
                  <a:pt x="913" y="399"/>
                  <a:pt x="915" y="398"/>
                </a:cubicBezTo>
                <a:cubicBezTo>
                  <a:pt x="915" y="397"/>
                  <a:pt x="914" y="397"/>
                  <a:pt x="913" y="396"/>
                </a:cubicBezTo>
                <a:close/>
                <a:moveTo>
                  <a:pt x="850" y="583"/>
                </a:moveTo>
                <a:cubicBezTo>
                  <a:pt x="847" y="584"/>
                  <a:pt x="849" y="586"/>
                  <a:pt x="848" y="587"/>
                </a:cubicBezTo>
                <a:cubicBezTo>
                  <a:pt x="849" y="588"/>
                  <a:pt x="850" y="585"/>
                  <a:pt x="851" y="588"/>
                </a:cubicBezTo>
                <a:cubicBezTo>
                  <a:pt x="853" y="587"/>
                  <a:pt x="853" y="587"/>
                  <a:pt x="853" y="587"/>
                </a:cubicBezTo>
                <a:cubicBezTo>
                  <a:pt x="852" y="585"/>
                  <a:pt x="851" y="585"/>
                  <a:pt x="850" y="583"/>
                </a:cubicBezTo>
                <a:close/>
                <a:moveTo>
                  <a:pt x="361" y="738"/>
                </a:moveTo>
                <a:cubicBezTo>
                  <a:pt x="362" y="740"/>
                  <a:pt x="365" y="741"/>
                  <a:pt x="364" y="738"/>
                </a:cubicBezTo>
                <a:cubicBezTo>
                  <a:pt x="363" y="739"/>
                  <a:pt x="362" y="736"/>
                  <a:pt x="361" y="738"/>
                </a:cubicBezTo>
                <a:close/>
                <a:moveTo>
                  <a:pt x="218" y="807"/>
                </a:moveTo>
                <a:cubicBezTo>
                  <a:pt x="218" y="808"/>
                  <a:pt x="216" y="809"/>
                  <a:pt x="217" y="811"/>
                </a:cubicBezTo>
                <a:cubicBezTo>
                  <a:pt x="218" y="811"/>
                  <a:pt x="221" y="810"/>
                  <a:pt x="218" y="807"/>
                </a:cubicBezTo>
                <a:close/>
                <a:moveTo>
                  <a:pt x="243" y="802"/>
                </a:moveTo>
                <a:cubicBezTo>
                  <a:pt x="241" y="799"/>
                  <a:pt x="241" y="799"/>
                  <a:pt x="241" y="799"/>
                </a:cubicBezTo>
                <a:cubicBezTo>
                  <a:pt x="239" y="800"/>
                  <a:pt x="238" y="799"/>
                  <a:pt x="237" y="801"/>
                </a:cubicBezTo>
                <a:cubicBezTo>
                  <a:pt x="239" y="803"/>
                  <a:pt x="241" y="803"/>
                  <a:pt x="243" y="802"/>
                </a:cubicBezTo>
                <a:close/>
                <a:moveTo>
                  <a:pt x="250" y="775"/>
                </a:moveTo>
                <a:cubicBezTo>
                  <a:pt x="250" y="772"/>
                  <a:pt x="252" y="773"/>
                  <a:pt x="254" y="771"/>
                </a:cubicBezTo>
                <a:cubicBezTo>
                  <a:pt x="253" y="768"/>
                  <a:pt x="252" y="773"/>
                  <a:pt x="250" y="771"/>
                </a:cubicBezTo>
                <a:cubicBezTo>
                  <a:pt x="249" y="769"/>
                  <a:pt x="253" y="770"/>
                  <a:pt x="250" y="768"/>
                </a:cubicBezTo>
                <a:cubicBezTo>
                  <a:pt x="248" y="770"/>
                  <a:pt x="249" y="769"/>
                  <a:pt x="246" y="770"/>
                </a:cubicBezTo>
                <a:cubicBezTo>
                  <a:pt x="248" y="772"/>
                  <a:pt x="247" y="774"/>
                  <a:pt x="250" y="775"/>
                </a:cubicBezTo>
                <a:close/>
                <a:moveTo>
                  <a:pt x="257" y="767"/>
                </a:moveTo>
                <a:cubicBezTo>
                  <a:pt x="256" y="768"/>
                  <a:pt x="255" y="769"/>
                  <a:pt x="254" y="768"/>
                </a:cubicBezTo>
                <a:cubicBezTo>
                  <a:pt x="256" y="773"/>
                  <a:pt x="259" y="769"/>
                  <a:pt x="257" y="767"/>
                </a:cubicBezTo>
                <a:close/>
                <a:moveTo>
                  <a:pt x="269" y="777"/>
                </a:moveTo>
                <a:cubicBezTo>
                  <a:pt x="269" y="776"/>
                  <a:pt x="265" y="778"/>
                  <a:pt x="267" y="780"/>
                </a:cubicBezTo>
                <a:cubicBezTo>
                  <a:pt x="268" y="779"/>
                  <a:pt x="271" y="779"/>
                  <a:pt x="269" y="777"/>
                </a:cubicBezTo>
                <a:close/>
                <a:moveTo>
                  <a:pt x="283" y="779"/>
                </a:moveTo>
                <a:cubicBezTo>
                  <a:pt x="281" y="778"/>
                  <a:pt x="278" y="779"/>
                  <a:pt x="279" y="781"/>
                </a:cubicBezTo>
                <a:cubicBezTo>
                  <a:pt x="280" y="782"/>
                  <a:pt x="286" y="783"/>
                  <a:pt x="283" y="779"/>
                </a:cubicBezTo>
                <a:close/>
                <a:moveTo>
                  <a:pt x="260" y="742"/>
                </a:moveTo>
                <a:cubicBezTo>
                  <a:pt x="259" y="740"/>
                  <a:pt x="255" y="740"/>
                  <a:pt x="255" y="742"/>
                </a:cubicBezTo>
                <a:cubicBezTo>
                  <a:pt x="258" y="745"/>
                  <a:pt x="258" y="741"/>
                  <a:pt x="260" y="742"/>
                </a:cubicBezTo>
                <a:close/>
                <a:moveTo>
                  <a:pt x="247" y="706"/>
                </a:moveTo>
                <a:cubicBezTo>
                  <a:pt x="250" y="703"/>
                  <a:pt x="244" y="697"/>
                  <a:pt x="241" y="697"/>
                </a:cubicBezTo>
                <a:cubicBezTo>
                  <a:pt x="242" y="702"/>
                  <a:pt x="239" y="699"/>
                  <a:pt x="237" y="701"/>
                </a:cubicBezTo>
                <a:cubicBezTo>
                  <a:pt x="239" y="704"/>
                  <a:pt x="240" y="704"/>
                  <a:pt x="240" y="707"/>
                </a:cubicBezTo>
                <a:cubicBezTo>
                  <a:pt x="243" y="708"/>
                  <a:pt x="245" y="702"/>
                  <a:pt x="247" y="706"/>
                </a:cubicBezTo>
                <a:close/>
                <a:moveTo>
                  <a:pt x="267" y="735"/>
                </a:moveTo>
                <a:cubicBezTo>
                  <a:pt x="266" y="736"/>
                  <a:pt x="263" y="736"/>
                  <a:pt x="264" y="738"/>
                </a:cubicBezTo>
                <a:cubicBezTo>
                  <a:pt x="266" y="739"/>
                  <a:pt x="269" y="738"/>
                  <a:pt x="267" y="735"/>
                </a:cubicBezTo>
                <a:close/>
                <a:moveTo>
                  <a:pt x="250" y="708"/>
                </a:moveTo>
                <a:cubicBezTo>
                  <a:pt x="249" y="709"/>
                  <a:pt x="248" y="709"/>
                  <a:pt x="247" y="709"/>
                </a:cubicBezTo>
                <a:cubicBezTo>
                  <a:pt x="249" y="711"/>
                  <a:pt x="246" y="710"/>
                  <a:pt x="247" y="712"/>
                </a:cubicBezTo>
                <a:cubicBezTo>
                  <a:pt x="249" y="713"/>
                  <a:pt x="253" y="712"/>
                  <a:pt x="250" y="708"/>
                </a:cubicBezTo>
                <a:close/>
                <a:moveTo>
                  <a:pt x="284" y="754"/>
                </a:moveTo>
                <a:cubicBezTo>
                  <a:pt x="290" y="749"/>
                  <a:pt x="290" y="749"/>
                  <a:pt x="290" y="749"/>
                </a:cubicBezTo>
                <a:cubicBezTo>
                  <a:pt x="289" y="748"/>
                  <a:pt x="290" y="745"/>
                  <a:pt x="288" y="746"/>
                </a:cubicBezTo>
                <a:cubicBezTo>
                  <a:pt x="288" y="747"/>
                  <a:pt x="289" y="747"/>
                  <a:pt x="289" y="748"/>
                </a:cubicBezTo>
                <a:cubicBezTo>
                  <a:pt x="286" y="748"/>
                  <a:pt x="286" y="750"/>
                  <a:pt x="284" y="751"/>
                </a:cubicBezTo>
                <a:cubicBezTo>
                  <a:pt x="283" y="749"/>
                  <a:pt x="283" y="749"/>
                  <a:pt x="283" y="749"/>
                </a:cubicBezTo>
                <a:cubicBezTo>
                  <a:pt x="282" y="751"/>
                  <a:pt x="280" y="749"/>
                  <a:pt x="278" y="750"/>
                </a:cubicBezTo>
                <a:cubicBezTo>
                  <a:pt x="282" y="752"/>
                  <a:pt x="277" y="753"/>
                  <a:pt x="279" y="754"/>
                </a:cubicBezTo>
                <a:cubicBezTo>
                  <a:pt x="281" y="752"/>
                  <a:pt x="281" y="750"/>
                  <a:pt x="284" y="754"/>
                </a:cubicBezTo>
                <a:close/>
                <a:moveTo>
                  <a:pt x="271" y="737"/>
                </a:moveTo>
                <a:cubicBezTo>
                  <a:pt x="272" y="736"/>
                  <a:pt x="272" y="735"/>
                  <a:pt x="271" y="733"/>
                </a:cubicBezTo>
                <a:cubicBezTo>
                  <a:pt x="270" y="733"/>
                  <a:pt x="269" y="733"/>
                  <a:pt x="268" y="734"/>
                </a:cubicBezTo>
                <a:cubicBezTo>
                  <a:pt x="269" y="736"/>
                  <a:pt x="270" y="737"/>
                  <a:pt x="271" y="737"/>
                </a:cubicBezTo>
                <a:close/>
                <a:moveTo>
                  <a:pt x="277" y="733"/>
                </a:moveTo>
                <a:cubicBezTo>
                  <a:pt x="279" y="730"/>
                  <a:pt x="284" y="731"/>
                  <a:pt x="284" y="725"/>
                </a:cubicBezTo>
                <a:cubicBezTo>
                  <a:pt x="285" y="726"/>
                  <a:pt x="288" y="727"/>
                  <a:pt x="287" y="724"/>
                </a:cubicBezTo>
                <a:cubicBezTo>
                  <a:pt x="284" y="723"/>
                  <a:pt x="284" y="723"/>
                  <a:pt x="281" y="723"/>
                </a:cubicBezTo>
                <a:cubicBezTo>
                  <a:pt x="281" y="729"/>
                  <a:pt x="273" y="728"/>
                  <a:pt x="273" y="732"/>
                </a:cubicBezTo>
                <a:cubicBezTo>
                  <a:pt x="275" y="733"/>
                  <a:pt x="275" y="730"/>
                  <a:pt x="277" y="733"/>
                </a:cubicBezTo>
                <a:close/>
                <a:moveTo>
                  <a:pt x="281" y="720"/>
                </a:moveTo>
                <a:cubicBezTo>
                  <a:pt x="280" y="720"/>
                  <a:pt x="275" y="721"/>
                  <a:pt x="278" y="724"/>
                </a:cubicBezTo>
                <a:cubicBezTo>
                  <a:pt x="279" y="722"/>
                  <a:pt x="282" y="723"/>
                  <a:pt x="281" y="720"/>
                </a:cubicBezTo>
                <a:close/>
                <a:moveTo>
                  <a:pt x="277" y="709"/>
                </a:moveTo>
                <a:cubicBezTo>
                  <a:pt x="276" y="708"/>
                  <a:pt x="276" y="709"/>
                  <a:pt x="276" y="710"/>
                </a:cubicBezTo>
                <a:cubicBezTo>
                  <a:pt x="277" y="710"/>
                  <a:pt x="279" y="709"/>
                  <a:pt x="280" y="709"/>
                </a:cubicBezTo>
                <a:cubicBezTo>
                  <a:pt x="277" y="708"/>
                  <a:pt x="277" y="704"/>
                  <a:pt x="276" y="707"/>
                </a:cubicBezTo>
                <a:cubicBezTo>
                  <a:pt x="276" y="706"/>
                  <a:pt x="277" y="708"/>
                  <a:pt x="277" y="709"/>
                </a:cubicBezTo>
                <a:close/>
                <a:moveTo>
                  <a:pt x="282" y="708"/>
                </a:moveTo>
                <a:cubicBezTo>
                  <a:pt x="283" y="708"/>
                  <a:pt x="283" y="709"/>
                  <a:pt x="284" y="710"/>
                </a:cubicBezTo>
                <a:cubicBezTo>
                  <a:pt x="283" y="710"/>
                  <a:pt x="281" y="711"/>
                  <a:pt x="282" y="712"/>
                </a:cubicBezTo>
                <a:cubicBezTo>
                  <a:pt x="285" y="713"/>
                  <a:pt x="283" y="705"/>
                  <a:pt x="282" y="708"/>
                </a:cubicBezTo>
                <a:close/>
                <a:moveTo>
                  <a:pt x="287" y="714"/>
                </a:moveTo>
                <a:cubicBezTo>
                  <a:pt x="287" y="715"/>
                  <a:pt x="288" y="716"/>
                  <a:pt x="287" y="716"/>
                </a:cubicBezTo>
                <a:cubicBezTo>
                  <a:pt x="287" y="717"/>
                  <a:pt x="286" y="717"/>
                  <a:pt x="286" y="718"/>
                </a:cubicBezTo>
                <a:cubicBezTo>
                  <a:pt x="287" y="717"/>
                  <a:pt x="290" y="718"/>
                  <a:pt x="290" y="716"/>
                </a:cubicBezTo>
                <a:cubicBezTo>
                  <a:pt x="287" y="716"/>
                  <a:pt x="293" y="715"/>
                  <a:pt x="290" y="715"/>
                </a:cubicBezTo>
                <a:cubicBezTo>
                  <a:pt x="289" y="717"/>
                  <a:pt x="287" y="712"/>
                  <a:pt x="287" y="714"/>
                </a:cubicBezTo>
                <a:close/>
                <a:moveTo>
                  <a:pt x="309" y="738"/>
                </a:moveTo>
                <a:cubicBezTo>
                  <a:pt x="307" y="735"/>
                  <a:pt x="305" y="735"/>
                  <a:pt x="304" y="736"/>
                </a:cubicBezTo>
                <a:cubicBezTo>
                  <a:pt x="304" y="737"/>
                  <a:pt x="303" y="738"/>
                  <a:pt x="305" y="741"/>
                </a:cubicBezTo>
                <a:cubicBezTo>
                  <a:pt x="307" y="740"/>
                  <a:pt x="308" y="739"/>
                  <a:pt x="309" y="738"/>
                </a:cubicBezTo>
                <a:close/>
                <a:moveTo>
                  <a:pt x="310" y="738"/>
                </a:moveTo>
                <a:cubicBezTo>
                  <a:pt x="311" y="734"/>
                  <a:pt x="317" y="735"/>
                  <a:pt x="318" y="731"/>
                </a:cubicBezTo>
                <a:cubicBezTo>
                  <a:pt x="315" y="732"/>
                  <a:pt x="310" y="734"/>
                  <a:pt x="305" y="732"/>
                </a:cubicBezTo>
                <a:cubicBezTo>
                  <a:pt x="307" y="737"/>
                  <a:pt x="309" y="733"/>
                  <a:pt x="310" y="738"/>
                </a:cubicBezTo>
                <a:close/>
                <a:moveTo>
                  <a:pt x="267" y="651"/>
                </a:moveTo>
                <a:cubicBezTo>
                  <a:pt x="266" y="649"/>
                  <a:pt x="264" y="649"/>
                  <a:pt x="263" y="650"/>
                </a:cubicBezTo>
                <a:cubicBezTo>
                  <a:pt x="264" y="651"/>
                  <a:pt x="264" y="652"/>
                  <a:pt x="264" y="653"/>
                </a:cubicBezTo>
                <a:cubicBezTo>
                  <a:pt x="265" y="652"/>
                  <a:pt x="266" y="651"/>
                  <a:pt x="267" y="651"/>
                </a:cubicBezTo>
                <a:close/>
                <a:moveTo>
                  <a:pt x="321" y="727"/>
                </a:moveTo>
                <a:cubicBezTo>
                  <a:pt x="320" y="729"/>
                  <a:pt x="320" y="728"/>
                  <a:pt x="318" y="728"/>
                </a:cubicBezTo>
                <a:cubicBezTo>
                  <a:pt x="319" y="730"/>
                  <a:pt x="323" y="729"/>
                  <a:pt x="321" y="727"/>
                </a:cubicBezTo>
                <a:close/>
                <a:moveTo>
                  <a:pt x="315" y="716"/>
                </a:moveTo>
                <a:cubicBezTo>
                  <a:pt x="314" y="716"/>
                  <a:pt x="312" y="718"/>
                  <a:pt x="313" y="720"/>
                </a:cubicBezTo>
                <a:cubicBezTo>
                  <a:pt x="315" y="719"/>
                  <a:pt x="315" y="718"/>
                  <a:pt x="315" y="716"/>
                </a:cubicBezTo>
                <a:close/>
                <a:moveTo>
                  <a:pt x="271" y="651"/>
                </a:moveTo>
                <a:cubicBezTo>
                  <a:pt x="270" y="650"/>
                  <a:pt x="269" y="651"/>
                  <a:pt x="271" y="653"/>
                </a:cubicBezTo>
                <a:cubicBezTo>
                  <a:pt x="272" y="651"/>
                  <a:pt x="273" y="652"/>
                  <a:pt x="274" y="650"/>
                </a:cubicBezTo>
                <a:cubicBezTo>
                  <a:pt x="275" y="650"/>
                  <a:pt x="276" y="652"/>
                  <a:pt x="277" y="652"/>
                </a:cubicBezTo>
                <a:cubicBezTo>
                  <a:pt x="277" y="648"/>
                  <a:pt x="273" y="650"/>
                  <a:pt x="271" y="650"/>
                </a:cubicBezTo>
                <a:cubicBezTo>
                  <a:pt x="270" y="649"/>
                  <a:pt x="271" y="648"/>
                  <a:pt x="271" y="648"/>
                </a:cubicBezTo>
                <a:cubicBezTo>
                  <a:pt x="269" y="649"/>
                  <a:pt x="268" y="647"/>
                  <a:pt x="266" y="649"/>
                </a:cubicBezTo>
                <a:cubicBezTo>
                  <a:pt x="268" y="653"/>
                  <a:pt x="269" y="648"/>
                  <a:pt x="271" y="651"/>
                </a:cubicBezTo>
                <a:close/>
                <a:moveTo>
                  <a:pt x="274" y="648"/>
                </a:moveTo>
                <a:cubicBezTo>
                  <a:pt x="273" y="646"/>
                  <a:pt x="275" y="646"/>
                  <a:pt x="274" y="645"/>
                </a:cubicBezTo>
                <a:cubicBezTo>
                  <a:pt x="272" y="647"/>
                  <a:pt x="270" y="642"/>
                  <a:pt x="267" y="644"/>
                </a:cubicBezTo>
                <a:cubicBezTo>
                  <a:pt x="267" y="644"/>
                  <a:pt x="267" y="645"/>
                  <a:pt x="267" y="646"/>
                </a:cubicBezTo>
                <a:cubicBezTo>
                  <a:pt x="270" y="643"/>
                  <a:pt x="271" y="648"/>
                  <a:pt x="274" y="648"/>
                </a:cubicBezTo>
                <a:close/>
                <a:moveTo>
                  <a:pt x="219" y="564"/>
                </a:moveTo>
                <a:cubicBezTo>
                  <a:pt x="219" y="564"/>
                  <a:pt x="219" y="564"/>
                  <a:pt x="218" y="564"/>
                </a:cubicBezTo>
                <a:cubicBezTo>
                  <a:pt x="218" y="565"/>
                  <a:pt x="218" y="565"/>
                  <a:pt x="218" y="565"/>
                </a:cubicBezTo>
                <a:cubicBezTo>
                  <a:pt x="220" y="567"/>
                  <a:pt x="218" y="566"/>
                  <a:pt x="219" y="568"/>
                </a:cubicBezTo>
                <a:cubicBezTo>
                  <a:pt x="221" y="568"/>
                  <a:pt x="219" y="566"/>
                  <a:pt x="219" y="564"/>
                </a:cubicBezTo>
                <a:close/>
                <a:moveTo>
                  <a:pt x="285" y="643"/>
                </a:moveTo>
                <a:cubicBezTo>
                  <a:pt x="283" y="644"/>
                  <a:pt x="277" y="645"/>
                  <a:pt x="278" y="649"/>
                </a:cubicBezTo>
                <a:cubicBezTo>
                  <a:pt x="281" y="646"/>
                  <a:pt x="287" y="649"/>
                  <a:pt x="285" y="643"/>
                </a:cubicBezTo>
                <a:close/>
                <a:moveTo>
                  <a:pt x="327" y="705"/>
                </a:moveTo>
                <a:cubicBezTo>
                  <a:pt x="327" y="702"/>
                  <a:pt x="329" y="701"/>
                  <a:pt x="326" y="698"/>
                </a:cubicBezTo>
                <a:cubicBezTo>
                  <a:pt x="324" y="699"/>
                  <a:pt x="318" y="702"/>
                  <a:pt x="320" y="708"/>
                </a:cubicBezTo>
                <a:cubicBezTo>
                  <a:pt x="323" y="707"/>
                  <a:pt x="324" y="705"/>
                  <a:pt x="327" y="705"/>
                </a:cubicBezTo>
                <a:close/>
                <a:moveTo>
                  <a:pt x="234" y="561"/>
                </a:moveTo>
                <a:cubicBezTo>
                  <a:pt x="233" y="560"/>
                  <a:pt x="227" y="562"/>
                  <a:pt x="228" y="566"/>
                </a:cubicBezTo>
                <a:cubicBezTo>
                  <a:pt x="229" y="565"/>
                  <a:pt x="235" y="564"/>
                  <a:pt x="234" y="561"/>
                </a:cubicBezTo>
                <a:close/>
                <a:moveTo>
                  <a:pt x="288" y="639"/>
                </a:moveTo>
                <a:cubicBezTo>
                  <a:pt x="289" y="643"/>
                  <a:pt x="284" y="639"/>
                  <a:pt x="286" y="644"/>
                </a:cubicBezTo>
                <a:cubicBezTo>
                  <a:pt x="288" y="643"/>
                  <a:pt x="287" y="640"/>
                  <a:pt x="288" y="643"/>
                </a:cubicBezTo>
                <a:cubicBezTo>
                  <a:pt x="289" y="643"/>
                  <a:pt x="289" y="639"/>
                  <a:pt x="288" y="639"/>
                </a:cubicBezTo>
                <a:close/>
                <a:moveTo>
                  <a:pt x="331" y="700"/>
                </a:moveTo>
                <a:cubicBezTo>
                  <a:pt x="330" y="698"/>
                  <a:pt x="328" y="695"/>
                  <a:pt x="327" y="697"/>
                </a:cubicBezTo>
                <a:cubicBezTo>
                  <a:pt x="329" y="700"/>
                  <a:pt x="329" y="700"/>
                  <a:pt x="329" y="700"/>
                </a:cubicBezTo>
                <a:cubicBezTo>
                  <a:pt x="330" y="700"/>
                  <a:pt x="330" y="699"/>
                  <a:pt x="331" y="700"/>
                </a:cubicBezTo>
                <a:close/>
                <a:moveTo>
                  <a:pt x="293" y="636"/>
                </a:moveTo>
                <a:cubicBezTo>
                  <a:pt x="292" y="636"/>
                  <a:pt x="290" y="639"/>
                  <a:pt x="291" y="641"/>
                </a:cubicBezTo>
                <a:cubicBezTo>
                  <a:pt x="292" y="639"/>
                  <a:pt x="295" y="641"/>
                  <a:pt x="293" y="636"/>
                </a:cubicBezTo>
                <a:close/>
                <a:moveTo>
                  <a:pt x="240" y="558"/>
                </a:moveTo>
                <a:cubicBezTo>
                  <a:pt x="239" y="559"/>
                  <a:pt x="237" y="560"/>
                  <a:pt x="239" y="562"/>
                </a:cubicBezTo>
                <a:cubicBezTo>
                  <a:pt x="239" y="561"/>
                  <a:pt x="243" y="560"/>
                  <a:pt x="240" y="558"/>
                </a:cubicBezTo>
                <a:close/>
                <a:moveTo>
                  <a:pt x="312" y="667"/>
                </a:moveTo>
                <a:cubicBezTo>
                  <a:pt x="312" y="668"/>
                  <a:pt x="313" y="670"/>
                  <a:pt x="314" y="672"/>
                </a:cubicBezTo>
                <a:cubicBezTo>
                  <a:pt x="317" y="671"/>
                  <a:pt x="315" y="665"/>
                  <a:pt x="312" y="667"/>
                </a:cubicBezTo>
                <a:close/>
                <a:moveTo>
                  <a:pt x="313" y="648"/>
                </a:moveTo>
                <a:cubicBezTo>
                  <a:pt x="312" y="649"/>
                  <a:pt x="312" y="647"/>
                  <a:pt x="310" y="646"/>
                </a:cubicBezTo>
                <a:cubicBezTo>
                  <a:pt x="309" y="647"/>
                  <a:pt x="308" y="649"/>
                  <a:pt x="307" y="648"/>
                </a:cubicBezTo>
                <a:cubicBezTo>
                  <a:pt x="307" y="647"/>
                  <a:pt x="306" y="646"/>
                  <a:pt x="306" y="645"/>
                </a:cubicBezTo>
                <a:cubicBezTo>
                  <a:pt x="307" y="644"/>
                  <a:pt x="310" y="645"/>
                  <a:pt x="308" y="642"/>
                </a:cubicBezTo>
                <a:cubicBezTo>
                  <a:pt x="305" y="641"/>
                  <a:pt x="299" y="645"/>
                  <a:pt x="303" y="647"/>
                </a:cubicBezTo>
                <a:cubicBezTo>
                  <a:pt x="302" y="649"/>
                  <a:pt x="301" y="647"/>
                  <a:pt x="300" y="648"/>
                </a:cubicBezTo>
                <a:cubicBezTo>
                  <a:pt x="301" y="650"/>
                  <a:pt x="301" y="651"/>
                  <a:pt x="301" y="652"/>
                </a:cubicBezTo>
                <a:cubicBezTo>
                  <a:pt x="304" y="651"/>
                  <a:pt x="303" y="647"/>
                  <a:pt x="304" y="645"/>
                </a:cubicBezTo>
                <a:cubicBezTo>
                  <a:pt x="306" y="649"/>
                  <a:pt x="304" y="651"/>
                  <a:pt x="303" y="653"/>
                </a:cubicBezTo>
                <a:cubicBezTo>
                  <a:pt x="305" y="652"/>
                  <a:pt x="307" y="657"/>
                  <a:pt x="309" y="656"/>
                </a:cubicBezTo>
                <a:cubicBezTo>
                  <a:pt x="308" y="654"/>
                  <a:pt x="311" y="653"/>
                  <a:pt x="310" y="649"/>
                </a:cubicBezTo>
                <a:cubicBezTo>
                  <a:pt x="311" y="650"/>
                  <a:pt x="314" y="650"/>
                  <a:pt x="313" y="648"/>
                </a:cubicBezTo>
                <a:close/>
                <a:moveTo>
                  <a:pt x="190" y="466"/>
                </a:moveTo>
                <a:cubicBezTo>
                  <a:pt x="188" y="466"/>
                  <a:pt x="193" y="464"/>
                  <a:pt x="190" y="462"/>
                </a:cubicBezTo>
                <a:cubicBezTo>
                  <a:pt x="190" y="463"/>
                  <a:pt x="188" y="464"/>
                  <a:pt x="188" y="465"/>
                </a:cubicBezTo>
                <a:cubicBezTo>
                  <a:pt x="189" y="465"/>
                  <a:pt x="188" y="466"/>
                  <a:pt x="189" y="467"/>
                </a:cubicBezTo>
                <a:cubicBezTo>
                  <a:pt x="189" y="467"/>
                  <a:pt x="192" y="468"/>
                  <a:pt x="190" y="466"/>
                </a:cubicBezTo>
                <a:close/>
                <a:moveTo>
                  <a:pt x="318" y="638"/>
                </a:moveTo>
                <a:cubicBezTo>
                  <a:pt x="320" y="637"/>
                  <a:pt x="319" y="635"/>
                  <a:pt x="319" y="634"/>
                </a:cubicBezTo>
                <a:cubicBezTo>
                  <a:pt x="320" y="635"/>
                  <a:pt x="321" y="636"/>
                  <a:pt x="322" y="635"/>
                </a:cubicBezTo>
                <a:cubicBezTo>
                  <a:pt x="320" y="633"/>
                  <a:pt x="321" y="632"/>
                  <a:pt x="321" y="630"/>
                </a:cubicBezTo>
                <a:cubicBezTo>
                  <a:pt x="320" y="630"/>
                  <a:pt x="320" y="630"/>
                  <a:pt x="319" y="629"/>
                </a:cubicBezTo>
                <a:cubicBezTo>
                  <a:pt x="316" y="636"/>
                  <a:pt x="307" y="635"/>
                  <a:pt x="305" y="641"/>
                </a:cubicBezTo>
                <a:cubicBezTo>
                  <a:pt x="306" y="637"/>
                  <a:pt x="309" y="644"/>
                  <a:pt x="312" y="642"/>
                </a:cubicBezTo>
                <a:cubicBezTo>
                  <a:pt x="311" y="639"/>
                  <a:pt x="310" y="641"/>
                  <a:pt x="309" y="640"/>
                </a:cubicBezTo>
                <a:cubicBezTo>
                  <a:pt x="309" y="639"/>
                  <a:pt x="309" y="639"/>
                  <a:pt x="309" y="638"/>
                </a:cubicBezTo>
                <a:cubicBezTo>
                  <a:pt x="313" y="642"/>
                  <a:pt x="312" y="633"/>
                  <a:pt x="318" y="638"/>
                </a:cubicBezTo>
                <a:close/>
                <a:moveTo>
                  <a:pt x="322" y="640"/>
                </a:moveTo>
                <a:cubicBezTo>
                  <a:pt x="320" y="639"/>
                  <a:pt x="317" y="648"/>
                  <a:pt x="314" y="646"/>
                </a:cubicBezTo>
                <a:cubicBezTo>
                  <a:pt x="315" y="648"/>
                  <a:pt x="315" y="647"/>
                  <a:pt x="315" y="649"/>
                </a:cubicBezTo>
                <a:cubicBezTo>
                  <a:pt x="316" y="645"/>
                  <a:pt x="322" y="645"/>
                  <a:pt x="322" y="640"/>
                </a:cubicBezTo>
                <a:close/>
                <a:moveTo>
                  <a:pt x="335" y="661"/>
                </a:moveTo>
                <a:cubicBezTo>
                  <a:pt x="334" y="663"/>
                  <a:pt x="331" y="664"/>
                  <a:pt x="332" y="664"/>
                </a:cubicBezTo>
                <a:cubicBezTo>
                  <a:pt x="334" y="665"/>
                  <a:pt x="337" y="665"/>
                  <a:pt x="335" y="661"/>
                </a:cubicBezTo>
                <a:close/>
                <a:moveTo>
                  <a:pt x="321" y="648"/>
                </a:moveTo>
                <a:cubicBezTo>
                  <a:pt x="322" y="650"/>
                  <a:pt x="322" y="650"/>
                  <a:pt x="322" y="650"/>
                </a:cubicBezTo>
                <a:cubicBezTo>
                  <a:pt x="326" y="650"/>
                  <a:pt x="323" y="646"/>
                  <a:pt x="321" y="648"/>
                </a:cubicBezTo>
                <a:close/>
                <a:moveTo>
                  <a:pt x="205" y="463"/>
                </a:moveTo>
                <a:cubicBezTo>
                  <a:pt x="205" y="462"/>
                  <a:pt x="204" y="458"/>
                  <a:pt x="202" y="459"/>
                </a:cubicBezTo>
                <a:cubicBezTo>
                  <a:pt x="202" y="461"/>
                  <a:pt x="202" y="463"/>
                  <a:pt x="203" y="465"/>
                </a:cubicBezTo>
                <a:cubicBezTo>
                  <a:pt x="203" y="465"/>
                  <a:pt x="204" y="464"/>
                  <a:pt x="205" y="463"/>
                </a:cubicBezTo>
                <a:close/>
                <a:moveTo>
                  <a:pt x="327" y="649"/>
                </a:moveTo>
                <a:cubicBezTo>
                  <a:pt x="327" y="647"/>
                  <a:pt x="325" y="646"/>
                  <a:pt x="325" y="644"/>
                </a:cubicBezTo>
                <a:cubicBezTo>
                  <a:pt x="322" y="644"/>
                  <a:pt x="326" y="650"/>
                  <a:pt x="327" y="649"/>
                </a:cubicBezTo>
                <a:close/>
                <a:moveTo>
                  <a:pt x="341" y="663"/>
                </a:moveTo>
                <a:cubicBezTo>
                  <a:pt x="340" y="660"/>
                  <a:pt x="336" y="662"/>
                  <a:pt x="338" y="664"/>
                </a:cubicBezTo>
                <a:cubicBezTo>
                  <a:pt x="339" y="665"/>
                  <a:pt x="340" y="664"/>
                  <a:pt x="341" y="663"/>
                </a:cubicBezTo>
                <a:close/>
                <a:moveTo>
                  <a:pt x="211" y="460"/>
                </a:moveTo>
                <a:cubicBezTo>
                  <a:pt x="212" y="457"/>
                  <a:pt x="216" y="461"/>
                  <a:pt x="215" y="458"/>
                </a:cubicBezTo>
                <a:cubicBezTo>
                  <a:pt x="215" y="458"/>
                  <a:pt x="214" y="458"/>
                  <a:pt x="213" y="457"/>
                </a:cubicBezTo>
                <a:cubicBezTo>
                  <a:pt x="214" y="456"/>
                  <a:pt x="216" y="456"/>
                  <a:pt x="215" y="454"/>
                </a:cubicBezTo>
                <a:cubicBezTo>
                  <a:pt x="211" y="454"/>
                  <a:pt x="213" y="454"/>
                  <a:pt x="212" y="457"/>
                </a:cubicBezTo>
                <a:cubicBezTo>
                  <a:pt x="211" y="456"/>
                  <a:pt x="211" y="455"/>
                  <a:pt x="211" y="454"/>
                </a:cubicBezTo>
                <a:cubicBezTo>
                  <a:pt x="210" y="454"/>
                  <a:pt x="210" y="454"/>
                  <a:pt x="209" y="454"/>
                </a:cubicBezTo>
                <a:cubicBezTo>
                  <a:pt x="209" y="456"/>
                  <a:pt x="211" y="455"/>
                  <a:pt x="210" y="457"/>
                </a:cubicBezTo>
                <a:cubicBezTo>
                  <a:pt x="209" y="457"/>
                  <a:pt x="208" y="455"/>
                  <a:pt x="207" y="457"/>
                </a:cubicBezTo>
                <a:cubicBezTo>
                  <a:pt x="209" y="458"/>
                  <a:pt x="204" y="458"/>
                  <a:pt x="206" y="460"/>
                </a:cubicBezTo>
                <a:cubicBezTo>
                  <a:pt x="207" y="459"/>
                  <a:pt x="206" y="461"/>
                  <a:pt x="208" y="462"/>
                </a:cubicBezTo>
                <a:cubicBezTo>
                  <a:pt x="209" y="460"/>
                  <a:pt x="210" y="457"/>
                  <a:pt x="211" y="460"/>
                </a:cubicBezTo>
                <a:close/>
                <a:moveTo>
                  <a:pt x="270" y="547"/>
                </a:moveTo>
                <a:cubicBezTo>
                  <a:pt x="269" y="549"/>
                  <a:pt x="266" y="547"/>
                  <a:pt x="268" y="550"/>
                </a:cubicBezTo>
                <a:cubicBezTo>
                  <a:pt x="268" y="549"/>
                  <a:pt x="272" y="549"/>
                  <a:pt x="270" y="547"/>
                </a:cubicBezTo>
                <a:close/>
                <a:moveTo>
                  <a:pt x="326" y="633"/>
                </a:moveTo>
                <a:cubicBezTo>
                  <a:pt x="326" y="634"/>
                  <a:pt x="323" y="634"/>
                  <a:pt x="325" y="636"/>
                </a:cubicBezTo>
                <a:cubicBezTo>
                  <a:pt x="327" y="637"/>
                  <a:pt x="328" y="635"/>
                  <a:pt x="326" y="633"/>
                </a:cubicBezTo>
                <a:close/>
                <a:moveTo>
                  <a:pt x="324" y="623"/>
                </a:moveTo>
                <a:cubicBezTo>
                  <a:pt x="322" y="625"/>
                  <a:pt x="320" y="623"/>
                  <a:pt x="319" y="623"/>
                </a:cubicBezTo>
                <a:cubicBezTo>
                  <a:pt x="321" y="627"/>
                  <a:pt x="326" y="628"/>
                  <a:pt x="324" y="623"/>
                </a:cubicBezTo>
                <a:close/>
                <a:moveTo>
                  <a:pt x="251" y="516"/>
                </a:moveTo>
                <a:cubicBezTo>
                  <a:pt x="250" y="515"/>
                  <a:pt x="248" y="514"/>
                  <a:pt x="249" y="516"/>
                </a:cubicBezTo>
                <a:cubicBezTo>
                  <a:pt x="249" y="516"/>
                  <a:pt x="250" y="516"/>
                  <a:pt x="250" y="517"/>
                </a:cubicBezTo>
                <a:cubicBezTo>
                  <a:pt x="250" y="518"/>
                  <a:pt x="249" y="518"/>
                  <a:pt x="250" y="519"/>
                </a:cubicBezTo>
                <a:cubicBezTo>
                  <a:pt x="250" y="518"/>
                  <a:pt x="251" y="517"/>
                  <a:pt x="251" y="516"/>
                </a:cubicBezTo>
                <a:close/>
                <a:moveTo>
                  <a:pt x="364" y="650"/>
                </a:moveTo>
                <a:cubicBezTo>
                  <a:pt x="360" y="649"/>
                  <a:pt x="362" y="657"/>
                  <a:pt x="358" y="655"/>
                </a:cubicBezTo>
                <a:cubicBezTo>
                  <a:pt x="358" y="654"/>
                  <a:pt x="357" y="654"/>
                  <a:pt x="357" y="653"/>
                </a:cubicBezTo>
                <a:cubicBezTo>
                  <a:pt x="358" y="651"/>
                  <a:pt x="359" y="654"/>
                  <a:pt x="360" y="653"/>
                </a:cubicBezTo>
                <a:cubicBezTo>
                  <a:pt x="357" y="651"/>
                  <a:pt x="356" y="649"/>
                  <a:pt x="353" y="649"/>
                </a:cubicBezTo>
                <a:cubicBezTo>
                  <a:pt x="354" y="653"/>
                  <a:pt x="355" y="652"/>
                  <a:pt x="357" y="655"/>
                </a:cubicBezTo>
                <a:cubicBezTo>
                  <a:pt x="354" y="658"/>
                  <a:pt x="353" y="657"/>
                  <a:pt x="351" y="661"/>
                </a:cubicBezTo>
                <a:cubicBezTo>
                  <a:pt x="350" y="660"/>
                  <a:pt x="350" y="658"/>
                  <a:pt x="349" y="659"/>
                </a:cubicBezTo>
                <a:cubicBezTo>
                  <a:pt x="349" y="662"/>
                  <a:pt x="348" y="663"/>
                  <a:pt x="348" y="666"/>
                </a:cubicBezTo>
                <a:cubicBezTo>
                  <a:pt x="350" y="666"/>
                  <a:pt x="352" y="668"/>
                  <a:pt x="355" y="667"/>
                </a:cubicBezTo>
                <a:cubicBezTo>
                  <a:pt x="355" y="665"/>
                  <a:pt x="353" y="663"/>
                  <a:pt x="353" y="662"/>
                </a:cubicBezTo>
                <a:cubicBezTo>
                  <a:pt x="355" y="663"/>
                  <a:pt x="356" y="663"/>
                  <a:pt x="358" y="663"/>
                </a:cubicBezTo>
                <a:cubicBezTo>
                  <a:pt x="358" y="665"/>
                  <a:pt x="357" y="664"/>
                  <a:pt x="355" y="665"/>
                </a:cubicBezTo>
                <a:cubicBezTo>
                  <a:pt x="358" y="668"/>
                  <a:pt x="360" y="667"/>
                  <a:pt x="362" y="665"/>
                </a:cubicBezTo>
                <a:cubicBezTo>
                  <a:pt x="360" y="660"/>
                  <a:pt x="364" y="663"/>
                  <a:pt x="363" y="657"/>
                </a:cubicBezTo>
                <a:cubicBezTo>
                  <a:pt x="365" y="663"/>
                  <a:pt x="368" y="657"/>
                  <a:pt x="368" y="657"/>
                </a:cubicBezTo>
                <a:cubicBezTo>
                  <a:pt x="369" y="658"/>
                  <a:pt x="369" y="659"/>
                  <a:pt x="369" y="660"/>
                </a:cubicBezTo>
                <a:cubicBezTo>
                  <a:pt x="372" y="656"/>
                  <a:pt x="378" y="652"/>
                  <a:pt x="383" y="651"/>
                </a:cubicBezTo>
                <a:cubicBezTo>
                  <a:pt x="384" y="653"/>
                  <a:pt x="381" y="654"/>
                  <a:pt x="380" y="656"/>
                </a:cubicBezTo>
                <a:cubicBezTo>
                  <a:pt x="374" y="658"/>
                  <a:pt x="367" y="662"/>
                  <a:pt x="362" y="669"/>
                </a:cubicBezTo>
                <a:cubicBezTo>
                  <a:pt x="361" y="668"/>
                  <a:pt x="361" y="668"/>
                  <a:pt x="361" y="667"/>
                </a:cubicBezTo>
                <a:cubicBezTo>
                  <a:pt x="360" y="668"/>
                  <a:pt x="360" y="670"/>
                  <a:pt x="360" y="671"/>
                </a:cubicBezTo>
                <a:cubicBezTo>
                  <a:pt x="358" y="671"/>
                  <a:pt x="354" y="670"/>
                  <a:pt x="353" y="673"/>
                </a:cubicBezTo>
                <a:cubicBezTo>
                  <a:pt x="356" y="673"/>
                  <a:pt x="362" y="671"/>
                  <a:pt x="361" y="676"/>
                </a:cubicBezTo>
                <a:cubicBezTo>
                  <a:pt x="364" y="676"/>
                  <a:pt x="367" y="673"/>
                  <a:pt x="368" y="671"/>
                </a:cubicBezTo>
                <a:cubicBezTo>
                  <a:pt x="370" y="672"/>
                  <a:pt x="369" y="675"/>
                  <a:pt x="371" y="673"/>
                </a:cubicBezTo>
                <a:cubicBezTo>
                  <a:pt x="370" y="668"/>
                  <a:pt x="379" y="666"/>
                  <a:pt x="381" y="666"/>
                </a:cubicBezTo>
                <a:cubicBezTo>
                  <a:pt x="383" y="663"/>
                  <a:pt x="386" y="663"/>
                  <a:pt x="388" y="665"/>
                </a:cubicBezTo>
                <a:cubicBezTo>
                  <a:pt x="389" y="665"/>
                  <a:pt x="390" y="664"/>
                  <a:pt x="392" y="664"/>
                </a:cubicBezTo>
                <a:cubicBezTo>
                  <a:pt x="393" y="663"/>
                  <a:pt x="393" y="663"/>
                  <a:pt x="393" y="663"/>
                </a:cubicBezTo>
                <a:cubicBezTo>
                  <a:pt x="393" y="663"/>
                  <a:pt x="393" y="663"/>
                  <a:pt x="393" y="663"/>
                </a:cubicBezTo>
                <a:cubicBezTo>
                  <a:pt x="394" y="664"/>
                  <a:pt x="394" y="664"/>
                  <a:pt x="394" y="664"/>
                </a:cubicBezTo>
                <a:cubicBezTo>
                  <a:pt x="394" y="665"/>
                  <a:pt x="394" y="665"/>
                  <a:pt x="394" y="665"/>
                </a:cubicBezTo>
                <a:cubicBezTo>
                  <a:pt x="394" y="665"/>
                  <a:pt x="394" y="665"/>
                  <a:pt x="394" y="665"/>
                </a:cubicBezTo>
                <a:cubicBezTo>
                  <a:pt x="395" y="665"/>
                  <a:pt x="395" y="665"/>
                  <a:pt x="395" y="665"/>
                </a:cubicBezTo>
                <a:cubicBezTo>
                  <a:pt x="395" y="665"/>
                  <a:pt x="395" y="665"/>
                  <a:pt x="395" y="665"/>
                </a:cubicBezTo>
                <a:cubicBezTo>
                  <a:pt x="393" y="666"/>
                  <a:pt x="394" y="665"/>
                  <a:pt x="394" y="665"/>
                </a:cubicBezTo>
                <a:cubicBezTo>
                  <a:pt x="394" y="665"/>
                  <a:pt x="394" y="665"/>
                  <a:pt x="394" y="665"/>
                </a:cubicBezTo>
                <a:cubicBezTo>
                  <a:pt x="393" y="664"/>
                  <a:pt x="393" y="664"/>
                  <a:pt x="393" y="664"/>
                </a:cubicBezTo>
                <a:cubicBezTo>
                  <a:pt x="394" y="664"/>
                  <a:pt x="394" y="663"/>
                  <a:pt x="395" y="662"/>
                </a:cubicBezTo>
                <a:cubicBezTo>
                  <a:pt x="397" y="661"/>
                  <a:pt x="400" y="660"/>
                  <a:pt x="403" y="659"/>
                </a:cubicBezTo>
                <a:cubicBezTo>
                  <a:pt x="403" y="658"/>
                  <a:pt x="402" y="656"/>
                  <a:pt x="403" y="655"/>
                </a:cubicBezTo>
                <a:cubicBezTo>
                  <a:pt x="407" y="656"/>
                  <a:pt x="413" y="653"/>
                  <a:pt x="412" y="649"/>
                </a:cubicBezTo>
                <a:cubicBezTo>
                  <a:pt x="413" y="650"/>
                  <a:pt x="414" y="650"/>
                  <a:pt x="416" y="650"/>
                </a:cubicBezTo>
                <a:cubicBezTo>
                  <a:pt x="418" y="645"/>
                  <a:pt x="419" y="644"/>
                  <a:pt x="423" y="642"/>
                </a:cubicBezTo>
                <a:cubicBezTo>
                  <a:pt x="416" y="634"/>
                  <a:pt x="429" y="633"/>
                  <a:pt x="429" y="628"/>
                </a:cubicBezTo>
                <a:cubicBezTo>
                  <a:pt x="430" y="629"/>
                  <a:pt x="432" y="629"/>
                  <a:pt x="432" y="627"/>
                </a:cubicBezTo>
                <a:cubicBezTo>
                  <a:pt x="433" y="628"/>
                  <a:pt x="433" y="628"/>
                  <a:pt x="433" y="629"/>
                </a:cubicBezTo>
                <a:cubicBezTo>
                  <a:pt x="436" y="627"/>
                  <a:pt x="440" y="626"/>
                  <a:pt x="440" y="623"/>
                </a:cubicBezTo>
                <a:cubicBezTo>
                  <a:pt x="439" y="624"/>
                  <a:pt x="438" y="624"/>
                  <a:pt x="437" y="623"/>
                </a:cubicBezTo>
                <a:cubicBezTo>
                  <a:pt x="437" y="621"/>
                  <a:pt x="439" y="621"/>
                  <a:pt x="441" y="622"/>
                </a:cubicBezTo>
                <a:cubicBezTo>
                  <a:pt x="440" y="620"/>
                  <a:pt x="441" y="619"/>
                  <a:pt x="440" y="618"/>
                </a:cubicBezTo>
                <a:cubicBezTo>
                  <a:pt x="437" y="620"/>
                  <a:pt x="433" y="619"/>
                  <a:pt x="433" y="623"/>
                </a:cubicBezTo>
                <a:cubicBezTo>
                  <a:pt x="429" y="620"/>
                  <a:pt x="425" y="626"/>
                  <a:pt x="425" y="630"/>
                </a:cubicBezTo>
                <a:cubicBezTo>
                  <a:pt x="425" y="629"/>
                  <a:pt x="424" y="629"/>
                  <a:pt x="424" y="629"/>
                </a:cubicBezTo>
                <a:cubicBezTo>
                  <a:pt x="425" y="629"/>
                  <a:pt x="426" y="628"/>
                  <a:pt x="424" y="626"/>
                </a:cubicBezTo>
                <a:cubicBezTo>
                  <a:pt x="419" y="625"/>
                  <a:pt x="413" y="637"/>
                  <a:pt x="408" y="632"/>
                </a:cubicBezTo>
                <a:cubicBezTo>
                  <a:pt x="406" y="634"/>
                  <a:pt x="407" y="634"/>
                  <a:pt x="406" y="637"/>
                </a:cubicBezTo>
                <a:cubicBezTo>
                  <a:pt x="405" y="633"/>
                  <a:pt x="401" y="636"/>
                  <a:pt x="402" y="638"/>
                </a:cubicBezTo>
                <a:cubicBezTo>
                  <a:pt x="395" y="638"/>
                  <a:pt x="393" y="647"/>
                  <a:pt x="385" y="644"/>
                </a:cubicBezTo>
                <a:cubicBezTo>
                  <a:pt x="384" y="645"/>
                  <a:pt x="387" y="647"/>
                  <a:pt x="385" y="648"/>
                </a:cubicBezTo>
                <a:cubicBezTo>
                  <a:pt x="384" y="647"/>
                  <a:pt x="384" y="645"/>
                  <a:pt x="384" y="645"/>
                </a:cubicBezTo>
                <a:cubicBezTo>
                  <a:pt x="384" y="645"/>
                  <a:pt x="383" y="645"/>
                  <a:pt x="383" y="645"/>
                </a:cubicBezTo>
                <a:cubicBezTo>
                  <a:pt x="383" y="646"/>
                  <a:pt x="383" y="646"/>
                  <a:pt x="383" y="646"/>
                </a:cubicBezTo>
                <a:cubicBezTo>
                  <a:pt x="382" y="646"/>
                  <a:pt x="382" y="646"/>
                  <a:pt x="382" y="646"/>
                </a:cubicBezTo>
                <a:cubicBezTo>
                  <a:pt x="382" y="645"/>
                  <a:pt x="382" y="645"/>
                  <a:pt x="382" y="645"/>
                </a:cubicBezTo>
                <a:cubicBezTo>
                  <a:pt x="382" y="645"/>
                  <a:pt x="382" y="645"/>
                  <a:pt x="382" y="645"/>
                </a:cubicBezTo>
                <a:cubicBezTo>
                  <a:pt x="382" y="645"/>
                  <a:pt x="382" y="645"/>
                  <a:pt x="382" y="645"/>
                </a:cubicBezTo>
                <a:cubicBezTo>
                  <a:pt x="383" y="647"/>
                  <a:pt x="383" y="647"/>
                  <a:pt x="383" y="647"/>
                </a:cubicBezTo>
                <a:cubicBezTo>
                  <a:pt x="383" y="647"/>
                  <a:pt x="385" y="644"/>
                  <a:pt x="382" y="645"/>
                </a:cubicBezTo>
                <a:cubicBezTo>
                  <a:pt x="383" y="645"/>
                  <a:pt x="383" y="645"/>
                  <a:pt x="383" y="645"/>
                </a:cubicBezTo>
                <a:cubicBezTo>
                  <a:pt x="383" y="645"/>
                  <a:pt x="383" y="645"/>
                  <a:pt x="383" y="645"/>
                </a:cubicBezTo>
                <a:cubicBezTo>
                  <a:pt x="383" y="645"/>
                  <a:pt x="383" y="645"/>
                  <a:pt x="383" y="645"/>
                </a:cubicBezTo>
                <a:cubicBezTo>
                  <a:pt x="382" y="645"/>
                  <a:pt x="382" y="646"/>
                  <a:pt x="382" y="646"/>
                </a:cubicBezTo>
                <a:cubicBezTo>
                  <a:pt x="381" y="645"/>
                  <a:pt x="381" y="645"/>
                  <a:pt x="379" y="645"/>
                </a:cubicBezTo>
                <a:cubicBezTo>
                  <a:pt x="379" y="647"/>
                  <a:pt x="383" y="647"/>
                  <a:pt x="382" y="648"/>
                </a:cubicBezTo>
                <a:cubicBezTo>
                  <a:pt x="380" y="647"/>
                  <a:pt x="381" y="651"/>
                  <a:pt x="379" y="649"/>
                </a:cubicBezTo>
                <a:cubicBezTo>
                  <a:pt x="378" y="648"/>
                  <a:pt x="381" y="648"/>
                  <a:pt x="379" y="646"/>
                </a:cubicBezTo>
                <a:cubicBezTo>
                  <a:pt x="377" y="647"/>
                  <a:pt x="376" y="646"/>
                  <a:pt x="374" y="647"/>
                </a:cubicBezTo>
                <a:cubicBezTo>
                  <a:pt x="375" y="650"/>
                  <a:pt x="376" y="646"/>
                  <a:pt x="377" y="649"/>
                </a:cubicBezTo>
                <a:cubicBezTo>
                  <a:pt x="374" y="648"/>
                  <a:pt x="374" y="651"/>
                  <a:pt x="372" y="650"/>
                </a:cubicBezTo>
                <a:cubicBezTo>
                  <a:pt x="371" y="648"/>
                  <a:pt x="375" y="648"/>
                  <a:pt x="373" y="645"/>
                </a:cubicBezTo>
                <a:cubicBezTo>
                  <a:pt x="371" y="647"/>
                  <a:pt x="371" y="648"/>
                  <a:pt x="369" y="647"/>
                </a:cubicBezTo>
                <a:cubicBezTo>
                  <a:pt x="371" y="650"/>
                  <a:pt x="368" y="650"/>
                  <a:pt x="366" y="651"/>
                </a:cubicBezTo>
                <a:cubicBezTo>
                  <a:pt x="367" y="652"/>
                  <a:pt x="368" y="653"/>
                  <a:pt x="368" y="653"/>
                </a:cubicBezTo>
                <a:cubicBezTo>
                  <a:pt x="367" y="654"/>
                  <a:pt x="368" y="655"/>
                  <a:pt x="367" y="655"/>
                </a:cubicBezTo>
                <a:cubicBezTo>
                  <a:pt x="368" y="650"/>
                  <a:pt x="362" y="655"/>
                  <a:pt x="362" y="651"/>
                </a:cubicBezTo>
                <a:cubicBezTo>
                  <a:pt x="363" y="653"/>
                  <a:pt x="365" y="651"/>
                  <a:pt x="364" y="650"/>
                </a:cubicBezTo>
                <a:close/>
                <a:moveTo>
                  <a:pt x="346" y="651"/>
                </a:moveTo>
                <a:cubicBezTo>
                  <a:pt x="345" y="652"/>
                  <a:pt x="344" y="654"/>
                  <a:pt x="344" y="655"/>
                </a:cubicBezTo>
                <a:cubicBezTo>
                  <a:pt x="346" y="656"/>
                  <a:pt x="346" y="653"/>
                  <a:pt x="346" y="651"/>
                </a:cubicBezTo>
                <a:close/>
                <a:moveTo>
                  <a:pt x="324" y="623"/>
                </a:moveTo>
                <a:cubicBezTo>
                  <a:pt x="327" y="623"/>
                  <a:pt x="330" y="622"/>
                  <a:pt x="330" y="617"/>
                </a:cubicBezTo>
                <a:cubicBezTo>
                  <a:pt x="328" y="617"/>
                  <a:pt x="329" y="622"/>
                  <a:pt x="327" y="620"/>
                </a:cubicBezTo>
                <a:cubicBezTo>
                  <a:pt x="327" y="619"/>
                  <a:pt x="328" y="619"/>
                  <a:pt x="327" y="618"/>
                </a:cubicBezTo>
                <a:cubicBezTo>
                  <a:pt x="326" y="620"/>
                  <a:pt x="325" y="618"/>
                  <a:pt x="324" y="618"/>
                </a:cubicBezTo>
                <a:cubicBezTo>
                  <a:pt x="325" y="620"/>
                  <a:pt x="326" y="620"/>
                  <a:pt x="325" y="621"/>
                </a:cubicBezTo>
                <a:cubicBezTo>
                  <a:pt x="324" y="621"/>
                  <a:pt x="324" y="621"/>
                  <a:pt x="324" y="621"/>
                </a:cubicBezTo>
                <a:cubicBezTo>
                  <a:pt x="323" y="619"/>
                  <a:pt x="322" y="618"/>
                  <a:pt x="321" y="618"/>
                </a:cubicBezTo>
                <a:cubicBezTo>
                  <a:pt x="321" y="620"/>
                  <a:pt x="324" y="620"/>
                  <a:pt x="324" y="623"/>
                </a:cubicBezTo>
                <a:close/>
                <a:moveTo>
                  <a:pt x="334" y="625"/>
                </a:moveTo>
                <a:cubicBezTo>
                  <a:pt x="332" y="623"/>
                  <a:pt x="327" y="625"/>
                  <a:pt x="328" y="628"/>
                </a:cubicBezTo>
                <a:cubicBezTo>
                  <a:pt x="330" y="627"/>
                  <a:pt x="332" y="627"/>
                  <a:pt x="334" y="625"/>
                </a:cubicBezTo>
                <a:close/>
                <a:moveTo>
                  <a:pt x="351" y="655"/>
                </a:moveTo>
                <a:cubicBezTo>
                  <a:pt x="349" y="651"/>
                  <a:pt x="346" y="654"/>
                  <a:pt x="348" y="656"/>
                </a:cubicBezTo>
                <a:cubicBezTo>
                  <a:pt x="349" y="654"/>
                  <a:pt x="350" y="658"/>
                  <a:pt x="351" y="655"/>
                </a:cubicBezTo>
                <a:close/>
                <a:moveTo>
                  <a:pt x="220" y="455"/>
                </a:moveTo>
                <a:cubicBezTo>
                  <a:pt x="218" y="452"/>
                  <a:pt x="218" y="452"/>
                  <a:pt x="218" y="452"/>
                </a:cubicBezTo>
                <a:cubicBezTo>
                  <a:pt x="216" y="453"/>
                  <a:pt x="219" y="455"/>
                  <a:pt x="218" y="456"/>
                </a:cubicBezTo>
                <a:cubicBezTo>
                  <a:pt x="217" y="457"/>
                  <a:pt x="216" y="457"/>
                  <a:pt x="217" y="458"/>
                </a:cubicBezTo>
                <a:cubicBezTo>
                  <a:pt x="218" y="458"/>
                  <a:pt x="218" y="458"/>
                  <a:pt x="219" y="457"/>
                </a:cubicBezTo>
                <a:cubicBezTo>
                  <a:pt x="218" y="456"/>
                  <a:pt x="219" y="455"/>
                  <a:pt x="220" y="455"/>
                </a:cubicBezTo>
                <a:close/>
                <a:moveTo>
                  <a:pt x="353" y="654"/>
                </a:moveTo>
                <a:cubicBezTo>
                  <a:pt x="351" y="653"/>
                  <a:pt x="352" y="652"/>
                  <a:pt x="350" y="650"/>
                </a:cubicBezTo>
                <a:cubicBezTo>
                  <a:pt x="349" y="650"/>
                  <a:pt x="345" y="648"/>
                  <a:pt x="347" y="652"/>
                </a:cubicBezTo>
                <a:cubicBezTo>
                  <a:pt x="349" y="650"/>
                  <a:pt x="351" y="654"/>
                  <a:pt x="353" y="654"/>
                </a:cubicBezTo>
                <a:close/>
                <a:moveTo>
                  <a:pt x="284" y="546"/>
                </a:moveTo>
                <a:cubicBezTo>
                  <a:pt x="287" y="547"/>
                  <a:pt x="285" y="543"/>
                  <a:pt x="286" y="541"/>
                </a:cubicBezTo>
                <a:cubicBezTo>
                  <a:pt x="287" y="542"/>
                  <a:pt x="286" y="543"/>
                  <a:pt x="287" y="544"/>
                </a:cubicBezTo>
                <a:cubicBezTo>
                  <a:pt x="289" y="544"/>
                  <a:pt x="289" y="543"/>
                  <a:pt x="289" y="542"/>
                </a:cubicBezTo>
                <a:cubicBezTo>
                  <a:pt x="285" y="540"/>
                  <a:pt x="288" y="539"/>
                  <a:pt x="285" y="535"/>
                </a:cubicBezTo>
                <a:cubicBezTo>
                  <a:pt x="284" y="537"/>
                  <a:pt x="284" y="539"/>
                  <a:pt x="284" y="541"/>
                </a:cubicBezTo>
                <a:cubicBezTo>
                  <a:pt x="283" y="539"/>
                  <a:pt x="282" y="540"/>
                  <a:pt x="281" y="537"/>
                </a:cubicBezTo>
                <a:cubicBezTo>
                  <a:pt x="280" y="538"/>
                  <a:pt x="277" y="539"/>
                  <a:pt x="278" y="540"/>
                </a:cubicBezTo>
                <a:cubicBezTo>
                  <a:pt x="280" y="542"/>
                  <a:pt x="282" y="540"/>
                  <a:pt x="284" y="542"/>
                </a:cubicBezTo>
                <a:cubicBezTo>
                  <a:pt x="281" y="542"/>
                  <a:pt x="285" y="544"/>
                  <a:pt x="284" y="546"/>
                </a:cubicBezTo>
                <a:close/>
                <a:moveTo>
                  <a:pt x="359" y="646"/>
                </a:moveTo>
                <a:cubicBezTo>
                  <a:pt x="359" y="647"/>
                  <a:pt x="355" y="647"/>
                  <a:pt x="357" y="650"/>
                </a:cubicBezTo>
                <a:cubicBezTo>
                  <a:pt x="359" y="649"/>
                  <a:pt x="362" y="649"/>
                  <a:pt x="359" y="646"/>
                </a:cubicBezTo>
                <a:close/>
                <a:moveTo>
                  <a:pt x="290" y="538"/>
                </a:moveTo>
                <a:cubicBezTo>
                  <a:pt x="288" y="538"/>
                  <a:pt x="291" y="536"/>
                  <a:pt x="290" y="535"/>
                </a:cubicBezTo>
                <a:cubicBezTo>
                  <a:pt x="289" y="535"/>
                  <a:pt x="287" y="532"/>
                  <a:pt x="286" y="534"/>
                </a:cubicBezTo>
                <a:cubicBezTo>
                  <a:pt x="287" y="536"/>
                  <a:pt x="288" y="537"/>
                  <a:pt x="289" y="540"/>
                </a:cubicBezTo>
                <a:cubicBezTo>
                  <a:pt x="289" y="539"/>
                  <a:pt x="291" y="539"/>
                  <a:pt x="290" y="538"/>
                </a:cubicBezTo>
                <a:close/>
                <a:moveTo>
                  <a:pt x="296" y="532"/>
                </a:moveTo>
                <a:cubicBezTo>
                  <a:pt x="293" y="529"/>
                  <a:pt x="292" y="532"/>
                  <a:pt x="295" y="532"/>
                </a:cubicBezTo>
                <a:cubicBezTo>
                  <a:pt x="294" y="535"/>
                  <a:pt x="292" y="531"/>
                  <a:pt x="291" y="532"/>
                </a:cubicBezTo>
                <a:cubicBezTo>
                  <a:pt x="293" y="534"/>
                  <a:pt x="290" y="534"/>
                  <a:pt x="292" y="535"/>
                </a:cubicBezTo>
                <a:cubicBezTo>
                  <a:pt x="294" y="536"/>
                  <a:pt x="296" y="535"/>
                  <a:pt x="296" y="532"/>
                </a:cubicBezTo>
                <a:close/>
                <a:moveTo>
                  <a:pt x="296" y="536"/>
                </a:moveTo>
                <a:cubicBezTo>
                  <a:pt x="296" y="536"/>
                  <a:pt x="295" y="536"/>
                  <a:pt x="295" y="537"/>
                </a:cubicBezTo>
                <a:cubicBezTo>
                  <a:pt x="295" y="537"/>
                  <a:pt x="296" y="538"/>
                  <a:pt x="296" y="539"/>
                </a:cubicBezTo>
                <a:cubicBezTo>
                  <a:pt x="297" y="538"/>
                  <a:pt x="298" y="537"/>
                  <a:pt x="297" y="536"/>
                </a:cubicBezTo>
                <a:cubicBezTo>
                  <a:pt x="296" y="537"/>
                  <a:pt x="297" y="538"/>
                  <a:pt x="296" y="536"/>
                </a:cubicBezTo>
                <a:close/>
                <a:moveTo>
                  <a:pt x="370" y="641"/>
                </a:moveTo>
                <a:cubicBezTo>
                  <a:pt x="369" y="643"/>
                  <a:pt x="366" y="643"/>
                  <a:pt x="368" y="645"/>
                </a:cubicBezTo>
                <a:cubicBezTo>
                  <a:pt x="369" y="645"/>
                  <a:pt x="372" y="644"/>
                  <a:pt x="370" y="641"/>
                </a:cubicBezTo>
                <a:close/>
                <a:moveTo>
                  <a:pt x="236" y="433"/>
                </a:moveTo>
                <a:cubicBezTo>
                  <a:pt x="234" y="431"/>
                  <a:pt x="232" y="433"/>
                  <a:pt x="230" y="434"/>
                </a:cubicBezTo>
                <a:cubicBezTo>
                  <a:pt x="232" y="436"/>
                  <a:pt x="231" y="437"/>
                  <a:pt x="233" y="439"/>
                </a:cubicBezTo>
                <a:cubicBezTo>
                  <a:pt x="234" y="437"/>
                  <a:pt x="231" y="434"/>
                  <a:pt x="236" y="433"/>
                </a:cubicBezTo>
                <a:close/>
                <a:moveTo>
                  <a:pt x="283" y="506"/>
                </a:moveTo>
                <a:cubicBezTo>
                  <a:pt x="281" y="505"/>
                  <a:pt x="279" y="501"/>
                  <a:pt x="278" y="505"/>
                </a:cubicBezTo>
                <a:cubicBezTo>
                  <a:pt x="279" y="504"/>
                  <a:pt x="280" y="506"/>
                  <a:pt x="280" y="507"/>
                </a:cubicBezTo>
                <a:cubicBezTo>
                  <a:pt x="280" y="504"/>
                  <a:pt x="283" y="508"/>
                  <a:pt x="283" y="506"/>
                </a:cubicBezTo>
                <a:close/>
                <a:moveTo>
                  <a:pt x="308" y="526"/>
                </a:moveTo>
                <a:cubicBezTo>
                  <a:pt x="306" y="527"/>
                  <a:pt x="304" y="528"/>
                  <a:pt x="304" y="530"/>
                </a:cubicBezTo>
                <a:cubicBezTo>
                  <a:pt x="302" y="529"/>
                  <a:pt x="303" y="527"/>
                  <a:pt x="301" y="527"/>
                </a:cubicBezTo>
                <a:cubicBezTo>
                  <a:pt x="302" y="529"/>
                  <a:pt x="299" y="530"/>
                  <a:pt x="301" y="532"/>
                </a:cubicBezTo>
                <a:cubicBezTo>
                  <a:pt x="304" y="531"/>
                  <a:pt x="308" y="532"/>
                  <a:pt x="308" y="526"/>
                </a:cubicBezTo>
                <a:close/>
                <a:moveTo>
                  <a:pt x="306" y="521"/>
                </a:moveTo>
                <a:cubicBezTo>
                  <a:pt x="306" y="525"/>
                  <a:pt x="300" y="522"/>
                  <a:pt x="300" y="526"/>
                </a:cubicBezTo>
                <a:cubicBezTo>
                  <a:pt x="302" y="525"/>
                  <a:pt x="307" y="526"/>
                  <a:pt x="306" y="521"/>
                </a:cubicBezTo>
                <a:close/>
                <a:moveTo>
                  <a:pt x="240" y="430"/>
                </a:moveTo>
                <a:cubicBezTo>
                  <a:pt x="239" y="431"/>
                  <a:pt x="238" y="428"/>
                  <a:pt x="237" y="429"/>
                </a:cubicBezTo>
                <a:cubicBezTo>
                  <a:pt x="236" y="431"/>
                  <a:pt x="241" y="433"/>
                  <a:pt x="240" y="430"/>
                </a:cubicBezTo>
                <a:close/>
                <a:moveTo>
                  <a:pt x="283" y="478"/>
                </a:moveTo>
                <a:cubicBezTo>
                  <a:pt x="279" y="478"/>
                  <a:pt x="280" y="477"/>
                  <a:pt x="276" y="476"/>
                </a:cubicBezTo>
                <a:cubicBezTo>
                  <a:pt x="278" y="481"/>
                  <a:pt x="281" y="480"/>
                  <a:pt x="283" y="478"/>
                </a:cubicBezTo>
                <a:close/>
                <a:moveTo>
                  <a:pt x="312" y="526"/>
                </a:moveTo>
                <a:cubicBezTo>
                  <a:pt x="312" y="525"/>
                  <a:pt x="312" y="525"/>
                  <a:pt x="312" y="525"/>
                </a:cubicBezTo>
                <a:cubicBezTo>
                  <a:pt x="311" y="523"/>
                  <a:pt x="311" y="523"/>
                  <a:pt x="311" y="523"/>
                </a:cubicBezTo>
                <a:cubicBezTo>
                  <a:pt x="311" y="523"/>
                  <a:pt x="311" y="523"/>
                  <a:pt x="311" y="523"/>
                </a:cubicBezTo>
                <a:cubicBezTo>
                  <a:pt x="311" y="523"/>
                  <a:pt x="311" y="523"/>
                  <a:pt x="311" y="523"/>
                </a:cubicBezTo>
                <a:cubicBezTo>
                  <a:pt x="311" y="523"/>
                  <a:pt x="311" y="523"/>
                  <a:pt x="311" y="523"/>
                </a:cubicBezTo>
                <a:cubicBezTo>
                  <a:pt x="311" y="523"/>
                  <a:pt x="311" y="523"/>
                  <a:pt x="311" y="523"/>
                </a:cubicBezTo>
                <a:cubicBezTo>
                  <a:pt x="312" y="525"/>
                  <a:pt x="312" y="525"/>
                  <a:pt x="312" y="525"/>
                </a:cubicBezTo>
                <a:cubicBezTo>
                  <a:pt x="314" y="526"/>
                  <a:pt x="314" y="526"/>
                  <a:pt x="314" y="526"/>
                </a:cubicBezTo>
                <a:cubicBezTo>
                  <a:pt x="314" y="527"/>
                  <a:pt x="314" y="527"/>
                  <a:pt x="314" y="527"/>
                </a:cubicBezTo>
                <a:cubicBezTo>
                  <a:pt x="314" y="527"/>
                  <a:pt x="315" y="527"/>
                  <a:pt x="315" y="527"/>
                </a:cubicBezTo>
                <a:cubicBezTo>
                  <a:pt x="313" y="523"/>
                  <a:pt x="318" y="526"/>
                  <a:pt x="319" y="526"/>
                </a:cubicBezTo>
                <a:cubicBezTo>
                  <a:pt x="317" y="523"/>
                  <a:pt x="322" y="524"/>
                  <a:pt x="320" y="521"/>
                </a:cubicBezTo>
                <a:cubicBezTo>
                  <a:pt x="321" y="521"/>
                  <a:pt x="322" y="523"/>
                  <a:pt x="323" y="521"/>
                </a:cubicBezTo>
                <a:cubicBezTo>
                  <a:pt x="322" y="520"/>
                  <a:pt x="322" y="519"/>
                  <a:pt x="322" y="519"/>
                </a:cubicBezTo>
                <a:cubicBezTo>
                  <a:pt x="319" y="520"/>
                  <a:pt x="316" y="523"/>
                  <a:pt x="315" y="519"/>
                </a:cubicBezTo>
                <a:cubicBezTo>
                  <a:pt x="315" y="521"/>
                  <a:pt x="314" y="522"/>
                  <a:pt x="313" y="523"/>
                </a:cubicBezTo>
                <a:cubicBezTo>
                  <a:pt x="313" y="523"/>
                  <a:pt x="313" y="524"/>
                  <a:pt x="313" y="524"/>
                </a:cubicBezTo>
                <a:cubicBezTo>
                  <a:pt x="313" y="524"/>
                  <a:pt x="313" y="524"/>
                  <a:pt x="313" y="524"/>
                </a:cubicBezTo>
                <a:cubicBezTo>
                  <a:pt x="314" y="524"/>
                  <a:pt x="314" y="524"/>
                  <a:pt x="314" y="524"/>
                </a:cubicBezTo>
                <a:cubicBezTo>
                  <a:pt x="313" y="524"/>
                  <a:pt x="313" y="524"/>
                  <a:pt x="313" y="524"/>
                </a:cubicBezTo>
                <a:cubicBezTo>
                  <a:pt x="313" y="523"/>
                  <a:pt x="313" y="523"/>
                  <a:pt x="313" y="523"/>
                </a:cubicBezTo>
                <a:cubicBezTo>
                  <a:pt x="313" y="523"/>
                  <a:pt x="313" y="523"/>
                  <a:pt x="313" y="523"/>
                </a:cubicBezTo>
                <a:cubicBezTo>
                  <a:pt x="310" y="525"/>
                  <a:pt x="311" y="523"/>
                  <a:pt x="311" y="523"/>
                </a:cubicBezTo>
                <a:cubicBezTo>
                  <a:pt x="311" y="523"/>
                  <a:pt x="311" y="523"/>
                  <a:pt x="311" y="523"/>
                </a:cubicBezTo>
                <a:cubicBezTo>
                  <a:pt x="311" y="524"/>
                  <a:pt x="311" y="524"/>
                  <a:pt x="311" y="524"/>
                </a:cubicBezTo>
                <a:cubicBezTo>
                  <a:pt x="312" y="525"/>
                  <a:pt x="312" y="525"/>
                  <a:pt x="312" y="525"/>
                </a:cubicBezTo>
                <a:cubicBezTo>
                  <a:pt x="312" y="525"/>
                  <a:pt x="312" y="526"/>
                  <a:pt x="312" y="526"/>
                </a:cubicBezTo>
                <a:cubicBezTo>
                  <a:pt x="312" y="526"/>
                  <a:pt x="312" y="526"/>
                  <a:pt x="312" y="527"/>
                </a:cubicBezTo>
                <a:cubicBezTo>
                  <a:pt x="312" y="527"/>
                  <a:pt x="312" y="526"/>
                  <a:pt x="312" y="526"/>
                </a:cubicBezTo>
                <a:close/>
                <a:moveTo>
                  <a:pt x="299" y="496"/>
                </a:moveTo>
                <a:cubicBezTo>
                  <a:pt x="297" y="497"/>
                  <a:pt x="297" y="497"/>
                  <a:pt x="297" y="497"/>
                </a:cubicBezTo>
                <a:cubicBezTo>
                  <a:pt x="299" y="500"/>
                  <a:pt x="301" y="498"/>
                  <a:pt x="299" y="496"/>
                </a:cubicBezTo>
                <a:close/>
                <a:moveTo>
                  <a:pt x="299" y="482"/>
                </a:moveTo>
                <a:cubicBezTo>
                  <a:pt x="298" y="484"/>
                  <a:pt x="293" y="482"/>
                  <a:pt x="295" y="487"/>
                </a:cubicBezTo>
                <a:cubicBezTo>
                  <a:pt x="297" y="484"/>
                  <a:pt x="300" y="485"/>
                  <a:pt x="299" y="482"/>
                </a:cubicBezTo>
                <a:close/>
                <a:moveTo>
                  <a:pt x="303" y="492"/>
                </a:moveTo>
                <a:cubicBezTo>
                  <a:pt x="303" y="493"/>
                  <a:pt x="299" y="493"/>
                  <a:pt x="301" y="495"/>
                </a:cubicBezTo>
                <a:cubicBezTo>
                  <a:pt x="303" y="494"/>
                  <a:pt x="304" y="494"/>
                  <a:pt x="303" y="492"/>
                </a:cubicBezTo>
                <a:close/>
                <a:moveTo>
                  <a:pt x="325" y="515"/>
                </a:moveTo>
                <a:cubicBezTo>
                  <a:pt x="326" y="516"/>
                  <a:pt x="325" y="517"/>
                  <a:pt x="324" y="517"/>
                </a:cubicBezTo>
                <a:cubicBezTo>
                  <a:pt x="327" y="521"/>
                  <a:pt x="328" y="515"/>
                  <a:pt x="325" y="515"/>
                </a:cubicBezTo>
                <a:close/>
                <a:moveTo>
                  <a:pt x="318" y="500"/>
                </a:moveTo>
                <a:cubicBezTo>
                  <a:pt x="317" y="499"/>
                  <a:pt x="314" y="496"/>
                  <a:pt x="314" y="499"/>
                </a:cubicBezTo>
                <a:cubicBezTo>
                  <a:pt x="315" y="499"/>
                  <a:pt x="317" y="501"/>
                  <a:pt x="318" y="500"/>
                </a:cubicBezTo>
                <a:close/>
                <a:moveTo>
                  <a:pt x="302" y="470"/>
                </a:moveTo>
                <a:cubicBezTo>
                  <a:pt x="299" y="467"/>
                  <a:pt x="303" y="467"/>
                  <a:pt x="302" y="465"/>
                </a:cubicBezTo>
                <a:cubicBezTo>
                  <a:pt x="301" y="468"/>
                  <a:pt x="297" y="469"/>
                  <a:pt x="297" y="472"/>
                </a:cubicBezTo>
                <a:cubicBezTo>
                  <a:pt x="299" y="472"/>
                  <a:pt x="300" y="470"/>
                  <a:pt x="302" y="470"/>
                </a:cubicBezTo>
                <a:close/>
                <a:moveTo>
                  <a:pt x="307" y="467"/>
                </a:moveTo>
                <a:cubicBezTo>
                  <a:pt x="304" y="462"/>
                  <a:pt x="303" y="468"/>
                  <a:pt x="303" y="470"/>
                </a:cubicBezTo>
                <a:cubicBezTo>
                  <a:pt x="305" y="469"/>
                  <a:pt x="305" y="468"/>
                  <a:pt x="307" y="467"/>
                </a:cubicBezTo>
                <a:close/>
                <a:moveTo>
                  <a:pt x="326" y="493"/>
                </a:moveTo>
                <a:cubicBezTo>
                  <a:pt x="329" y="492"/>
                  <a:pt x="329" y="492"/>
                  <a:pt x="329" y="492"/>
                </a:cubicBezTo>
                <a:cubicBezTo>
                  <a:pt x="328" y="490"/>
                  <a:pt x="328" y="489"/>
                  <a:pt x="327" y="486"/>
                </a:cubicBezTo>
                <a:cubicBezTo>
                  <a:pt x="325" y="488"/>
                  <a:pt x="324" y="487"/>
                  <a:pt x="323" y="488"/>
                </a:cubicBezTo>
                <a:cubicBezTo>
                  <a:pt x="324" y="490"/>
                  <a:pt x="324" y="492"/>
                  <a:pt x="326" y="493"/>
                </a:cubicBezTo>
                <a:close/>
                <a:moveTo>
                  <a:pt x="384" y="581"/>
                </a:moveTo>
                <a:cubicBezTo>
                  <a:pt x="386" y="583"/>
                  <a:pt x="383" y="583"/>
                  <a:pt x="385" y="585"/>
                </a:cubicBezTo>
                <a:cubicBezTo>
                  <a:pt x="387" y="585"/>
                  <a:pt x="385" y="580"/>
                  <a:pt x="384" y="581"/>
                </a:cubicBezTo>
                <a:close/>
                <a:moveTo>
                  <a:pt x="386" y="578"/>
                </a:moveTo>
                <a:cubicBezTo>
                  <a:pt x="385" y="579"/>
                  <a:pt x="386" y="581"/>
                  <a:pt x="387" y="584"/>
                </a:cubicBezTo>
                <a:cubicBezTo>
                  <a:pt x="390" y="584"/>
                  <a:pt x="390" y="578"/>
                  <a:pt x="393" y="578"/>
                </a:cubicBezTo>
                <a:cubicBezTo>
                  <a:pt x="393" y="577"/>
                  <a:pt x="392" y="577"/>
                  <a:pt x="391" y="576"/>
                </a:cubicBezTo>
                <a:cubicBezTo>
                  <a:pt x="387" y="578"/>
                  <a:pt x="390" y="579"/>
                  <a:pt x="386" y="581"/>
                </a:cubicBezTo>
                <a:cubicBezTo>
                  <a:pt x="387" y="580"/>
                  <a:pt x="387" y="579"/>
                  <a:pt x="386" y="578"/>
                </a:cubicBezTo>
                <a:close/>
                <a:moveTo>
                  <a:pt x="331" y="483"/>
                </a:moveTo>
                <a:cubicBezTo>
                  <a:pt x="330" y="483"/>
                  <a:pt x="329" y="483"/>
                  <a:pt x="328" y="484"/>
                </a:cubicBezTo>
                <a:cubicBezTo>
                  <a:pt x="329" y="485"/>
                  <a:pt x="329" y="486"/>
                  <a:pt x="330" y="486"/>
                </a:cubicBezTo>
                <a:cubicBezTo>
                  <a:pt x="329" y="485"/>
                  <a:pt x="333" y="486"/>
                  <a:pt x="331" y="483"/>
                </a:cubicBezTo>
                <a:close/>
                <a:moveTo>
                  <a:pt x="348" y="506"/>
                </a:moveTo>
                <a:cubicBezTo>
                  <a:pt x="347" y="505"/>
                  <a:pt x="345" y="504"/>
                  <a:pt x="344" y="504"/>
                </a:cubicBezTo>
                <a:cubicBezTo>
                  <a:pt x="344" y="506"/>
                  <a:pt x="346" y="505"/>
                  <a:pt x="345" y="507"/>
                </a:cubicBezTo>
                <a:cubicBezTo>
                  <a:pt x="345" y="506"/>
                  <a:pt x="343" y="508"/>
                  <a:pt x="345" y="509"/>
                </a:cubicBezTo>
                <a:cubicBezTo>
                  <a:pt x="346" y="508"/>
                  <a:pt x="347" y="507"/>
                  <a:pt x="348" y="506"/>
                </a:cubicBezTo>
                <a:close/>
                <a:moveTo>
                  <a:pt x="349" y="507"/>
                </a:moveTo>
                <a:cubicBezTo>
                  <a:pt x="352" y="506"/>
                  <a:pt x="355" y="507"/>
                  <a:pt x="357" y="505"/>
                </a:cubicBezTo>
                <a:cubicBezTo>
                  <a:pt x="355" y="501"/>
                  <a:pt x="357" y="503"/>
                  <a:pt x="354" y="498"/>
                </a:cubicBezTo>
                <a:cubicBezTo>
                  <a:pt x="354" y="499"/>
                  <a:pt x="353" y="499"/>
                  <a:pt x="353" y="499"/>
                </a:cubicBezTo>
                <a:cubicBezTo>
                  <a:pt x="355" y="501"/>
                  <a:pt x="353" y="504"/>
                  <a:pt x="352" y="502"/>
                </a:cubicBezTo>
                <a:cubicBezTo>
                  <a:pt x="355" y="501"/>
                  <a:pt x="348" y="500"/>
                  <a:pt x="349" y="502"/>
                </a:cubicBezTo>
                <a:cubicBezTo>
                  <a:pt x="350" y="502"/>
                  <a:pt x="350" y="503"/>
                  <a:pt x="351" y="504"/>
                </a:cubicBezTo>
                <a:cubicBezTo>
                  <a:pt x="351" y="505"/>
                  <a:pt x="350" y="506"/>
                  <a:pt x="349" y="505"/>
                </a:cubicBezTo>
                <a:cubicBezTo>
                  <a:pt x="349" y="504"/>
                  <a:pt x="349" y="503"/>
                  <a:pt x="348" y="501"/>
                </a:cubicBezTo>
                <a:cubicBezTo>
                  <a:pt x="346" y="500"/>
                  <a:pt x="345" y="503"/>
                  <a:pt x="347" y="503"/>
                </a:cubicBezTo>
                <a:cubicBezTo>
                  <a:pt x="347" y="501"/>
                  <a:pt x="348" y="506"/>
                  <a:pt x="349" y="507"/>
                </a:cubicBezTo>
                <a:close/>
                <a:moveTo>
                  <a:pt x="434" y="635"/>
                </a:moveTo>
                <a:cubicBezTo>
                  <a:pt x="432" y="632"/>
                  <a:pt x="432" y="632"/>
                  <a:pt x="432" y="632"/>
                </a:cubicBezTo>
                <a:cubicBezTo>
                  <a:pt x="430" y="633"/>
                  <a:pt x="433" y="637"/>
                  <a:pt x="434" y="635"/>
                </a:cubicBezTo>
                <a:close/>
                <a:moveTo>
                  <a:pt x="440" y="635"/>
                </a:moveTo>
                <a:cubicBezTo>
                  <a:pt x="439" y="633"/>
                  <a:pt x="438" y="634"/>
                  <a:pt x="438" y="632"/>
                </a:cubicBezTo>
                <a:cubicBezTo>
                  <a:pt x="436" y="633"/>
                  <a:pt x="437" y="636"/>
                  <a:pt x="435" y="635"/>
                </a:cubicBezTo>
                <a:cubicBezTo>
                  <a:pt x="436" y="637"/>
                  <a:pt x="438" y="637"/>
                  <a:pt x="440" y="635"/>
                </a:cubicBezTo>
                <a:close/>
                <a:moveTo>
                  <a:pt x="360" y="507"/>
                </a:moveTo>
                <a:cubicBezTo>
                  <a:pt x="359" y="508"/>
                  <a:pt x="358" y="506"/>
                  <a:pt x="357" y="507"/>
                </a:cubicBezTo>
                <a:cubicBezTo>
                  <a:pt x="358" y="508"/>
                  <a:pt x="357" y="509"/>
                  <a:pt x="358" y="510"/>
                </a:cubicBezTo>
                <a:cubicBezTo>
                  <a:pt x="359" y="509"/>
                  <a:pt x="361" y="509"/>
                  <a:pt x="360" y="507"/>
                </a:cubicBezTo>
                <a:close/>
                <a:moveTo>
                  <a:pt x="370" y="498"/>
                </a:moveTo>
                <a:cubicBezTo>
                  <a:pt x="369" y="496"/>
                  <a:pt x="366" y="496"/>
                  <a:pt x="367" y="497"/>
                </a:cubicBezTo>
                <a:cubicBezTo>
                  <a:pt x="368" y="497"/>
                  <a:pt x="369" y="500"/>
                  <a:pt x="370" y="498"/>
                </a:cubicBezTo>
                <a:close/>
                <a:moveTo>
                  <a:pt x="382" y="505"/>
                </a:moveTo>
                <a:cubicBezTo>
                  <a:pt x="380" y="503"/>
                  <a:pt x="378" y="504"/>
                  <a:pt x="376" y="504"/>
                </a:cubicBezTo>
                <a:cubicBezTo>
                  <a:pt x="378" y="506"/>
                  <a:pt x="380" y="507"/>
                  <a:pt x="382" y="505"/>
                </a:cubicBezTo>
                <a:close/>
                <a:moveTo>
                  <a:pt x="383" y="505"/>
                </a:moveTo>
                <a:cubicBezTo>
                  <a:pt x="385" y="504"/>
                  <a:pt x="384" y="503"/>
                  <a:pt x="384" y="501"/>
                </a:cubicBezTo>
                <a:cubicBezTo>
                  <a:pt x="383" y="503"/>
                  <a:pt x="382" y="501"/>
                  <a:pt x="381" y="502"/>
                </a:cubicBezTo>
                <a:cubicBezTo>
                  <a:pt x="383" y="504"/>
                  <a:pt x="382" y="504"/>
                  <a:pt x="383" y="505"/>
                </a:cubicBezTo>
                <a:close/>
                <a:moveTo>
                  <a:pt x="498" y="669"/>
                </a:moveTo>
                <a:cubicBezTo>
                  <a:pt x="495" y="668"/>
                  <a:pt x="498" y="671"/>
                  <a:pt x="496" y="672"/>
                </a:cubicBezTo>
                <a:cubicBezTo>
                  <a:pt x="495" y="671"/>
                  <a:pt x="495" y="670"/>
                  <a:pt x="494" y="671"/>
                </a:cubicBezTo>
                <a:cubicBezTo>
                  <a:pt x="496" y="674"/>
                  <a:pt x="499" y="671"/>
                  <a:pt x="498" y="669"/>
                </a:cubicBezTo>
                <a:close/>
                <a:moveTo>
                  <a:pt x="387" y="488"/>
                </a:moveTo>
                <a:cubicBezTo>
                  <a:pt x="386" y="484"/>
                  <a:pt x="381" y="481"/>
                  <a:pt x="383" y="485"/>
                </a:cubicBezTo>
                <a:cubicBezTo>
                  <a:pt x="384" y="483"/>
                  <a:pt x="386" y="488"/>
                  <a:pt x="387" y="488"/>
                </a:cubicBezTo>
                <a:close/>
                <a:moveTo>
                  <a:pt x="396" y="499"/>
                </a:moveTo>
                <a:cubicBezTo>
                  <a:pt x="393" y="497"/>
                  <a:pt x="397" y="497"/>
                  <a:pt x="396" y="495"/>
                </a:cubicBezTo>
                <a:cubicBezTo>
                  <a:pt x="393" y="495"/>
                  <a:pt x="394" y="497"/>
                  <a:pt x="391" y="497"/>
                </a:cubicBezTo>
                <a:cubicBezTo>
                  <a:pt x="393" y="498"/>
                  <a:pt x="394" y="498"/>
                  <a:pt x="396" y="499"/>
                </a:cubicBezTo>
                <a:close/>
                <a:moveTo>
                  <a:pt x="512" y="671"/>
                </a:moveTo>
                <a:cubicBezTo>
                  <a:pt x="511" y="668"/>
                  <a:pt x="507" y="669"/>
                  <a:pt x="509" y="672"/>
                </a:cubicBezTo>
                <a:cubicBezTo>
                  <a:pt x="510" y="670"/>
                  <a:pt x="511" y="672"/>
                  <a:pt x="512" y="671"/>
                </a:cubicBezTo>
                <a:close/>
                <a:moveTo>
                  <a:pt x="399" y="499"/>
                </a:moveTo>
                <a:cubicBezTo>
                  <a:pt x="400" y="501"/>
                  <a:pt x="401" y="502"/>
                  <a:pt x="401" y="503"/>
                </a:cubicBezTo>
                <a:cubicBezTo>
                  <a:pt x="405" y="504"/>
                  <a:pt x="402" y="498"/>
                  <a:pt x="399" y="499"/>
                </a:cubicBezTo>
                <a:close/>
                <a:moveTo>
                  <a:pt x="409" y="508"/>
                </a:moveTo>
                <a:cubicBezTo>
                  <a:pt x="408" y="508"/>
                  <a:pt x="405" y="507"/>
                  <a:pt x="407" y="510"/>
                </a:cubicBezTo>
                <a:cubicBezTo>
                  <a:pt x="407" y="510"/>
                  <a:pt x="410" y="510"/>
                  <a:pt x="409" y="508"/>
                </a:cubicBezTo>
                <a:close/>
                <a:moveTo>
                  <a:pt x="435" y="539"/>
                </a:moveTo>
                <a:cubicBezTo>
                  <a:pt x="432" y="534"/>
                  <a:pt x="430" y="536"/>
                  <a:pt x="428" y="536"/>
                </a:cubicBezTo>
                <a:cubicBezTo>
                  <a:pt x="431" y="541"/>
                  <a:pt x="432" y="536"/>
                  <a:pt x="435" y="539"/>
                </a:cubicBezTo>
                <a:close/>
                <a:moveTo>
                  <a:pt x="514" y="663"/>
                </a:moveTo>
                <a:cubicBezTo>
                  <a:pt x="513" y="659"/>
                  <a:pt x="511" y="661"/>
                  <a:pt x="509" y="661"/>
                </a:cubicBezTo>
                <a:cubicBezTo>
                  <a:pt x="511" y="664"/>
                  <a:pt x="513" y="664"/>
                  <a:pt x="514" y="663"/>
                </a:cubicBezTo>
                <a:close/>
                <a:moveTo>
                  <a:pt x="409" y="503"/>
                </a:moveTo>
                <a:cubicBezTo>
                  <a:pt x="410" y="502"/>
                  <a:pt x="411" y="501"/>
                  <a:pt x="411" y="500"/>
                </a:cubicBezTo>
                <a:cubicBezTo>
                  <a:pt x="409" y="500"/>
                  <a:pt x="408" y="497"/>
                  <a:pt x="407" y="499"/>
                </a:cubicBezTo>
                <a:cubicBezTo>
                  <a:pt x="409" y="501"/>
                  <a:pt x="408" y="502"/>
                  <a:pt x="409" y="503"/>
                </a:cubicBezTo>
                <a:close/>
                <a:moveTo>
                  <a:pt x="415" y="494"/>
                </a:moveTo>
                <a:cubicBezTo>
                  <a:pt x="414" y="496"/>
                  <a:pt x="411" y="496"/>
                  <a:pt x="412" y="498"/>
                </a:cubicBezTo>
                <a:cubicBezTo>
                  <a:pt x="413" y="498"/>
                  <a:pt x="416" y="498"/>
                  <a:pt x="415" y="494"/>
                </a:cubicBezTo>
                <a:close/>
                <a:moveTo>
                  <a:pt x="437" y="531"/>
                </a:moveTo>
                <a:cubicBezTo>
                  <a:pt x="435" y="531"/>
                  <a:pt x="436" y="533"/>
                  <a:pt x="437" y="535"/>
                </a:cubicBezTo>
                <a:cubicBezTo>
                  <a:pt x="439" y="534"/>
                  <a:pt x="438" y="532"/>
                  <a:pt x="437" y="531"/>
                </a:cubicBezTo>
                <a:close/>
                <a:moveTo>
                  <a:pt x="428" y="518"/>
                </a:moveTo>
                <a:cubicBezTo>
                  <a:pt x="430" y="517"/>
                  <a:pt x="429" y="516"/>
                  <a:pt x="429" y="514"/>
                </a:cubicBezTo>
                <a:cubicBezTo>
                  <a:pt x="428" y="514"/>
                  <a:pt x="425" y="515"/>
                  <a:pt x="426" y="516"/>
                </a:cubicBezTo>
                <a:cubicBezTo>
                  <a:pt x="427" y="515"/>
                  <a:pt x="428" y="516"/>
                  <a:pt x="428" y="518"/>
                </a:cubicBezTo>
                <a:close/>
                <a:moveTo>
                  <a:pt x="439" y="513"/>
                </a:moveTo>
                <a:cubicBezTo>
                  <a:pt x="440" y="515"/>
                  <a:pt x="439" y="516"/>
                  <a:pt x="440" y="518"/>
                </a:cubicBezTo>
                <a:cubicBezTo>
                  <a:pt x="442" y="517"/>
                  <a:pt x="442" y="517"/>
                  <a:pt x="442" y="517"/>
                </a:cubicBezTo>
                <a:cubicBezTo>
                  <a:pt x="439" y="515"/>
                  <a:pt x="441" y="513"/>
                  <a:pt x="439" y="513"/>
                </a:cubicBezTo>
                <a:close/>
                <a:moveTo>
                  <a:pt x="539" y="646"/>
                </a:moveTo>
                <a:cubicBezTo>
                  <a:pt x="538" y="647"/>
                  <a:pt x="537" y="648"/>
                  <a:pt x="537" y="649"/>
                </a:cubicBezTo>
                <a:cubicBezTo>
                  <a:pt x="539" y="650"/>
                  <a:pt x="542" y="649"/>
                  <a:pt x="539" y="646"/>
                </a:cubicBezTo>
                <a:close/>
                <a:moveTo>
                  <a:pt x="462" y="503"/>
                </a:moveTo>
                <a:cubicBezTo>
                  <a:pt x="461" y="500"/>
                  <a:pt x="457" y="501"/>
                  <a:pt x="459" y="503"/>
                </a:cubicBezTo>
                <a:cubicBezTo>
                  <a:pt x="460" y="502"/>
                  <a:pt x="461" y="505"/>
                  <a:pt x="462" y="503"/>
                </a:cubicBezTo>
                <a:close/>
                <a:moveTo>
                  <a:pt x="516" y="582"/>
                </a:moveTo>
                <a:cubicBezTo>
                  <a:pt x="515" y="582"/>
                  <a:pt x="513" y="582"/>
                  <a:pt x="512" y="581"/>
                </a:cubicBezTo>
                <a:cubicBezTo>
                  <a:pt x="512" y="583"/>
                  <a:pt x="512" y="584"/>
                  <a:pt x="513" y="585"/>
                </a:cubicBezTo>
                <a:cubicBezTo>
                  <a:pt x="514" y="584"/>
                  <a:pt x="518" y="586"/>
                  <a:pt x="516" y="582"/>
                </a:cubicBezTo>
                <a:close/>
                <a:moveTo>
                  <a:pt x="539" y="572"/>
                </a:moveTo>
                <a:cubicBezTo>
                  <a:pt x="537" y="570"/>
                  <a:pt x="537" y="570"/>
                  <a:pt x="537" y="570"/>
                </a:cubicBezTo>
                <a:cubicBezTo>
                  <a:pt x="536" y="571"/>
                  <a:pt x="536" y="572"/>
                  <a:pt x="537" y="574"/>
                </a:cubicBezTo>
                <a:lnTo>
                  <a:pt x="539" y="572"/>
                </a:lnTo>
                <a:close/>
                <a:moveTo>
                  <a:pt x="605" y="651"/>
                </a:moveTo>
                <a:cubicBezTo>
                  <a:pt x="604" y="652"/>
                  <a:pt x="604" y="653"/>
                  <a:pt x="603" y="651"/>
                </a:cubicBezTo>
                <a:cubicBezTo>
                  <a:pt x="604" y="651"/>
                  <a:pt x="606" y="650"/>
                  <a:pt x="605" y="648"/>
                </a:cubicBezTo>
                <a:cubicBezTo>
                  <a:pt x="602" y="651"/>
                  <a:pt x="600" y="650"/>
                  <a:pt x="597" y="651"/>
                </a:cubicBezTo>
                <a:cubicBezTo>
                  <a:pt x="600" y="654"/>
                  <a:pt x="603" y="653"/>
                  <a:pt x="605" y="651"/>
                </a:cubicBezTo>
                <a:close/>
                <a:moveTo>
                  <a:pt x="648" y="650"/>
                </a:moveTo>
                <a:cubicBezTo>
                  <a:pt x="647" y="650"/>
                  <a:pt x="646" y="651"/>
                  <a:pt x="647" y="653"/>
                </a:cubicBezTo>
                <a:cubicBezTo>
                  <a:pt x="649" y="654"/>
                  <a:pt x="650" y="652"/>
                  <a:pt x="648" y="650"/>
                </a:cubicBezTo>
                <a:close/>
                <a:moveTo>
                  <a:pt x="610" y="450"/>
                </a:moveTo>
                <a:cubicBezTo>
                  <a:pt x="609" y="448"/>
                  <a:pt x="610" y="448"/>
                  <a:pt x="608" y="446"/>
                </a:cubicBezTo>
                <a:cubicBezTo>
                  <a:pt x="606" y="447"/>
                  <a:pt x="609" y="451"/>
                  <a:pt x="610" y="450"/>
                </a:cubicBezTo>
                <a:close/>
                <a:moveTo>
                  <a:pt x="739" y="628"/>
                </a:moveTo>
                <a:cubicBezTo>
                  <a:pt x="738" y="625"/>
                  <a:pt x="734" y="629"/>
                  <a:pt x="737" y="631"/>
                </a:cubicBezTo>
                <a:cubicBezTo>
                  <a:pt x="738" y="629"/>
                  <a:pt x="737" y="628"/>
                  <a:pt x="739" y="628"/>
                </a:cubicBezTo>
                <a:close/>
                <a:moveTo>
                  <a:pt x="768" y="658"/>
                </a:moveTo>
                <a:cubicBezTo>
                  <a:pt x="766" y="659"/>
                  <a:pt x="768" y="662"/>
                  <a:pt x="769" y="664"/>
                </a:cubicBezTo>
                <a:cubicBezTo>
                  <a:pt x="770" y="663"/>
                  <a:pt x="769" y="660"/>
                  <a:pt x="768" y="658"/>
                </a:cubicBezTo>
                <a:close/>
                <a:moveTo>
                  <a:pt x="808" y="609"/>
                </a:moveTo>
                <a:cubicBezTo>
                  <a:pt x="807" y="610"/>
                  <a:pt x="805" y="611"/>
                  <a:pt x="807" y="614"/>
                </a:cubicBezTo>
                <a:cubicBezTo>
                  <a:pt x="807" y="612"/>
                  <a:pt x="810" y="613"/>
                  <a:pt x="808" y="609"/>
                </a:cubicBezTo>
                <a:close/>
                <a:moveTo>
                  <a:pt x="526" y="122"/>
                </a:moveTo>
                <a:cubicBezTo>
                  <a:pt x="527" y="125"/>
                  <a:pt x="525" y="121"/>
                  <a:pt x="526" y="121"/>
                </a:cubicBezTo>
                <a:cubicBezTo>
                  <a:pt x="524" y="122"/>
                  <a:pt x="519" y="127"/>
                  <a:pt x="525" y="128"/>
                </a:cubicBezTo>
                <a:cubicBezTo>
                  <a:pt x="524" y="124"/>
                  <a:pt x="527" y="126"/>
                  <a:pt x="529" y="124"/>
                </a:cubicBezTo>
                <a:cubicBezTo>
                  <a:pt x="527" y="123"/>
                  <a:pt x="528" y="122"/>
                  <a:pt x="526" y="122"/>
                </a:cubicBezTo>
                <a:close/>
                <a:moveTo>
                  <a:pt x="804" y="543"/>
                </a:moveTo>
                <a:cubicBezTo>
                  <a:pt x="804" y="545"/>
                  <a:pt x="801" y="548"/>
                  <a:pt x="804" y="548"/>
                </a:cubicBezTo>
                <a:cubicBezTo>
                  <a:pt x="804" y="547"/>
                  <a:pt x="806" y="544"/>
                  <a:pt x="804" y="543"/>
                </a:cubicBezTo>
                <a:close/>
                <a:moveTo>
                  <a:pt x="807" y="551"/>
                </a:moveTo>
                <a:cubicBezTo>
                  <a:pt x="809" y="551"/>
                  <a:pt x="811" y="548"/>
                  <a:pt x="812" y="552"/>
                </a:cubicBezTo>
                <a:cubicBezTo>
                  <a:pt x="814" y="551"/>
                  <a:pt x="815" y="554"/>
                  <a:pt x="816" y="553"/>
                </a:cubicBezTo>
                <a:cubicBezTo>
                  <a:pt x="815" y="550"/>
                  <a:pt x="814" y="551"/>
                  <a:pt x="813" y="550"/>
                </a:cubicBezTo>
                <a:cubicBezTo>
                  <a:pt x="817" y="548"/>
                  <a:pt x="818" y="542"/>
                  <a:pt x="822" y="543"/>
                </a:cubicBezTo>
                <a:cubicBezTo>
                  <a:pt x="822" y="544"/>
                  <a:pt x="822" y="544"/>
                  <a:pt x="823" y="546"/>
                </a:cubicBezTo>
                <a:cubicBezTo>
                  <a:pt x="824" y="546"/>
                  <a:pt x="824" y="544"/>
                  <a:pt x="825" y="543"/>
                </a:cubicBezTo>
                <a:cubicBezTo>
                  <a:pt x="825" y="544"/>
                  <a:pt x="825" y="545"/>
                  <a:pt x="827" y="545"/>
                </a:cubicBezTo>
                <a:cubicBezTo>
                  <a:pt x="826" y="544"/>
                  <a:pt x="825" y="543"/>
                  <a:pt x="826" y="542"/>
                </a:cubicBezTo>
                <a:cubicBezTo>
                  <a:pt x="827" y="543"/>
                  <a:pt x="828" y="545"/>
                  <a:pt x="829" y="543"/>
                </a:cubicBezTo>
                <a:cubicBezTo>
                  <a:pt x="826" y="541"/>
                  <a:pt x="829" y="541"/>
                  <a:pt x="828" y="538"/>
                </a:cubicBezTo>
                <a:cubicBezTo>
                  <a:pt x="826" y="539"/>
                  <a:pt x="825" y="539"/>
                  <a:pt x="824" y="541"/>
                </a:cubicBezTo>
                <a:cubicBezTo>
                  <a:pt x="824" y="539"/>
                  <a:pt x="823" y="540"/>
                  <a:pt x="822" y="538"/>
                </a:cubicBezTo>
                <a:cubicBezTo>
                  <a:pt x="822" y="537"/>
                  <a:pt x="825" y="537"/>
                  <a:pt x="823" y="535"/>
                </a:cubicBezTo>
                <a:cubicBezTo>
                  <a:pt x="820" y="537"/>
                  <a:pt x="818" y="534"/>
                  <a:pt x="816" y="533"/>
                </a:cubicBezTo>
                <a:cubicBezTo>
                  <a:pt x="818" y="532"/>
                  <a:pt x="820" y="532"/>
                  <a:pt x="820" y="530"/>
                </a:cubicBezTo>
                <a:cubicBezTo>
                  <a:pt x="819" y="529"/>
                  <a:pt x="818" y="531"/>
                  <a:pt x="816" y="530"/>
                </a:cubicBezTo>
                <a:cubicBezTo>
                  <a:pt x="816" y="528"/>
                  <a:pt x="818" y="528"/>
                  <a:pt x="819" y="528"/>
                </a:cubicBezTo>
                <a:cubicBezTo>
                  <a:pt x="818" y="526"/>
                  <a:pt x="819" y="526"/>
                  <a:pt x="818" y="524"/>
                </a:cubicBezTo>
                <a:cubicBezTo>
                  <a:pt x="817" y="524"/>
                  <a:pt x="816" y="527"/>
                  <a:pt x="815" y="525"/>
                </a:cubicBezTo>
                <a:cubicBezTo>
                  <a:pt x="815" y="522"/>
                  <a:pt x="813" y="525"/>
                  <a:pt x="811" y="520"/>
                </a:cubicBezTo>
                <a:cubicBezTo>
                  <a:pt x="810" y="522"/>
                  <a:pt x="808" y="524"/>
                  <a:pt x="809" y="527"/>
                </a:cubicBezTo>
                <a:cubicBezTo>
                  <a:pt x="807" y="525"/>
                  <a:pt x="808" y="524"/>
                  <a:pt x="807" y="523"/>
                </a:cubicBezTo>
                <a:cubicBezTo>
                  <a:pt x="805" y="525"/>
                  <a:pt x="806" y="520"/>
                  <a:pt x="804" y="522"/>
                </a:cubicBezTo>
                <a:cubicBezTo>
                  <a:pt x="805" y="524"/>
                  <a:pt x="805" y="526"/>
                  <a:pt x="806" y="528"/>
                </a:cubicBezTo>
                <a:cubicBezTo>
                  <a:pt x="809" y="526"/>
                  <a:pt x="808" y="529"/>
                  <a:pt x="810" y="529"/>
                </a:cubicBezTo>
                <a:cubicBezTo>
                  <a:pt x="810" y="527"/>
                  <a:pt x="811" y="526"/>
                  <a:pt x="812" y="525"/>
                </a:cubicBezTo>
                <a:cubicBezTo>
                  <a:pt x="816" y="527"/>
                  <a:pt x="812" y="529"/>
                  <a:pt x="816" y="531"/>
                </a:cubicBezTo>
                <a:cubicBezTo>
                  <a:pt x="813" y="536"/>
                  <a:pt x="808" y="536"/>
                  <a:pt x="804" y="541"/>
                </a:cubicBezTo>
                <a:cubicBezTo>
                  <a:pt x="805" y="544"/>
                  <a:pt x="806" y="542"/>
                  <a:pt x="807" y="543"/>
                </a:cubicBezTo>
                <a:cubicBezTo>
                  <a:pt x="805" y="545"/>
                  <a:pt x="805" y="548"/>
                  <a:pt x="807" y="551"/>
                </a:cubicBezTo>
                <a:close/>
                <a:moveTo>
                  <a:pt x="804" y="524"/>
                </a:moveTo>
                <a:cubicBezTo>
                  <a:pt x="802" y="526"/>
                  <a:pt x="802" y="526"/>
                  <a:pt x="802" y="526"/>
                </a:cubicBezTo>
                <a:cubicBezTo>
                  <a:pt x="802" y="527"/>
                  <a:pt x="803" y="529"/>
                  <a:pt x="803" y="530"/>
                </a:cubicBezTo>
                <a:cubicBezTo>
                  <a:pt x="803" y="526"/>
                  <a:pt x="806" y="527"/>
                  <a:pt x="804" y="524"/>
                </a:cubicBezTo>
                <a:close/>
                <a:moveTo>
                  <a:pt x="802" y="529"/>
                </a:moveTo>
                <a:cubicBezTo>
                  <a:pt x="801" y="527"/>
                  <a:pt x="801" y="527"/>
                  <a:pt x="801" y="527"/>
                </a:cubicBezTo>
                <a:cubicBezTo>
                  <a:pt x="800" y="528"/>
                  <a:pt x="799" y="529"/>
                  <a:pt x="800" y="531"/>
                </a:cubicBezTo>
                <a:cubicBezTo>
                  <a:pt x="801" y="529"/>
                  <a:pt x="802" y="531"/>
                  <a:pt x="802" y="529"/>
                </a:cubicBezTo>
                <a:close/>
                <a:moveTo>
                  <a:pt x="845" y="589"/>
                </a:moveTo>
                <a:cubicBezTo>
                  <a:pt x="845" y="590"/>
                  <a:pt x="844" y="592"/>
                  <a:pt x="845" y="594"/>
                </a:cubicBezTo>
                <a:cubicBezTo>
                  <a:pt x="846" y="592"/>
                  <a:pt x="847" y="591"/>
                  <a:pt x="845" y="589"/>
                </a:cubicBezTo>
                <a:close/>
                <a:moveTo>
                  <a:pt x="541" y="112"/>
                </a:moveTo>
                <a:cubicBezTo>
                  <a:pt x="538" y="112"/>
                  <a:pt x="536" y="117"/>
                  <a:pt x="533" y="120"/>
                </a:cubicBezTo>
                <a:cubicBezTo>
                  <a:pt x="537" y="121"/>
                  <a:pt x="542" y="116"/>
                  <a:pt x="541" y="112"/>
                </a:cubicBezTo>
                <a:close/>
                <a:moveTo>
                  <a:pt x="825" y="552"/>
                </a:moveTo>
                <a:cubicBezTo>
                  <a:pt x="824" y="551"/>
                  <a:pt x="825" y="550"/>
                  <a:pt x="823" y="548"/>
                </a:cubicBezTo>
                <a:cubicBezTo>
                  <a:pt x="821" y="549"/>
                  <a:pt x="820" y="550"/>
                  <a:pt x="821" y="552"/>
                </a:cubicBezTo>
                <a:cubicBezTo>
                  <a:pt x="822" y="549"/>
                  <a:pt x="824" y="553"/>
                  <a:pt x="825" y="552"/>
                </a:cubicBezTo>
                <a:close/>
                <a:moveTo>
                  <a:pt x="831" y="550"/>
                </a:moveTo>
                <a:cubicBezTo>
                  <a:pt x="830" y="550"/>
                  <a:pt x="828" y="550"/>
                  <a:pt x="827" y="551"/>
                </a:cubicBezTo>
                <a:cubicBezTo>
                  <a:pt x="828" y="552"/>
                  <a:pt x="828" y="553"/>
                  <a:pt x="828" y="553"/>
                </a:cubicBezTo>
                <a:cubicBezTo>
                  <a:pt x="829" y="553"/>
                  <a:pt x="830" y="551"/>
                  <a:pt x="831" y="550"/>
                </a:cubicBezTo>
                <a:close/>
                <a:moveTo>
                  <a:pt x="818" y="523"/>
                </a:moveTo>
                <a:cubicBezTo>
                  <a:pt x="817" y="522"/>
                  <a:pt x="816" y="519"/>
                  <a:pt x="815" y="520"/>
                </a:cubicBezTo>
                <a:cubicBezTo>
                  <a:pt x="816" y="521"/>
                  <a:pt x="814" y="522"/>
                  <a:pt x="816" y="524"/>
                </a:cubicBezTo>
                <a:cubicBezTo>
                  <a:pt x="817" y="523"/>
                  <a:pt x="817" y="523"/>
                  <a:pt x="818" y="523"/>
                </a:cubicBezTo>
                <a:close/>
                <a:moveTo>
                  <a:pt x="546" y="105"/>
                </a:moveTo>
                <a:cubicBezTo>
                  <a:pt x="545" y="104"/>
                  <a:pt x="543" y="105"/>
                  <a:pt x="544" y="107"/>
                </a:cubicBezTo>
                <a:cubicBezTo>
                  <a:pt x="546" y="108"/>
                  <a:pt x="547" y="106"/>
                  <a:pt x="546" y="105"/>
                </a:cubicBezTo>
                <a:close/>
                <a:moveTo>
                  <a:pt x="589" y="98"/>
                </a:moveTo>
                <a:cubicBezTo>
                  <a:pt x="588" y="102"/>
                  <a:pt x="581" y="102"/>
                  <a:pt x="582" y="107"/>
                </a:cubicBezTo>
                <a:cubicBezTo>
                  <a:pt x="585" y="106"/>
                  <a:pt x="591" y="103"/>
                  <a:pt x="589" y="98"/>
                </a:cubicBezTo>
                <a:close/>
                <a:moveTo>
                  <a:pt x="861" y="502"/>
                </a:moveTo>
                <a:cubicBezTo>
                  <a:pt x="862" y="501"/>
                  <a:pt x="864" y="502"/>
                  <a:pt x="865" y="501"/>
                </a:cubicBezTo>
                <a:cubicBezTo>
                  <a:pt x="862" y="498"/>
                  <a:pt x="864" y="498"/>
                  <a:pt x="866" y="497"/>
                </a:cubicBezTo>
                <a:cubicBezTo>
                  <a:pt x="861" y="491"/>
                  <a:pt x="861" y="498"/>
                  <a:pt x="858" y="498"/>
                </a:cubicBezTo>
                <a:cubicBezTo>
                  <a:pt x="859" y="500"/>
                  <a:pt x="860" y="500"/>
                  <a:pt x="861" y="502"/>
                </a:cubicBezTo>
                <a:close/>
                <a:moveTo>
                  <a:pt x="591" y="86"/>
                </a:moveTo>
                <a:cubicBezTo>
                  <a:pt x="590" y="86"/>
                  <a:pt x="586" y="85"/>
                  <a:pt x="588" y="89"/>
                </a:cubicBezTo>
                <a:cubicBezTo>
                  <a:pt x="590" y="88"/>
                  <a:pt x="593" y="88"/>
                  <a:pt x="591" y="86"/>
                </a:cubicBezTo>
                <a:close/>
                <a:moveTo>
                  <a:pt x="858" y="488"/>
                </a:moveTo>
                <a:cubicBezTo>
                  <a:pt x="858" y="489"/>
                  <a:pt x="855" y="489"/>
                  <a:pt x="856" y="491"/>
                </a:cubicBezTo>
                <a:cubicBezTo>
                  <a:pt x="858" y="492"/>
                  <a:pt x="860" y="491"/>
                  <a:pt x="858" y="488"/>
                </a:cubicBezTo>
                <a:close/>
                <a:moveTo>
                  <a:pt x="594" y="84"/>
                </a:moveTo>
                <a:cubicBezTo>
                  <a:pt x="593" y="86"/>
                  <a:pt x="593" y="86"/>
                  <a:pt x="593" y="86"/>
                </a:cubicBezTo>
                <a:cubicBezTo>
                  <a:pt x="594" y="89"/>
                  <a:pt x="597" y="87"/>
                  <a:pt x="594" y="84"/>
                </a:cubicBezTo>
                <a:close/>
                <a:moveTo>
                  <a:pt x="610" y="70"/>
                </a:moveTo>
                <a:cubicBezTo>
                  <a:pt x="609" y="67"/>
                  <a:pt x="606" y="69"/>
                  <a:pt x="608" y="71"/>
                </a:cubicBezTo>
                <a:cubicBezTo>
                  <a:pt x="609" y="69"/>
                  <a:pt x="611" y="72"/>
                  <a:pt x="610" y="70"/>
                </a:cubicBezTo>
                <a:close/>
                <a:moveTo>
                  <a:pt x="629" y="86"/>
                </a:moveTo>
                <a:cubicBezTo>
                  <a:pt x="629" y="88"/>
                  <a:pt x="626" y="87"/>
                  <a:pt x="628" y="90"/>
                </a:cubicBezTo>
                <a:cubicBezTo>
                  <a:pt x="630" y="88"/>
                  <a:pt x="631" y="90"/>
                  <a:pt x="633" y="89"/>
                </a:cubicBezTo>
                <a:cubicBezTo>
                  <a:pt x="634" y="87"/>
                  <a:pt x="634" y="81"/>
                  <a:pt x="638" y="82"/>
                </a:cubicBezTo>
                <a:cubicBezTo>
                  <a:pt x="636" y="77"/>
                  <a:pt x="636" y="76"/>
                  <a:pt x="634" y="71"/>
                </a:cubicBezTo>
                <a:cubicBezTo>
                  <a:pt x="633" y="73"/>
                  <a:pt x="632" y="69"/>
                  <a:pt x="632" y="71"/>
                </a:cubicBezTo>
                <a:cubicBezTo>
                  <a:pt x="633" y="79"/>
                  <a:pt x="624" y="79"/>
                  <a:pt x="623" y="87"/>
                </a:cubicBezTo>
                <a:cubicBezTo>
                  <a:pt x="625" y="87"/>
                  <a:pt x="626" y="81"/>
                  <a:pt x="629" y="86"/>
                </a:cubicBezTo>
                <a:close/>
                <a:moveTo>
                  <a:pt x="617" y="66"/>
                </a:moveTo>
                <a:cubicBezTo>
                  <a:pt x="616" y="67"/>
                  <a:pt x="616" y="67"/>
                  <a:pt x="616" y="67"/>
                </a:cubicBezTo>
                <a:cubicBezTo>
                  <a:pt x="616" y="65"/>
                  <a:pt x="615" y="66"/>
                  <a:pt x="614" y="64"/>
                </a:cubicBezTo>
                <a:cubicBezTo>
                  <a:pt x="611" y="67"/>
                  <a:pt x="619" y="68"/>
                  <a:pt x="617" y="66"/>
                </a:cubicBezTo>
                <a:close/>
                <a:moveTo>
                  <a:pt x="622" y="69"/>
                </a:moveTo>
                <a:cubicBezTo>
                  <a:pt x="620" y="69"/>
                  <a:pt x="620" y="70"/>
                  <a:pt x="620" y="72"/>
                </a:cubicBezTo>
                <a:cubicBezTo>
                  <a:pt x="622" y="71"/>
                  <a:pt x="623" y="71"/>
                  <a:pt x="622" y="69"/>
                </a:cubicBezTo>
                <a:close/>
                <a:moveTo>
                  <a:pt x="672" y="141"/>
                </a:moveTo>
                <a:cubicBezTo>
                  <a:pt x="670" y="138"/>
                  <a:pt x="669" y="139"/>
                  <a:pt x="668" y="138"/>
                </a:cubicBezTo>
                <a:cubicBezTo>
                  <a:pt x="669" y="140"/>
                  <a:pt x="667" y="142"/>
                  <a:pt x="669" y="142"/>
                </a:cubicBezTo>
                <a:cubicBezTo>
                  <a:pt x="668" y="139"/>
                  <a:pt x="671" y="143"/>
                  <a:pt x="672" y="141"/>
                </a:cubicBezTo>
                <a:close/>
                <a:moveTo>
                  <a:pt x="683" y="150"/>
                </a:moveTo>
                <a:cubicBezTo>
                  <a:pt x="682" y="149"/>
                  <a:pt x="682" y="149"/>
                  <a:pt x="682" y="149"/>
                </a:cubicBezTo>
                <a:cubicBezTo>
                  <a:pt x="682" y="149"/>
                  <a:pt x="683" y="148"/>
                  <a:pt x="682" y="148"/>
                </a:cubicBezTo>
                <a:cubicBezTo>
                  <a:pt x="682" y="148"/>
                  <a:pt x="677" y="138"/>
                  <a:pt x="677" y="147"/>
                </a:cubicBezTo>
                <a:cubicBezTo>
                  <a:pt x="678" y="145"/>
                  <a:pt x="677" y="148"/>
                  <a:pt x="678" y="149"/>
                </a:cubicBezTo>
                <a:cubicBezTo>
                  <a:pt x="680" y="149"/>
                  <a:pt x="681" y="151"/>
                  <a:pt x="683" y="150"/>
                </a:cubicBezTo>
                <a:close/>
                <a:moveTo>
                  <a:pt x="628" y="64"/>
                </a:moveTo>
                <a:cubicBezTo>
                  <a:pt x="629" y="66"/>
                  <a:pt x="625" y="67"/>
                  <a:pt x="627" y="69"/>
                </a:cubicBezTo>
                <a:cubicBezTo>
                  <a:pt x="629" y="69"/>
                  <a:pt x="631" y="65"/>
                  <a:pt x="628" y="64"/>
                </a:cubicBezTo>
                <a:close/>
                <a:moveTo>
                  <a:pt x="669" y="125"/>
                </a:moveTo>
                <a:cubicBezTo>
                  <a:pt x="668" y="122"/>
                  <a:pt x="665" y="124"/>
                  <a:pt x="666" y="126"/>
                </a:cubicBezTo>
                <a:cubicBezTo>
                  <a:pt x="668" y="127"/>
                  <a:pt x="668" y="127"/>
                  <a:pt x="669" y="125"/>
                </a:cubicBezTo>
                <a:close/>
                <a:moveTo>
                  <a:pt x="639" y="75"/>
                </a:moveTo>
                <a:cubicBezTo>
                  <a:pt x="642" y="74"/>
                  <a:pt x="640" y="71"/>
                  <a:pt x="638" y="68"/>
                </a:cubicBezTo>
                <a:cubicBezTo>
                  <a:pt x="634" y="70"/>
                  <a:pt x="640" y="72"/>
                  <a:pt x="639" y="75"/>
                </a:cubicBezTo>
                <a:close/>
                <a:moveTo>
                  <a:pt x="627" y="58"/>
                </a:moveTo>
                <a:cubicBezTo>
                  <a:pt x="628" y="57"/>
                  <a:pt x="631" y="53"/>
                  <a:pt x="628" y="49"/>
                </a:cubicBezTo>
                <a:cubicBezTo>
                  <a:pt x="628" y="50"/>
                  <a:pt x="627" y="55"/>
                  <a:pt x="626" y="54"/>
                </a:cubicBezTo>
                <a:cubicBezTo>
                  <a:pt x="628" y="55"/>
                  <a:pt x="625" y="56"/>
                  <a:pt x="627" y="58"/>
                </a:cubicBezTo>
                <a:close/>
                <a:moveTo>
                  <a:pt x="650" y="83"/>
                </a:moveTo>
                <a:cubicBezTo>
                  <a:pt x="649" y="82"/>
                  <a:pt x="649" y="81"/>
                  <a:pt x="648" y="80"/>
                </a:cubicBezTo>
                <a:cubicBezTo>
                  <a:pt x="647" y="81"/>
                  <a:pt x="647" y="82"/>
                  <a:pt x="647" y="83"/>
                </a:cubicBezTo>
                <a:cubicBezTo>
                  <a:pt x="648" y="81"/>
                  <a:pt x="649" y="85"/>
                  <a:pt x="650" y="83"/>
                </a:cubicBezTo>
                <a:close/>
                <a:moveTo>
                  <a:pt x="646" y="68"/>
                </a:moveTo>
                <a:cubicBezTo>
                  <a:pt x="643" y="67"/>
                  <a:pt x="643" y="69"/>
                  <a:pt x="642" y="72"/>
                </a:cubicBezTo>
                <a:cubicBezTo>
                  <a:pt x="645" y="73"/>
                  <a:pt x="649" y="76"/>
                  <a:pt x="652" y="77"/>
                </a:cubicBezTo>
                <a:cubicBezTo>
                  <a:pt x="651" y="73"/>
                  <a:pt x="650" y="71"/>
                  <a:pt x="648" y="65"/>
                </a:cubicBezTo>
                <a:cubicBezTo>
                  <a:pt x="647" y="65"/>
                  <a:pt x="643" y="65"/>
                  <a:pt x="645" y="66"/>
                </a:cubicBezTo>
                <a:cubicBezTo>
                  <a:pt x="646" y="66"/>
                  <a:pt x="646" y="67"/>
                  <a:pt x="646" y="68"/>
                </a:cubicBezTo>
                <a:close/>
                <a:moveTo>
                  <a:pt x="643" y="58"/>
                </a:moveTo>
                <a:cubicBezTo>
                  <a:pt x="641" y="58"/>
                  <a:pt x="640" y="57"/>
                  <a:pt x="639" y="59"/>
                </a:cubicBezTo>
                <a:cubicBezTo>
                  <a:pt x="640" y="60"/>
                  <a:pt x="641" y="64"/>
                  <a:pt x="642" y="64"/>
                </a:cubicBezTo>
                <a:cubicBezTo>
                  <a:pt x="641" y="62"/>
                  <a:pt x="643" y="60"/>
                  <a:pt x="643" y="58"/>
                </a:cubicBezTo>
                <a:close/>
                <a:moveTo>
                  <a:pt x="671" y="102"/>
                </a:moveTo>
                <a:cubicBezTo>
                  <a:pt x="670" y="102"/>
                  <a:pt x="668" y="100"/>
                  <a:pt x="667" y="101"/>
                </a:cubicBezTo>
                <a:cubicBezTo>
                  <a:pt x="669" y="102"/>
                  <a:pt x="670" y="106"/>
                  <a:pt x="670" y="106"/>
                </a:cubicBezTo>
                <a:cubicBezTo>
                  <a:pt x="669" y="104"/>
                  <a:pt x="673" y="104"/>
                  <a:pt x="671" y="102"/>
                </a:cubicBezTo>
                <a:close/>
                <a:moveTo>
                  <a:pt x="643" y="54"/>
                </a:moveTo>
                <a:cubicBezTo>
                  <a:pt x="641" y="56"/>
                  <a:pt x="642" y="53"/>
                  <a:pt x="641" y="51"/>
                </a:cubicBezTo>
                <a:cubicBezTo>
                  <a:pt x="639" y="52"/>
                  <a:pt x="639" y="52"/>
                  <a:pt x="639" y="52"/>
                </a:cubicBezTo>
                <a:cubicBezTo>
                  <a:pt x="640" y="54"/>
                  <a:pt x="641" y="54"/>
                  <a:pt x="642" y="56"/>
                </a:cubicBezTo>
                <a:cubicBezTo>
                  <a:pt x="642" y="55"/>
                  <a:pt x="643" y="55"/>
                  <a:pt x="643" y="54"/>
                </a:cubicBezTo>
                <a:close/>
                <a:moveTo>
                  <a:pt x="894" y="427"/>
                </a:moveTo>
                <a:cubicBezTo>
                  <a:pt x="893" y="428"/>
                  <a:pt x="890" y="428"/>
                  <a:pt x="891" y="432"/>
                </a:cubicBezTo>
                <a:cubicBezTo>
                  <a:pt x="893" y="432"/>
                  <a:pt x="894" y="429"/>
                  <a:pt x="894" y="427"/>
                </a:cubicBezTo>
                <a:close/>
                <a:moveTo>
                  <a:pt x="926" y="450"/>
                </a:moveTo>
                <a:cubicBezTo>
                  <a:pt x="924" y="451"/>
                  <a:pt x="923" y="450"/>
                  <a:pt x="920" y="450"/>
                </a:cubicBezTo>
                <a:cubicBezTo>
                  <a:pt x="921" y="452"/>
                  <a:pt x="922" y="454"/>
                  <a:pt x="923" y="456"/>
                </a:cubicBezTo>
                <a:cubicBezTo>
                  <a:pt x="925" y="455"/>
                  <a:pt x="927" y="453"/>
                  <a:pt x="926" y="450"/>
                </a:cubicBezTo>
                <a:close/>
                <a:moveTo>
                  <a:pt x="940" y="465"/>
                </a:moveTo>
                <a:cubicBezTo>
                  <a:pt x="938" y="468"/>
                  <a:pt x="935" y="466"/>
                  <a:pt x="938" y="469"/>
                </a:cubicBezTo>
                <a:cubicBezTo>
                  <a:pt x="939" y="468"/>
                  <a:pt x="942" y="469"/>
                  <a:pt x="940" y="465"/>
                </a:cubicBezTo>
                <a:close/>
                <a:moveTo>
                  <a:pt x="909" y="422"/>
                </a:moveTo>
                <a:cubicBezTo>
                  <a:pt x="911" y="421"/>
                  <a:pt x="911" y="421"/>
                  <a:pt x="911" y="421"/>
                </a:cubicBezTo>
                <a:cubicBezTo>
                  <a:pt x="908" y="418"/>
                  <a:pt x="908" y="418"/>
                  <a:pt x="905" y="414"/>
                </a:cubicBezTo>
                <a:cubicBezTo>
                  <a:pt x="904" y="416"/>
                  <a:pt x="904" y="416"/>
                  <a:pt x="904" y="416"/>
                </a:cubicBezTo>
                <a:cubicBezTo>
                  <a:pt x="906" y="419"/>
                  <a:pt x="909" y="418"/>
                  <a:pt x="909" y="422"/>
                </a:cubicBezTo>
                <a:close/>
                <a:moveTo>
                  <a:pt x="756" y="185"/>
                </a:moveTo>
                <a:cubicBezTo>
                  <a:pt x="758" y="185"/>
                  <a:pt x="759" y="186"/>
                  <a:pt x="760" y="183"/>
                </a:cubicBezTo>
                <a:cubicBezTo>
                  <a:pt x="761" y="185"/>
                  <a:pt x="762" y="186"/>
                  <a:pt x="763" y="188"/>
                </a:cubicBezTo>
                <a:cubicBezTo>
                  <a:pt x="766" y="188"/>
                  <a:pt x="766" y="183"/>
                  <a:pt x="773" y="182"/>
                </a:cubicBezTo>
                <a:cubicBezTo>
                  <a:pt x="772" y="183"/>
                  <a:pt x="773" y="183"/>
                  <a:pt x="773" y="184"/>
                </a:cubicBezTo>
                <a:cubicBezTo>
                  <a:pt x="774" y="183"/>
                  <a:pt x="773" y="181"/>
                  <a:pt x="772" y="178"/>
                </a:cubicBezTo>
                <a:cubicBezTo>
                  <a:pt x="770" y="177"/>
                  <a:pt x="770" y="180"/>
                  <a:pt x="769" y="177"/>
                </a:cubicBezTo>
                <a:cubicBezTo>
                  <a:pt x="766" y="178"/>
                  <a:pt x="768" y="184"/>
                  <a:pt x="764" y="183"/>
                </a:cubicBezTo>
                <a:cubicBezTo>
                  <a:pt x="765" y="178"/>
                  <a:pt x="767" y="178"/>
                  <a:pt x="767" y="173"/>
                </a:cubicBezTo>
                <a:cubicBezTo>
                  <a:pt x="769" y="173"/>
                  <a:pt x="770" y="176"/>
                  <a:pt x="770" y="177"/>
                </a:cubicBezTo>
                <a:cubicBezTo>
                  <a:pt x="771" y="176"/>
                  <a:pt x="774" y="175"/>
                  <a:pt x="772" y="172"/>
                </a:cubicBezTo>
                <a:cubicBezTo>
                  <a:pt x="771" y="173"/>
                  <a:pt x="771" y="174"/>
                  <a:pt x="769" y="174"/>
                </a:cubicBezTo>
                <a:cubicBezTo>
                  <a:pt x="767" y="171"/>
                  <a:pt x="769" y="171"/>
                  <a:pt x="768" y="169"/>
                </a:cubicBezTo>
                <a:cubicBezTo>
                  <a:pt x="766" y="172"/>
                  <a:pt x="763" y="175"/>
                  <a:pt x="760" y="173"/>
                </a:cubicBezTo>
                <a:cubicBezTo>
                  <a:pt x="762" y="171"/>
                  <a:pt x="766" y="171"/>
                  <a:pt x="764" y="167"/>
                </a:cubicBezTo>
                <a:cubicBezTo>
                  <a:pt x="762" y="167"/>
                  <a:pt x="762" y="168"/>
                  <a:pt x="761" y="165"/>
                </a:cubicBezTo>
                <a:cubicBezTo>
                  <a:pt x="759" y="166"/>
                  <a:pt x="757" y="167"/>
                  <a:pt x="755" y="165"/>
                </a:cubicBezTo>
                <a:cubicBezTo>
                  <a:pt x="759" y="164"/>
                  <a:pt x="762" y="165"/>
                  <a:pt x="766" y="164"/>
                </a:cubicBezTo>
                <a:cubicBezTo>
                  <a:pt x="765" y="162"/>
                  <a:pt x="761" y="159"/>
                  <a:pt x="760" y="158"/>
                </a:cubicBezTo>
                <a:cubicBezTo>
                  <a:pt x="758" y="159"/>
                  <a:pt x="763" y="160"/>
                  <a:pt x="761" y="162"/>
                </a:cubicBezTo>
                <a:cubicBezTo>
                  <a:pt x="758" y="160"/>
                  <a:pt x="755" y="161"/>
                  <a:pt x="753" y="164"/>
                </a:cubicBezTo>
                <a:cubicBezTo>
                  <a:pt x="754" y="162"/>
                  <a:pt x="754" y="165"/>
                  <a:pt x="754" y="166"/>
                </a:cubicBezTo>
                <a:cubicBezTo>
                  <a:pt x="753" y="166"/>
                  <a:pt x="751" y="167"/>
                  <a:pt x="750" y="168"/>
                </a:cubicBezTo>
                <a:cubicBezTo>
                  <a:pt x="752" y="171"/>
                  <a:pt x="752" y="171"/>
                  <a:pt x="752" y="171"/>
                </a:cubicBezTo>
                <a:cubicBezTo>
                  <a:pt x="753" y="171"/>
                  <a:pt x="754" y="169"/>
                  <a:pt x="754" y="171"/>
                </a:cubicBezTo>
                <a:cubicBezTo>
                  <a:pt x="753" y="172"/>
                  <a:pt x="752" y="171"/>
                  <a:pt x="751" y="172"/>
                </a:cubicBezTo>
                <a:cubicBezTo>
                  <a:pt x="754" y="176"/>
                  <a:pt x="749" y="176"/>
                  <a:pt x="751" y="178"/>
                </a:cubicBezTo>
                <a:cubicBezTo>
                  <a:pt x="753" y="180"/>
                  <a:pt x="752" y="175"/>
                  <a:pt x="754" y="177"/>
                </a:cubicBezTo>
                <a:cubicBezTo>
                  <a:pt x="756" y="179"/>
                  <a:pt x="753" y="179"/>
                  <a:pt x="755" y="181"/>
                </a:cubicBezTo>
                <a:cubicBezTo>
                  <a:pt x="756" y="181"/>
                  <a:pt x="757" y="181"/>
                  <a:pt x="757" y="181"/>
                </a:cubicBezTo>
                <a:cubicBezTo>
                  <a:pt x="757" y="179"/>
                  <a:pt x="756" y="179"/>
                  <a:pt x="756" y="179"/>
                </a:cubicBezTo>
                <a:cubicBezTo>
                  <a:pt x="757" y="179"/>
                  <a:pt x="758" y="180"/>
                  <a:pt x="759" y="181"/>
                </a:cubicBezTo>
                <a:cubicBezTo>
                  <a:pt x="758" y="182"/>
                  <a:pt x="759" y="183"/>
                  <a:pt x="758" y="184"/>
                </a:cubicBezTo>
                <a:cubicBezTo>
                  <a:pt x="756" y="184"/>
                  <a:pt x="754" y="182"/>
                  <a:pt x="752" y="182"/>
                </a:cubicBezTo>
                <a:cubicBezTo>
                  <a:pt x="754" y="185"/>
                  <a:pt x="755" y="182"/>
                  <a:pt x="756" y="185"/>
                </a:cubicBezTo>
                <a:close/>
                <a:moveTo>
                  <a:pt x="751" y="165"/>
                </a:moveTo>
                <a:cubicBezTo>
                  <a:pt x="752" y="164"/>
                  <a:pt x="752" y="162"/>
                  <a:pt x="753" y="160"/>
                </a:cubicBezTo>
                <a:cubicBezTo>
                  <a:pt x="752" y="160"/>
                  <a:pt x="750" y="158"/>
                  <a:pt x="749" y="159"/>
                </a:cubicBezTo>
                <a:cubicBezTo>
                  <a:pt x="750" y="163"/>
                  <a:pt x="747" y="160"/>
                  <a:pt x="745" y="161"/>
                </a:cubicBezTo>
                <a:cubicBezTo>
                  <a:pt x="748" y="163"/>
                  <a:pt x="747" y="163"/>
                  <a:pt x="745" y="164"/>
                </a:cubicBezTo>
                <a:cubicBezTo>
                  <a:pt x="748" y="168"/>
                  <a:pt x="748" y="159"/>
                  <a:pt x="751" y="165"/>
                </a:cubicBezTo>
                <a:close/>
                <a:moveTo>
                  <a:pt x="764" y="192"/>
                </a:moveTo>
                <a:cubicBezTo>
                  <a:pt x="762" y="192"/>
                  <a:pt x="761" y="194"/>
                  <a:pt x="762" y="196"/>
                </a:cubicBezTo>
                <a:cubicBezTo>
                  <a:pt x="763" y="196"/>
                  <a:pt x="766" y="195"/>
                  <a:pt x="764" y="192"/>
                </a:cubicBezTo>
                <a:close/>
                <a:moveTo>
                  <a:pt x="757" y="153"/>
                </a:moveTo>
                <a:cubicBezTo>
                  <a:pt x="757" y="155"/>
                  <a:pt x="756" y="158"/>
                  <a:pt x="754" y="160"/>
                </a:cubicBezTo>
                <a:cubicBezTo>
                  <a:pt x="758" y="160"/>
                  <a:pt x="760" y="157"/>
                  <a:pt x="761" y="153"/>
                </a:cubicBezTo>
                <a:cubicBezTo>
                  <a:pt x="762" y="155"/>
                  <a:pt x="760" y="156"/>
                  <a:pt x="761" y="157"/>
                </a:cubicBezTo>
                <a:cubicBezTo>
                  <a:pt x="763" y="154"/>
                  <a:pt x="763" y="156"/>
                  <a:pt x="765" y="156"/>
                </a:cubicBezTo>
                <a:cubicBezTo>
                  <a:pt x="763" y="155"/>
                  <a:pt x="764" y="153"/>
                  <a:pt x="763" y="150"/>
                </a:cubicBezTo>
                <a:cubicBezTo>
                  <a:pt x="761" y="153"/>
                  <a:pt x="759" y="154"/>
                  <a:pt x="757" y="151"/>
                </a:cubicBezTo>
                <a:cubicBezTo>
                  <a:pt x="757" y="150"/>
                  <a:pt x="759" y="150"/>
                  <a:pt x="757" y="148"/>
                </a:cubicBezTo>
                <a:cubicBezTo>
                  <a:pt x="757" y="149"/>
                  <a:pt x="754" y="151"/>
                  <a:pt x="753" y="153"/>
                </a:cubicBezTo>
                <a:cubicBezTo>
                  <a:pt x="751" y="153"/>
                  <a:pt x="752" y="150"/>
                  <a:pt x="750" y="151"/>
                </a:cubicBezTo>
                <a:cubicBezTo>
                  <a:pt x="752" y="155"/>
                  <a:pt x="748" y="154"/>
                  <a:pt x="748" y="156"/>
                </a:cubicBezTo>
                <a:cubicBezTo>
                  <a:pt x="752" y="160"/>
                  <a:pt x="755" y="152"/>
                  <a:pt x="757" y="153"/>
                </a:cubicBezTo>
                <a:close/>
                <a:moveTo>
                  <a:pt x="720" y="101"/>
                </a:moveTo>
                <a:cubicBezTo>
                  <a:pt x="719" y="98"/>
                  <a:pt x="715" y="100"/>
                  <a:pt x="716" y="102"/>
                </a:cubicBezTo>
                <a:cubicBezTo>
                  <a:pt x="717" y="102"/>
                  <a:pt x="719" y="103"/>
                  <a:pt x="720" y="101"/>
                </a:cubicBezTo>
                <a:close/>
                <a:moveTo>
                  <a:pt x="910" y="387"/>
                </a:moveTo>
                <a:cubicBezTo>
                  <a:pt x="907" y="383"/>
                  <a:pt x="907" y="383"/>
                  <a:pt x="907" y="383"/>
                </a:cubicBezTo>
                <a:cubicBezTo>
                  <a:pt x="905" y="384"/>
                  <a:pt x="905" y="384"/>
                  <a:pt x="905" y="384"/>
                </a:cubicBezTo>
                <a:cubicBezTo>
                  <a:pt x="907" y="386"/>
                  <a:pt x="908" y="387"/>
                  <a:pt x="910" y="387"/>
                </a:cubicBezTo>
                <a:close/>
                <a:moveTo>
                  <a:pt x="724" y="104"/>
                </a:moveTo>
                <a:cubicBezTo>
                  <a:pt x="723" y="105"/>
                  <a:pt x="725" y="107"/>
                  <a:pt x="725" y="109"/>
                </a:cubicBezTo>
                <a:cubicBezTo>
                  <a:pt x="726" y="109"/>
                  <a:pt x="728" y="108"/>
                  <a:pt x="727" y="106"/>
                </a:cubicBezTo>
                <a:cubicBezTo>
                  <a:pt x="726" y="106"/>
                  <a:pt x="725" y="106"/>
                  <a:pt x="725" y="106"/>
                </a:cubicBezTo>
                <a:cubicBezTo>
                  <a:pt x="725" y="105"/>
                  <a:pt x="725" y="105"/>
                  <a:pt x="724" y="104"/>
                </a:cubicBezTo>
                <a:close/>
                <a:moveTo>
                  <a:pt x="766" y="160"/>
                </a:moveTo>
                <a:cubicBezTo>
                  <a:pt x="765" y="157"/>
                  <a:pt x="765" y="157"/>
                  <a:pt x="765" y="157"/>
                </a:cubicBezTo>
                <a:cubicBezTo>
                  <a:pt x="764" y="157"/>
                  <a:pt x="763" y="158"/>
                  <a:pt x="763" y="158"/>
                </a:cubicBezTo>
                <a:cubicBezTo>
                  <a:pt x="764" y="161"/>
                  <a:pt x="765" y="161"/>
                  <a:pt x="766" y="160"/>
                </a:cubicBezTo>
                <a:close/>
                <a:moveTo>
                  <a:pt x="730" y="103"/>
                </a:moveTo>
                <a:cubicBezTo>
                  <a:pt x="730" y="101"/>
                  <a:pt x="724" y="98"/>
                  <a:pt x="725" y="102"/>
                </a:cubicBezTo>
                <a:cubicBezTo>
                  <a:pt x="727" y="102"/>
                  <a:pt x="729" y="104"/>
                  <a:pt x="730" y="103"/>
                </a:cubicBezTo>
                <a:close/>
                <a:moveTo>
                  <a:pt x="782" y="176"/>
                </a:moveTo>
                <a:cubicBezTo>
                  <a:pt x="782" y="177"/>
                  <a:pt x="782" y="177"/>
                  <a:pt x="782" y="178"/>
                </a:cubicBezTo>
                <a:cubicBezTo>
                  <a:pt x="782" y="179"/>
                  <a:pt x="783" y="179"/>
                  <a:pt x="784" y="180"/>
                </a:cubicBezTo>
                <a:cubicBezTo>
                  <a:pt x="785" y="180"/>
                  <a:pt x="784" y="176"/>
                  <a:pt x="782" y="176"/>
                </a:cubicBezTo>
                <a:close/>
                <a:moveTo>
                  <a:pt x="759" y="133"/>
                </a:moveTo>
                <a:cubicBezTo>
                  <a:pt x="758" y="130"/>
                  <a:pt x="755" y="130"/>
                  <a:pt x="756" y="133"/>
                </a:cubicBezTo>
                <a:cubicBezTo>
                  <a:pt x="757" y="133"/>
                  <a:pt x="758" y="134"/>
                  <a:pt x="759" y="133"/>
                </a:cubicBezTo>
                <a:close/>
                <a:moveTo>
                  <a:pt x="761" y="129"/>
                </a:moveTo>
                <a:cubicBezTo>
                  <a:pt x="760" y="128"/>
                  <a:pt x="762" y="127"/>
                  <a:pt x="761" y="126"/>
                </a:cubicBezTo>
                <a:cubicBezTo>
                  <a:pt x="760" y="126"/>
                  <a:pt x="759" y="126"/>
                  <a:pt x="758" y="127"/>
                </a:cubicBezTo>
                <a:cubicBezTo>
                  <a:pt x="759" y="129"/>
                  <a:pt x="760" y="129"/>
                  <a:pt x="761" y="129"/>
                </a:cubicBezTo>
                <a:close/>
                <a:moveTo>
                  <a:pt x="892" y="278"/>
                </a:moveTo>
                <a:cubicBezTo>
                  <a:pt x="895" y="281"/>
                  <a:pt x="896" y="281"/>
                  <a:pt x="897" y="278"/>
                </a:cubicBezTo>
                <a:cubicBezTo>
                  <a:pt x="899" y="280"/>
                  <a:pt x="900" y="282"/>
                  <a:pt x="902" y="282"/>
                </a:cubicBezTo>
                <a:cubicBezTo>
                  <a:pt x="902" y="279"/>
                  <a:pt x="906" y="280"/>
                  <a:pt x="906" y="276"/>
                </a:cubicBezTo>
                <a:cubicBezTo>
                  <a:pt x="907" y="276"/>
                  <a:pt x="909" y="277"/>
                  <a:pt x="911" y="277"/>
                </a:cubicBezTo>
                <a:cubicBezTo>
                  <a:pt x="909" y="274"/>
                  <a:pt x="907" y="274"/>
                  <a:pt x="906" y="271"/>
                </a:cubicBezTo>
                <a:cubicBezTo>
                  <a:pt x="905" y="272"/>
                  <a:pt x="903" y="270"/>
                  <a:pt x="902" y="268"/>
                </a:cubicBezTo>
                <a:cubicBezTo>
                  <a:pt x="896" y="266"/>
                  <a:pt x="895" y="273"/>
                  <a:pt x="890" y="273"/>
                </a:cubicBezTo>
                <a:cubicBezTo>
                  <a:pt x="891" y="277"/>
                  <a:pt x="895" y="275"/>
                  <a:pt x="894" y="277"/>
                </a:cubicBezTo>
                <a:cubicBezTo>
                  <a:pt x="893" y="276"/>
                  <a:pt x="892" y="277"/>
                  <a:pt x="892" y="278"/>
                </a:cubicBezTo>
                <a:close/>
                <a:moveTo>
                  <a:pt x="894" y="282"/>
                </a:moveTo>
                <a:cubicBezTo>
                  <a:pt x="892" y="280"/>
                  <a:pt x="890" y="279"/>
                  <a:pt x="889" y="277"/>
                </a:cubicBezTo>
                <a:cubicBezTo>
                  <a:pt x="885" y="285"/>
                  <a:pt x="879" y="279"/>
                  <a:pt x="880" y="289"/>
                </a:cubicBezTo>
                <a:cubicBezTo>
                  <a:pt x="880" y="288"/>
                  <a:pt x="881" y="288"/>
                  <a:pt x="882" y="288"/>
                </a:cubicBezTo>
                <a:cubicBezTo>
                  <a:pt x="877" y="289"/>
                  <a:pt x="877" y="292"/>
                  <a:pt x="871" y="295"/>
                </a:cubicBezTo>
                <a:cubicBezTo>
                  <a:pt x="874" y="297"/>
                  <a:pt x="876" y="297"/>
                  <a:pt x="878" y="297"/>
                </a:cubicBezTo>
                <a:cubicBezTo>
                  <a:pt x="878" y="296"/>
                  <a:pt x="875" y="296"/>
                  <a:pt x="876" y="294"/>
                </a:cubicBezTo>
                <a:cubicBezTo>
                  <a:pt x="878" y="295"/>
                  <a:pt x="879" y="295"/>
                  <a:pt x="880" y="293"/>
                </a:cubicBezTo>
                <a:cubicBezTo>
                  <a:pt x="887" y="298"/>
                  <a:pt x="893" y="288"/>
                  <a:pt x="900" y="286"/>
                </a:cubicBezTo>
                <a:cubicBezTo>
                  <a:pt x="898" y="283"/>
                  <a:pt x="895" y="285"/>
                  <a:pt x="894" y="280"/>
                </a:cubicBezTo>
                <a:cubicBezTo>
                  <a:pt x="893" y="280"/>
                  <a:pt x="894" y="282"/>
                  <a:pt x="894" y="282"/>
                </a:cubicBezTo>
                <a:close/>
                <a:moveTo>
                  <a:pt x="921" y="339"/>
                </a:moveTo>
                <a:cubicBezTo>
                  <a:pt x="920" y="336"/>
                  <a:pt x="917" y="338"/>
                  <a:pt x="919" y="340"/>
                </a:cubicBezTo>
                <a:lnTo>
                  <a:pt x="921" y="339"/>
                </a:lnTo>
                <a:close/>
                <a:moveTo>
                  <a:pt x="803" y="165"/>
                </a:moveTo>
                <a:cubicBezTo>
                  <a:pt x="806" y="162"/>
                  <a:pt x="799" y="159"/>
                  <a:pt x="803" y="165"/>
                </a:cubicBezTo>
                <a:close/>
                <a:moveTo>
                  <a:pt x="808" y="166"/>
                </a:moveTo>
                <a:cubicBezTo>
                  <a:pt x="807" y="163"/>
                  <a:pt x="804" y="165"/>
                  <a:pt x="805" y="167"/>
                </a:cubicBezTo>
                <a:cubicBezTo>
                  <a:pt x="806" y="166"/>
                  <a:pt x="807" y="167"/>
                  <a:pt x="808" y="166"/>
                </a:cubicBezTo>
                <a:close/>
                <a:moveTo>
                  <a:pt x="927" y="347"/>
                </a:moveTo>
                <a:cubicBezTo>
                  <a:pt x="928" y="346"/>
                  <a:pt x="929" y="344"/>
                  <a:pt x="929" y="343"/>
                </a:cubicBezTo>
                <a:cubicBezTo>
                  <a:pt x="927" y="344"/>
                  <a:pt x="926" y="341"/>
                  <a:pt x="924" y="344"/>
                </a:cubicBezTo>
                <a:cubicBezTo>
                  <a:pt x="925" y="345"/>
                  <a:pt x="926" y="346"/>
                  <a:pt x="927" y="347"/>
                </a:cubicBezTo>
                <a:close/>
                <a:moveTo>
                  <a:pt x="937" y="332"/>
                </a:moveTo>
                <a:cubicBezTo>
                  <a:pt x="935" y="329"/>
                  <a:pt x="937" y="328"/>
                  <a:pt x="939" y="327"/>
                </a:cubicBezTo>
                <a:cubicBezTo>
                  <a:pt x="937" y="324"/>
                  <a:pt x="935" y="327"/>
                  <a:pt x="934" y="324"/>
                </a:cubicBezTo>
                <a:cubicBezTo>
                  <a:pt x="933" y="325"/>
                  <a:pt x="929" y="325"/>
                  <a:pt x="931" y="328"/>
                </a:cubicBezTo>
                <a:cubicBezTo>
                  <a:pt x="933" y="329"/>
                  <a:pt x="931" y="324"/>
                  <a:pt x="934" y="327"/>
                </a:cubicBezTo>
                <a:cubicBezTo>
                  <a:pt x="933" y="329"/>
                  <a:pt x="933" y="331"/>
                  <a:pt x="934" y="333"/>
                </a:cubicBezTo>
                <a:cubicBezTo>
                  <a:pt x="935" y="333"/>
                  <a:pt x="936" y="334"/>
                  <a:pt x="937" y="332"/>
                </a:cubicBezTo>
                <a:close/>
                <a:moveTo>
                  <a:pt x="830" y="159"/>
                </a:moveTo>
                <a:cubicBezTo>
                  <a:pt x="828" y="156"/>
                  <a:pt x="825" y="157"/>
                  <a:pt x="827" y="160"/>
                </a:cubicBezTo>
                <a:cubicBezTo>
                  <a:pt x="828" y="160"/>
                  <a:pt x="829" y="160"/>
                  <a:pt x="830" y="159"/>
                </a:cubicBezTo>
                <a:close/>
                <a:moveTo>
                  <a:pt x="838" y="169"/>
                </a:moveTo>
                <a:cubicBezTo>
                  <a:pt x="839" y="171"/>
                  <a:pt x="840" y="169"/>
                  <a:pt x="841" y="169"/>
                </a:cubicBezTo>
                <a:cubicBezTo>
                  <a:pt x="840" y="166"/>
                  <a:pt x="839" y="168"/>
                  <a:pt x="838" y="169"/>
                </a:cubicBezTo>
                <a:close/>
                <a:moveTo>
                  <a:pt x="845" y="159"/>
                </a:moveTo>
                <a:cubicBezTo>
                  <a:pt x="844" y="159"/>
                  <a:pt x="840" y="158"/>
                  <a:pt x="840" y="161"/>
                </a:cubicBezTo>
                <a:cubicBezTo>
                  <a:pt x="841" y="160"/>
                  <a:pt x="842" y="163"/>
                  <a:pt x="841" y="163"/>
                </a:cubicBezTo>
                <a:cubicBezTo>
                  <a:pt x="837" y="162"/>
                  <a:pt x="832" y="165"/>
                  <a:pt x="836" y="169"/>
                </a:cubicBezTo>
                <a:cubicBezTo>
                  <a:pt x="836" y="165"/>
                  <a:pt x="840" y="165"/>
                  <a:pt x="843" y="165"/>
                </a:cubicBezTo>
                <a:cubicBezTo>
                  <a:pt x="842" y="166"/>
                  <a:pt x="841" y="167"/>
                  <a:pt x="841" y="169"/>
                </a:cubicBezTo>
                <a:cubicBezTo>
                  <a:pt x="847" y="172"/>
                  <a:pt x="849" y="168"/>
                  <a:pt x="852" y="165"/>
                </a:cubicBezTo>
                <a:cubicBezTo>
                  <a:pt x="849" y="160"/>
                  <a:pt x="847" y="166"/>
                  <a:pt x="845" y="166"/>
                </a:cubicBezTo>
                <a:cubicBezTo>
                  <a:pt x="845" y="162"/>
                  <a:pt x="843" y="164"/>
                  <a:pt x="841" y="162"/>
                </a:cubicBezTo>
                <a:cubicBezTo>
                  <a:pt x="842" y="162"/>
                  <a:pt x="847" y="162"/>
                  <a:pt x="845" y="159"/>
                </a:cubicBezTo>
                <a:close/>
                <a:moveTo>
                  <a:pt x="917" y="280"/>
                </a:moveTo>
                <a:cubicBezTo>
                  <a:pt x="920" y="281"/>
                  <a:pt x="921" y="283"/>
                  <a:pt x="921" y="285"/>
                </a:cubicBezTo>
                <a:cubicBezTo>
                  <a:pt x="924" y="285"/>
                  <a:pt x="920" y="282"/>
                  <a:pt x="923" y="281"/>
                </a:cubicBezTo>
                <a:cubicBezTo>
                  <a:pt x="917" y="278"/>
                  <a:pt x="917" y="274"/>
                  <a:pt x="912" y="271"/>
                </a:cubicBezTo>
                <a:cubicBezTo>
                  <a:pt x="911" y="272"/>
                  <a:pt x="911" y="274"/>
                  <a:pt x="912" y="277"/>
                </a:cubicBezTo>
                <a:cubicBezTo>
                  <a:pt x="913" y="278"/>
                  <a:pt x="915" y="276"/>
                  <a:pt x="916" y="277"/>
                </a:cubicBezTo>
                <a:cubicBezTo>
                  <a:pt x="916" y="280"/>
                  <a:pt x="913" y="279"/>
                  <a:pt x="914" y="282"/>
                </a:cubicBezTo>
                <a:cubicBezTo>
                  <a:pt x="917" y="283"/>
                  <a:pt x="916" y="282"/>
                  <a:pt x="917" y="280"/>
                </a:cubicBezTo>
                <a:close/>
                <a:moveTo>
                  <a:pt x="851" y="154"/>
                </a:moveTo>
                <a:cubicBezTo>
                  <a:pt x="849" y="156"/>
                  <a:pt x="847" y="154"/>
                  <a:pt x="848" y="158"/>
                </a:cubicBezTo>
                <a:cubicBezTo>
                  <a:pt x="850" y="159"/>
                  <a:pt x="851" y="157"/>
                  <a:pt x="851" y="154"/>
                </a:cubicBezTo>
                <a:close/>
                <a:moveTo>
                  <a:pt x="227" y="491"/>
                </a:moveTo>
                <a:cubicBezTo>
                  <a:pt x="225" y="489"/>
                  <a:pt x="226" y="488"/>
                  <a:pt x="226" y="487"/>
                </a:cubicBezTo>
                <a:cubicBezTo>
                  <a:pt x="224" y="487"/>
                  <a:pt x="223" y="489"/>
                  <a:pt x="221" y="491"/>
                </a:cubicBezTo>
                <a:cubicBezTo>
                  <a:pt x="224" y="494"/>
                  <a:pt x="224" y="489"/>
                  <a:pt x="227" y="491"/>
                </a:cubicBezTo>
                <a:close/>
                <a:moveTo>
                  <a:pt x="237" y="498"/>
                </a:moveTo>
                <a:cubicBezTo>
                  <a:pt x="238" y="496"/>
                  <a:pt x="239" y="497"/>
                  <a:pt x="241" y="495"/>
                </a:cubicBezTo>
                <a:cubicBezTo>
                  <a:pt x="239" y="492"/>
                  <a:pt x="242" y="494"/>
                  <a:pt x="241" y="491"/>
                </a:cubicBezTo>
                <a:cubicBezTo>
                  <a:pt x="238" y="492"/>
                  <a:pt x="235" y="493"/>
                  <a:pt x="237" y="498"/>
                </a:cubicBezTo>
                <a:close/>
                <a:moveTo>
                  <a:pt x="233" y="493"/>
                </a:moveTo>
                <a:cubicBezTo>
                  <a:pt x="234" y="494"/>
                  <a:pt x="236" y="493"/>
                  <a:pt x="237" y="492"/>
                </a:cubicBezTo>
                <a:cubicBezTo>
                  <a:pt x="237" y="491"/>
                  <a:pt x="237" y="490"/>
                  <a:pt x="237" y="488"/>
                </a:cubicBezTo>
                <a:cubicBezTo>
                  <a:pt x="235" y="488"/>
                  <a:pt x="232" y="492"/>
                  <a:pt x="236" y="491"/>
                </a:cubicBezTo>
                <a:cubicBezTo>
                  <a:pt x="235" y="493"/>
                  <a:pt x="231" y="490"/>
                  <a:pt x="233" y="493"/>
                </a:cubicBezTo>
                <a:close/>
                <a:moveTo>
                  <a:pt x="847" y="510"/>
                </a:moveTo>
                <a:cubicBezTo>
                  <a:pt x="848" y="507"/>
                  <a:pt x="854" y="511"/>
                  <a:pt x="856" y="514"/>
                </a:cubicBezTo>
                <a:cubicBezTo>
                  <a:pt x="856" y="513"/>
                  <a:pt x="858" y="512"/>
                  <a:pt x="858" y="510"/>
                </a:cubicBezTo>
                <a:cubicBezTo>
                  <a:pt x="856" y="508"/>
                  <a:pt x="853" y="512"/>
                  <a:pt x="852" y="507"/>
                </a:cubicBezTo>
                <a:cubicBezTo>
                  <a:pt x="851" y="508"/>
                  <a:pt x="850" y="509"/>
                  <a:pt x="848" y="507"/>
                </a:cubicBezTo>
                <a:cubicBezTo>
                  <a:pt x="847" y="508"/>
                  <a:pt x="844" y="507"/>
                  <a:pt x="847" y="510"/>
                </a:cubicBezTo>
                <a:close/>
                <a:moveTo>
                  <a:pt x="969" y="369"/>
                </a:moveTo>
                <a:cubicBezTo>
                  <a:pt x="969" y="368"/>
                  <a:pt x="971" y="367"/>
                  <a:pt x="969" y="365"/>
                </a:cubicBezTo>
                <a:cubicBezTo>
                  <a:pt x="969" y="367"/>
                  <a:pt x="966" y="365"/>
                  <a:pt x="967" y="366"/>
                </a:cubicBezTo>
                <a:cubicBezTo>
                  <a:pt x="968" y="366"/>
                  <a:pt x="968" y="367"/>
                  <a:pt x="969" y="369"/>
                </a:cubicBezTo>
                <a:close/>
                <a:moveTo>
                  <a:pt x="679" y="94"/>
                </a:moveTo>
                <a:cubicBezTo>
                  <a:pt x="680" y="95"/>
                  <a:pt x="680" y="95"/>
                  <a:pt x="681" y="95"/>
                </a:cubicBezTo>
                <a:cubicBezTo>
                  <a:pt x="678" y="91"/>
                  <a:pt x="677" y="94"/>
                  <a:pt x="677" y="95"/>
                </a:cubicBezTo>
                <a:cubicBezTo>
                  <a:pt x="678" y="96"/>
                  <a:pt x="679" y="95"/>
                  <a:pt x="679" y="94"/>
                </a:cubicBezTo>
                <a:close/>
                <a:moveTo>
                  <a:pt x="239" y="528"/>
                </a:moveTo>
                <a:cubicBezTo>
                  <a:pt x="240" y="527"/>
                  <a:pt x="243" y="528"/>
                  <a:pt x="243" y="526"/>
                </a:cubicBezTo>
                <a:cubicBezTo>
                  <a:pt x="241" y="527"/>
                  <a:pt x="238" y="524"/>
                  <a:pt x="239" y="528"/>
                </a:cubicBezTo>
                <a:close/>
                <a:moveTo>
                  <a:pt x="378" y="540"/>
                </a:moveTo>
                <a:cubicBezTo>
                  <a:pt x="380" y="542"/>
                  <a:pt x="377" y="542"/>
                  <a:pt x="378" y="544"/>
                </a:cubicBezTo>
                <a:cubicBezTo>
                  <a:pt x="380" y="542"/>
                  <a:pt x="379" y="543"/>
                  <a:pt x="380" y="546"/>
                </a:cubicBezTo>
                <a:cubicBezTo>
                  <a:pt x="381" y="545"/>
                  <a:pt x="382" y="543"/>
                  <a:pt x="383" y="542"/>
                </a:cubicBezTo>
                <a:cubicBezTo>
                  <a:pt x="384" y="542"/>
                  <a:pt x="386" y="544"/>
                  <a:pt x="387" y="544"/>
                </a:cubicBezTo>
                <a:cubicBezTo>
                  <a:pt x="386" y="542"/>
                  <a:pt x="389" y="546"/>
                  <a:pt x="389" y="544"/>
                </a:cubicBezTo>
                <a:cubicBezTo>
                  <a:pt x="388" y="542"/>
                  <a:pt x="387" y="542"/>
                  <a:pt x="386" y="541"/>
                </a:cubicBezTo>
                <a:cubicBezTo>
                  <a:pt x="387" y="540"/>
                  <a:pt x="386" y="540"/>
                  <a:pt x="387" y="539"/>
                </a:cubicBezTo>
                <a:cubicBezTo>
                  <a:pt x="388" y="541"/>
                  <a:pt x="390" y="542"/>
                  <a:pt x="391" y="541"/>
                </a:cubicBezTo>
                <a:cubicBezTo>
                  <a:pt x="390" y="540"/>
                  <a:pt x="389" y="540"/>
                  <a:pt x="390" y="539"/>
                </a:cubicBezTo>
                <a:cubicBezTo>
                  <a:pt x="391" y="540"/>
                  <a:pt x="393" y="535"/>
                  <a:pt x="393" y="540"/>
                </a:cubicBezTo>
                <a:cubicBezTo>
                  <a:pt x="394" y="539"/>
                  <a:pt x="395" y="537"/>
                  <a:pt x="396" y="540"/>
                </a:cubicBezTo>
                <a:cubicBezTo>
                  <a:pt x="396" y="537"/>
                  <a:pt x="401" y="541"/>
                  <a:pt x="399" y="536"/>
                </a:cubicBezTo>
                <a:cubicBezTo>
                  <a:pt x="395" y="536"/>
                  <a:pt x="394" y="533"/>
                  <a:pt x="390" y="530"/>
                </a:cubicBezTo>
                <a:cubicBezTo>
                  <a:pt x="389" y="532"/>
                  <a:pt x="392" y="532"/>
                  <a:pt x="391" y="534"/>
                </a:cubicBezTo>
                <a:cubicBezTo>
                  <a:pt x="389" y="532"/>
                  <a:pt x="390" y="536"/>
                  <a:pt x="390" y="537"/>
                </a:cubicBezTo>
                <a:cubicBezTo>
                  <a:pt x="385" y="539"/>
                  <a:pt x="382" y="538"/>
                  <a:pt x="380" y="543"/>
                </a:cubicBezTo>
                <a:cubicBezTo>
                  <a:pt x="379" y="542"/>
                  <a:pt x="380" y="539"/>
                  <a:pt x="378" y="540"/>
                </a:cubicBezTo>
                <a:close/>
                <a:moveTo>
                  <a:pt x="264" y="669"/>
                </a:moveTo>
                <a:cubicBezTo>
                  <a:pt x="265" y="667"/>
                  <a:pt x="267" y="668"/>
                  <a:pt x="268" y="668"/>
                </a:cubicBezTo>
                <a:cubicBezTo>
                  <a:pt x="267" y="666"/>
                  <a:pt x="266" y="663"/>
                  <a:pt x="266" y="661"/>
                </a:cubicBezTo>
                <a:cubicBezTo>
                  <a:pt x="266" y="665"/>
                  <a:pt x="265" y="667"/>
                  <a:pt x="264" y="669"/>
                </a:cubicBezTo>
                <a:close/>
                <a:moveTo>
                  <a:pt x="125" y="722"/>
                </a:moveTo>
                <a:cubicBezTo>
                  <a:pt x="124" y="719"/>
                  <a:pt x="121" y="722"/>
                  <a:pt x="121" y="722"/>
                </a:cubicBezTo>
                <a:cubicBezTo>
                  <a:pt x="123" y="722"/>
                  <a:pt x="124" y="724"/>
                  <a:pt x="125" y="722"/>
                </a:cubicBezTo>
                <a:close/>
                <a:moveTo>
                  <a:pt x="106" y="690"/>
                </a:moveTo>
                <a:cubicBezTo>
                  <a:pt x="105" y="691"/>
                  <a:pt x="105" y="692"/>
                  <a:pt x="105" y="694"/>
                </a:cubicBezTo>
                <a:cubicBezTo>
                  <a:pt x="107" y="693"/>
                  <a:pt x="106" y="696"/>
                  <a:pt x="106" y="697"/>
                </a:cubicBezTo>
                <a:cubicBezTo>
                  <a:pt x="107" y="697"/>
                  <a:pt x="108" y="696"/>
                  <a:pt x="108" y="696"/>
                </a:cubicBezTo>
                <a:cubicBezTo>
                  <a:pt x="107" y="694"/>
                  <a:pt x="106" y="695"/>
                  <a:pt x="105" y="692"/>
                </a:cubicBezTo>
                <a:cubicBezTo>
                  <a:pt x="106" y="692"/>
                  <a:pt x="108" y="691"/>
                  <a:pt x="106" y="690"/>
                </a:cubicBezTo>
                <a:close/>
                <a:moveTo>
                  <a:pt x="175" y="793"/>
                </a:moveTo>
                <a:cubicBezTo>
                  <a:pt x="179" y="793"/>
                  <a:pt x="179" y="791"/>
                  <a:pt x="182" y="792"/>
                </a:cubicBezTo>
                <a:cubicBezTo>
                  <a:pt x="180" y="789"/>
                  <a:pt x="173" y="793"/>
                  <a:pt x="173" y="791"/>
                </a:cubicBezTo>
                <a:lnTo>
                  <a:pt x="175" y="793"/>
                </a:lnTo>
                <a:close/>
                <a:moveTo>
                  <a:pt x="265" y="900"/>
                </a:moveTo>
                <a:cubicBezTo>
                  <a:pt x="268" y="903"/>
                  <a:pt x="263" y="901"/>
                  <a:pt x="262" y="902"/>
                </a:cubicBezTo>
                <a:cubicBezTo>
                  <a:pt x="268" y="905"/>
                  <a:pt x="272" y="900"/>
                  <a:pt x="276" y="899"/>
                </a:cubicBezTo>
                <a:cubicBezTo>
                  <a:pt x="274" y="895"/>
                  <a:pt x="275" y="901"/>
                  <a:pt x="272" y="898"/>
                </a:cubicBezTo>
                <a:cubicBezTo>
                  <a:pt x="270" y="899"/>
                  <a:pt x="273" y="901"/>
                  <a:pt x="271" y="901"/>
                </a:cubicBezTo>
                <a:cubicBezTo>
                  <a:pt x="268" y="898"/>
                  <a:pt x="267" y="902"/>
                  <a:pt x="265" y="900"/>
                </a:cubicBezTo>
                <a:close/>
                <a:moveTo>
                  <a:pt x="200" y="795"/>
                </a:moveTo>
                <a:cubicBezTo>
                  <a:pt x="199" y="794"/>
                  <a:pt x="195" y="792"/>
                  <a:pt x="195" y="794"/>
                </a:cubicBezTo>
                <a:cubicBezTo>
                  <a:pt x="196" y="792"/>
                  <a:pt x="198" y="797"/>
                  <a:pt x="200" y="795"/>
                </a:cubicBezTo>
                <a:close/>
                <a:moveTo>
                  <a:pt x="152" y="712"/>
                </a:moveTo>
                <a:cubicBezTo>
                  <a:pt x="150" y="711"/>
                  <a:pt x="147" y="714"/>
                  <a:pt x="147" y="710"/>
                </a:cubicBezTo>
                <a:cubicBezTo>
                  <a:pt x="146" y="711"/>
                  <a:pt x="145" y="708"/>
                  <a:pt x="143" y="710"/>
                </a:cubicBezTo>
                <a:cubicBezTo>
                  <a:pt x="145" y="714"/>
                  <a:pt x="146" y="711"/>
                  <a:pt x="148" y="714"/>
                </a:cubicBezTo>
                <a:cubicBezTo>
                  <a:pt x="147" y="716"/>
                  <a:pt x="145" y="715"/>
                  <a:pt x="145" y="717"/>
                </a:cubicBezTo>
                <a:cubicBezTo>
                  <a:pt x="147" y="715"/>
                  <a:pt x="150" y="720"/>
                  <a:pt x="150" y="718"/>
                </a:cubicBezTo>
                <a:cubicBezTo>
                  <a:pt x="148" y="716"/>
                  <a:pt x="148" y="714"/>
                  <a:pt x="149" y="713"/>
                </a:cubicBezTo>
                <a:cubicBezTo>
                  <a:pt x="150" y="714"/>
                  <a:pt x="152" y="713"/>
                  <a:pt x="152" y="712"/>
                </a:cubicBezTo>
                <a:close/>
                <a:moveTo>
                  <a:pt x="70" y="588"/>
                </a:moveTo>
                <a:cubicBezTo>
                  <a:pt x="70" y="587"/>
                  <a:pt x="72" y="583"/>
                  <a:pt x="71" y="584"/>
                </a:cubicBezTo>
                <a:cubicBezTo>
                  <a:pt x="71" y="587"/>
                  <a:pt x="65" y="584"/>
                  <a:pt x="67" y="585"/>
                </a:cubicBezTo>
                <a:cubicBezTo>
                  <a:pt x="68" y="585"/>
                  <a:pt x="69" y="586"/>
                  <a:pt x="70" y="588"/>
                </a:cubicBezTo>
                <a:close/>
                <a:moveTo>
                  <a:pt x="186" y="705"/>
                </a:moveTo>
                <a:cubicBezTo>
                  <a:pt x="183" y="704"/>
                  <a:pt x="181" y="706"/>
                  <a:pt x="179" y="708"/>
                </a:cubicBezTo>
                <a:cubicBezTo>
                  <a:pt x="178" y="709"/>
                  <a:pt x="179" y="707"/>
                  <a:pt x="178" y="706"/>
                </a:cubicBezTo>
                <a:cubicBezTo>
                  <a:pt x="183" y="705"/>
                  <a:pt x="184" y="702"/>
                  <a:pt x="186" y="697"/>
                </a:cubicBezTo>
                <a:cubicBezTo>
                  <a:pt x="187" y="701"/>
                  <a:pt x="194" y="695"/>
                  <a:pt x="194" y="692"/>
                </a:cubicBezTo>
                <a:cubicBezTo>
                  <a:pt x="193" y="692"/>
                  <a:pt x="193" y="692"/>
                  <a:pt x="192" y="691"/>
                </a:cubicBezTo>
                <a:cubicBezTo>
                  <a:pt x="192" y="696"/>
                  <a:pt x="189" y="693"/>
                  <a:pt x="188" y="697"/>
                </a:cubicBezTo>
                <a:cubicBezTo>
                  <a:pt x="187" y="694"/>
                  <a:pt x="187" y="694"/>
                  <a:pt x="187" y="694"/>
                </a:cubicBezTo>
                <a:cubicBezTo>
                  <a:pt x="184" y="696"/>
                  <a:pt x="181" y="697"/>
                  <a:pt x="183" y="701"/>
                </a:cubicBezTo>
                <a:cubicBezTo>
                  <a:pt x="180" y="703"/>
                  <a:pt x="179" y="698"/>
                  <a:pt x="176" y="700"/>
                </a:cubicBezTo>
                <a:cubicBezTo>
                  <a:pt x="175" y="704"/>
                  <a:pt x="173" y="706"/>
                  <a:pt x="172" y="709"/>
                </a:cubicBezTo>
                <a:cubicBezTo>
                  <a:pt x="173" y="709"/>
                  <a:pt x="173" y="709"/>
                  <a:pt x="174" y="710"/>
                </a:cubicBezTo>
                <a:cubicBezTo>
                  <a:pt x="175" y="710"/>
                  <a:pt x="174" y="709"/>
                  <a:pt x="176" y="709"/>
                </a:cubicBezTo>
                <a:cubicBezTo>
                  <a:pt x="174" y="712"/>
                  <a:pt x="170" y="714"/>
                  <a:pt x="167" y="714"/>
                </a:cubicBezTo>
                <a:cubicBezTo>
                  <a:pt x="165" y="715"/>
                  <a:pt x="166" y="717"/>
                  <a:pt x="166" y="718"/>
                </a:cubicBezTo>
                <a:cubicBezTo>
                  <a:pt x="164" y="720"/>
                  <a:pt x="164" y="717"/>
                  <a:pt x="164" y="715"/>
                </a:cubicBezTo>
                <a:cubicBezTo>
                  <a:pt x="167" y="712"/>
                  <a:pt x="168" y="712"/>
                  <a:pt x="170" y="710"/>
                </a:cubicBezTo>
                <a:cubicBezTo>
                  <a:pt x="167" y="706"/>
                  <a:pt x="163" y="709"/>
                  <a:pt x="164" y="712"/>
                </a:cubicBezTo>
                <a:cubicBezTo>
                  <a:pt x="163" y="712"/>
                  <a:pt x="162" y="710"/>
                  <a:pt x="161" y="709"/>
                </a:cubicBezTo>
                <a:cubicBezTo>
                  <a:pt x="159" y="710"/>
                  <a:pt x="159" y="711"/>
                  <a:pt x="156" y="712"/>
                </a:cubicBezTo>
                <a:cubicBezTo>
                  <a:pt x="154" y="709"/>
                  <a:pt x="154" y="709"/>
                  <a:pt x="154" y="709"/>
                </a:cubicBezTo>
                <a:cubicBezTo>
                  <a:pt x="155" y="707"/>
                  <a:pt x="157" y="708"/>
                  <a:pt x="159" y="707"/>
                </a:cubicBezTo>
                <a:cubicBezTo>
                  <a:pt x="160" y="706"/>
                  <a:pt x="158" y="707"/>
                  <a:pt x="157" y="704"/>
                </a:cubicBezTo>
                <a:cubicBezTo>
                  <a:pt x="158" y="702"/>
                  <a:pt x="161" y="704"/>
                  <a:pt x="162" y="701"/>
                </a:cubicBezTo>
                <a:cubicBezTo>
                  <a:pt x="162" y="703"/>
                  <a:pt x="161" y="704"/>
                  <a:pt x="161" y="706"/>
                </a:cubicBezTo>
                <a:cubicBezTo>
                  <a:pt x="162" y="707"/>
                  <a:pt x="163" y="707"/>
                  <a:pt x="164" y="707"/>
                </a:cubicBezTo>
                <a:cubicBezTo>
                  <a:pt x="164" y="705"/>
                  <a:pt x="164" y="703"/>
                  <a:pt x="165" y="702"/>
                </a:cubicBezTo>
                <a:cubicBezTo>
                  <a:pt x="164" y="701"/>
                  <a:pt x="162" y="700"/>
                  <a:pt x="163" y="698"/>
                </a:cubicBezTo>
                <a:cubicBezTo>
                  <a:pt x="163" y="699"/>
                  <a:pt x="168" y="698"/>
                  <a:pt x="168" y="695"/>
                </a:cubicBezTo>
                <a:cubicBezTo>
                  <a:pt x="171" y="696"/>
                  <a:pt x="170" y="698"/>
                  <a:pt x="170" y="700"/>
                </a:cubicBezTo>
                <a:cubicBezTo>
                  <a:pt x="172" y="701"/>
                  <a:pt x="172" y="699"/>
                  <a:pt x="173" y="697"/>
                </a:cubicBezTo>
                <a:cubicBezTo>
                  <a:pt x="172" y="696"/>
                  <a:pt x="170" y="696"/>
                  <a:pt x="170" y="694"/>
                </a:cubicBezTo>
                <a:cubicBezTo>
                  <a:pt x="173" y="696"/>
                  <a:pt x="173" y="693"/>
                  <a:pt x="176" y="691"/>
                </a:cubicBezTo>
                <a:cubicBezTo>
                  <a:pt x="178" y="693"/>
                  <a:pt x="180" y="691"/>
                  <a:pt x="182" y="693"/>
                </a:cubicBezTo>
                <a:cubicBezTo>
                  <a:pt x="184" y="691"/>
                  <a:pt x="182" y="689"/>
                  <a:pt x="183" y="688"/>
                </a:cubicBezTo>
                <a:cubicBezTo>
                  <a:pt x="185" y="694"/>
                  <a:pt x="202" y="685"/>
                  <a:pt x="193" y="683"/>
                </a:cubicBezTo>
                <a:cubicBezTo>
                  <a:pt x="191" y="682"/>
                  <a:pt x="196" y="682"/>
                  <a:pt x="195" y="681"/>
                </a:cubicBezTo>
                <a:cubicBezTo>
                  <a:pt x="195" y="682"/>
                  <a:pt x="197" y="683"/>
                  <a:pt x="199" y="682"/>
                </a:cubicBezTo>
                <a:cubicBezTo>
                  <a:pt x="200" y="681"/>
                  <a:pt x="200" y="680"/>
                  <a:pt x="199" y="679"/>
                </a:cubicBezTo>
                <a:cubicBezTo>
                  <a:pt x="201" y="680"/>
                  <a:pt x="202" y="679"/>
                  <a:pt x="204" y="677"/>
                </a:cubicBezTo>
                <a:cubicBezTo>
                  <a:pt x="203" y="675"/>
                  <a:pt x="202" y="677"/>
                  <a:pt x="201" y="676"/>
                </a:cubicBezTo>
                <a:cubicBezTo>
                  <a:pt x="201" y="673"/>
                  <a:pt x="205" y="678"/>
                  <a:pt x="206" y="677"/>
                </a:cubicBezTo>
                <a:cubicBezTo>
                  <a:pt x="205" y="676"/>
                  <a:pt x="206" y="673"/>
                  <a:pt x="205" y="673"/>
                </a:cubicBezTo>
                <a:cubicBezTo>
                  <a:pt x="207" y="674"/>
                  <a:pt x="218" y="677"/>
                  <a:pt x="216" y="667"/>
                </a:cubicBezTo>
                <a:cubicBezTo>
                  <a:pt x="218" y="669"/>
                  <a:pt x="219" y="666"/>
                  <a:pt x="221" y="670"/>
                </a:cubicBezTo>
                <a:cubicBezTo>
                  <a:pt x="223" y="667"/>
                  <a:pt x="223" y="665"/>
                  <a:pt x="225" y="668"/>
                </a:cubicBezTo>
                <a:cubicBezTo>
                  <a:pt x="226" y="665"/>
                  <a:pt x="232" y="666"/>
                  <a:pt x="230" y="661"/>
                </a:cubicBezTo>
                <a:cubicBezTo>
                  <a:pt x="231" y="661"/>
                  <a:pt x="235" y="664"/>
                  <a:pt x="233" y="660"/>
                </a:cubicBezTo>
                <a:cubicBezTo>
                  <a:pt x="236" y="664"/>
                  <a:pt x="238" y="661"/>
                  <a:pt x="241" y="661"/>
                </a:cubicBezTo>
                <a:cubicBezTo>
                  <a:pt x="240" y="665"/>
                  <a:pt x="234" y="662"/>
                  <a:pt x="235" y="668"/>
                </a:cubicBezTo>
                <a:cubicBezTo>
                  <a:pt x="233" y="670"/>
                  <a:pt x="235" y="666"/>
                  <a:pt x="234" y="665"/>
                </a:cubicBezTo>
                <a:cubicBezTo>
                  <a:pt x="230" y="667"/>
                  <a:pt x="228" y="668"/>
                  <a:pt x="226" y="672"/>
                </a:cubicBezTo>
                <a:cubicBezTo>
                  <a:pt x="230" y="671"/>
                  <a:pt x="234" y="669"/>
                  <a:pt x="238" y="669"/>
                </a:cubicBezTo>
                <a:cubicBezTo>
                  <a:pt x="239" y="671"/>
                  <a:pt x="235" y="671"/>
                  <a:pt x="238" y="674"/>
                </a:cubicBezTo>
                <a:cubicBezTo>
                  <a:pt x="234" y="671"/>
                  <a:pt x="232" y="678"/>
                  <a:pt x="230" y="675"/>
                </a:cubicBezTo>
                <a:cubicBezTo>
                  <a:pt x="229" y="676"/>
                  <a:pt x="229" y="677"/>
                  <a:pt x="228" y="677"/>
                </a:cubicBezTo>
                <a:cubicBezTo>
                  <a:pt x="229" y="678"/>
                  <a:pt x="229" y="678"/>
                  <a:pt x="230" y="677"/>
                </a:cubicBezTo>
                <a:cubicBezTo>
                  <a:pt x="230" y="681"/>
                  <a:pt x="225" y="677"/>
                  <a:pt x="224" y="679"/>
                </a:cubicBezTo>
                <a:cubicBezTo>
                  <a:pt x="227" y="683"/>
                  <a:pt x="221" y="683"/>
                  <a:pt x="220" y="687"/>
                </a:cubicBezTo>
                <a:cubicBezTo>
                  <a:pt x="219" y="686"/>
                  <a:pt x="219" y="685"/>
                  <a:pt x="220" y="684"/>
                </a:cubicBezTo>
                <a:cubicBezTo>
                  <a:pt x="219" y="684"/>
                  <a:pt x="218" y="685"/>
                  <a:pt x="216" y="684"/>
                </a:cubicBezTo>
                <a:cubicBezTo>
                  <a:pt x="217" y="689"/>
                  <a:pt x="211" y="690"/>
                  <a:pt x="210" y="694"/>
                </a:cubicBezTo>
                <a:cubicBezTo>
                  <a:pt x="209" y="695"/>
                  <a:pt x="208" y="695"/>
                  <a:pt x="207" y="693"/>
                </a:cubicBezTo>
                <a:cubicBezTo>
                  <a:pt x="205" y="694"/>
                  <a:pt x="208" y="697"/>
                  <a:pt x="206" y="698"/>
                </a:cubicBezTo>
                <a:cubicBezTo>
                  <a:pt x="205" y="696"/>
                  <a:pt x="206" y="695"/>
                  <a:pt x="206" y="693"/>
                </a:cubicBezTo>
                <a:cubicBezTo>
                  <a:pt x="202" y="691"/>
                  <a:pt x="203" y="695"/>
                  <a:pt x="200" y="695"/>
                </a:cubicBezTo>
                <a:cubicBezTo>
                  <a:pt x="199" y="697"/>
                  <a:pt x="202" y="697"/>
                  <a:pt x="201" y="700"/>
                </a:cubicBezTo>
                <a:cubicBezTo>
                  <a:pt x="200" y="698"/>
                  <a:pt x="198" y="701"/>
                  <a:pt x="197" y="698"/>
                </a:cubicBezTo>
                <a:cubicBezTo>
                  <a:pt x="195" y="700"/>
                  <a:pt x="195" y="700"/>
                  <a:pt x="193" y="700"/>
                </a:cubicBezTo>
                <a:cubicBezTo>
                  <a:pt x="193" y="700"/>
                  <a:pt x="193" y="701"/>
                  <a:pt x="193" y="703"/>
                </a:cubicBezTo>
                <a:cubicBezTo>
                  <a:pt x="195" y="704"/>
                  <a:pt x="195" y="700"/>
                  <a:pt x="197" y="700"/>
                </a:cubicBezTo>
                <a:cubicBezTo>
                  <a:pt x="197" y="705"/>
                  <a:pt x="195" y="705"/>
                  <a:pt x="191" y="704"/>
                </a:cubicBezTo>
                <a:cubicBezTo>
                  <a:pt x="190" y="702"/>
                  <a:pt x="191" y="702"/>
                  <a:pt x="193" y="701"/>
                </a:cubicBezTo>
                <a:cubicBezTo>
                  <a:pt x="190" y="699"/>
                  <a:pt x="184" y="700"/>
                  <a:pt x="186" y="705"/>
                </a:cubicBezTo>
                <a:close/>
                <a:moveTo>
                  <a:pt x="177" y="694"/>
                </a:moveTo>
                <a:cubicBezTo>
                  <a:pt x="176" y="694"/>
                  <a:pt x="172" y="695"/>
                  <a:pt x="174" y="698"/>
                </a:cubicBezTo>
                <a:cubicBezTo>
                  <a:pt x="176" y="700"/>
                  <a:pt x="179" y="697"/>
                  <a:pt x="177" y="694"/>
                </a:cubicBezTo>
                <a:close/>
                <a:moveTo>
                  <a:pt x="200" y="685"/>
                </a:moveTo>
                <a:cubicBezTo>
                  <a:pt x="199" y="688"/>
                  <a:pt x="198" y="684"/>
                  <a:pt x="197" y="686"/>
                </a:cubicBezTo>
                <a:cubicBezTo>
                  <a:pt x="201" y="689"/>
                  <a:pt x="195" y="689"/>
                  <a:pt x="198" y="693"/>
                </a:cubicBezTo>
                <a:cubicBezTo>
                  <a:pt x="199" y="691"/>
                  <a:pt x="202" y="690"/>
                  <a:pt x="200" y="685"/>
                </a:cubicBezTo>
                <a:close/>
                <a:moveTo>
                  <a:pt x="216" y="680"/>
                </a:moveTo>
                <a:cubicBezTo>
                  <a:pt x="213" y="680"/>
                  <a:pt x="209" y="681"/>
                  <a:pt x="209" y="684"/>
                </a:cubicBezTo>
                <a:cubicBezTo>
                  <a:pt x="212" y="683"/>
                  <a:pt x="215" y="682"/>
                  <a:pt x="216" y="680"/>
                </a:cubicBezTo>
                <a:close/>
                <a:moveTo>
                  <a:pt x="222" y="675"/>
                </a:moveTo>
                <a:cubicBezTo>
                  <a:pt x="220" y="671"/>
                  <a:pt x="217" y="674"/>
                  <a:pt x="218" y="677"/>
                </a:cubicBezTo>
                <a:cubicBezTo>
                  <a:pt x="219" y="677"/>
                  <a:pt x="222" y="677"/>
                  <a:pt x="222" y="675"/>
                </a:cubicBezTo>
                <a:close/>
                <a:moveTo>
                  <a:pt x="227" y="673"/>
                </a:moveTo>
                <a:cubicBezTo>
                  <a:pt x="226" y="676"/>
                  <a:pt x="223" y="674"/>
                  <a:pt x="224" y="677"/>
                </a:cubicBezTo>
                <a:cubicBezTo>
                  <a:pt x="225" y="676"/>
                  <a:pt x="230" y="677"/>
                  <a:pt x="227" y="673"/>
                </a:cubicBezTo>
                <a:close/>
                <a:moveTo>
                  <a:pt x="205" y="767"/>
                </a:moveTo>
                <a:cubicBezTo>
                  <a:pt x="203" y="769"/>
                  <a:pt x="203" y="769"/>
                  <a:pt x="203" y="769"/>
                </a:cubicBezTo>
                <a:cubicBezTo>
                  <a:pt x="204" y="770"/>
                  <a:pt x="203" y="771"/>
                  <a:pt x="204" y="771"/>
                </a:cubicBezTo>
                <a:cubicBezTo>
                  <a:pt x="203" y="769"/>
                  <a:pt x="207" y="769"/>
                  <a:pt x="205" y="767"/>
                </a:cubicBezTo>
                <a:close/>
                <a:moveTo>
                  <a:pt x="115" y="615"/>
                </a:moveTo>
                <a:cubicBezTo>
                  <a:pt x="117" y="613"/>
                  <a:pt x="120" y="617"/>
                  <a:pt x="120" y="614"/>
                </a:cubicBezTo>
                <a:cubicBezTo>
                  <a:pt x="119" y="614"/>
                  <a:pt x="119" y="613"/>
                  <a:pt x="118" y="612"/>
                </a:cubicBezTo>
                <a:cubicBezTo>
                  <a:pt x="116" y="614"/>
                  <a:pt x="117" y="611"/>
                  <a:pt x="116" y="611"/>
                </a:cubicBezTo>
                <a:cubicBezTo>
                  <a:pt x="116" y="613"/>
                  <a:pt x="116" y="614"/>
                  <a:pt x="116" y="614"/>
                </a:cubicBezTo>
                <a:cubicBezTo>
                  <a:pt x="115" y="612"/>
                  <a:pt x="113" y="614"/>
                  <a:pt x="113" y="616"/>
                </a:cubicBezTo>
                <a:cubicBezTo>
                  <a:pt x="113" y="615"/>
                  <a:pt x="114" y="615"/>
                  <a:pt x="115" y="617"/>
                </a:cubicBezTo>
                <a:cubicBezTo>
                  <a:pt x="113" y="619"/>
                  <a:pt x="114" y="619"/>
                  <a:pt x="112" y="620"/>
                </a:cubicBezTo>
                <a:cubicBezTo>
                  <a:pt x="114" y="623"/>
                  <a:pt x="110" y="623"/>
                  <a:pt x="111" y="626"/>
                </a:cubicBezTo>
                <a:cubicBezTo>
                  <a:pt x="112" y="621"/>
                  <a:pt x="118" y="622"/>
                  <a:pt x="115" y="615"/>
                </a:cubicBezTo>
                <a:close/>
                <a:moveTo>
                  <a:pt x="231" y="780"/>
                </a:moveTo>
                <a:cubicBezTo>
                  <a:pt x="229" y="777"/>
                  <a:pt x="229" y="777"/>
                  <a:pt x="229" y="777"/>
                </a:cubicBezTo>
                <a:cubicBezTo>
                  <a:pt x="227" y="780"/>
                  <a:pt x="223" y="778"/>
                  <a:pt x="223" y="780"/>
                </a:cubicBezTo>
                <a:cubicBezTo>
                  <a:pt x="225" y="782"/>
                  <a:pt x="227" y="779"/>
                  <a:pt x="229" y="779"/>
                </a:cubicBezTo>
                <a:cubicBezTo>
                  <a:pt x="230" y="785"/>
                  <a:pt x="226" y="789"/>
                  <a:pt x="221" y="785"/>
                </a:cubicBezTo>
                <a:cubicBezTo>
                  <a:pt x="222" y="783"/>
                  <a:pt x="223" y="785"/>
                  <a:pt x="224" y="784"/>
                </a:cubicBezTo>
                <a:cubicBezTo>
                  <a:pt x="222" y="782"/>
                  <a:pt x="217" y="785"/>
                  <a:pt x="219" y="788"/>
                </a:cubicBezTo>
                <a:cubicBezTo>
                  <a:pt x="222" y="786"/>
                  <a:pt x="225" y="789"/>
                  <a:pt x="229" y="789"/>
                </a:cubicBezTo>
                <a:cubicBezTo>
                  <a:pt x="228" y="789"/>
                  <a:pt x="227" y="787"/>
                  <a:pt x="228" y="787"/>
                </a:cubicBezTo>
                <a:cubicBezTo>
                  <a:pt x="230" y="791"/>
                  <a:pt x="229" y="786"/>
                  <a:pt x="232" y="788"/>
                </a:cubicBezTo>
                <a:cubicBezTo>
                  <a:pt x="230" y="788"/>
                  <a:pt x="232" y="792"/>
                  <a:pt x="233" y="791"/>
                </a:cubicBezTo>
                <a:cubicBezTo>
                  <a:pt x="232" y="789"/>
                  <a:pt x="233" y="788"/>
                  <a:pt x="233" y="786"/>
                </a:cubicBezTo>
                <a:cubicBezTo>
                  <a:pt x="232" y="788"/>
                  <a:pt x="231" y="786"/>
                  <a:pt x="230" y="785"/>
                </a:cubicBezTo>
                <a:cubicBezTo>
                  <a:pt x="231" y="785"/>
                  <a:pt x="230" y="784"/>
                  <a:pt x="230" y="783"/>
                </a:cubicBezTo>
                <a:cubicBezTo>
                  <a:pt x="233" y="785"/>
                  <a:pt x="234" y="786"/>
                  <a:pt x="236" y="786"/>
                </a:cubicBezTo>
                <a:cubicBezTo>
                  <a:pt x="235" y="784"/>
                  <a:pt x="234" y="784"/>
                  <a:pt x="234" y="782"/>
                </a:cubicBezTo>
                <a:cubicBezTo>
                  <a:pt x="232" y="785"/>
                  <a:pt x="231" y="781"/>
                  <a:pt x="229" y="781"/>
                </a:cubicBezTo>
                <a:lnTo>
                  <a:pt x="231" y="780"/>
                </a:lnTo>
                <a:close/>
                <a:moveTo>
                  <a:pt x="226" y="791"/>
                </a:moveTo>
                <a:cubicBezTo>
                  <a:pt x="225" y="788"/>
                  <a:pt x="221" y="789"/>
                  <a:pt x="221" y="790"/>
                </a:cubicBezTo>
                <a:cubicBezTo>
                  <a:pt x="223" y="791"/>
                  <a:pt x="224" y="791"/>
                  <a:pt x="226" y="791"/>
                </a:cubicBezTo>
                <a:close/>
                <a:moveTo>
                  <a:pt x="292" y="887"/>
                </a:moveTo>
                <a:cubicBezTo>
                  <a:pt x="293" y="889"/>
                  <a:pt x="294" y="888"/>
                  <a:pt x="295" y="891"/>
                </a:cubicBezTo>
                <a:cubicBezTo>
                  <a:pt x="299" y="888"/>
                  <a:pt x="296" y="889"/>
                  <a:pt x="292" y="887"/>
                </a:cubicBezTo>
                <a:close/>
                <a:moveTo>
                  <a:pt x="187" y="707"/>
                </a:moveTo>
                <a:cubicBezTo>
                  <a:pt x="183" y="705"/>
                  <a:pt x="184" y="713"/>
                  <a:pt x="180" y="711"/>
                </a:cubicBezTo>
                <a:cubicBezTo>
                  <a:pt x="179" y="709"/>
                  <a:pt x="183" y="712"/>
                  <a:pt x="180" y="709"/>
                </a:cubicBezTo>
                <a:cubicBezTo>
                  <a:pt x="180" y="710"/>
                  <a:pt x="177" y="710"/>
                  <a:pt x="178" y="712"/>
                </a:cubicBezTo>
                <a:cubicBezTo>
                  <a:pt x="183" y="716"/>
                  <a:pt x="184" y="708"/>
                  <a:pt x="187" y="707"/>
                </a:cubicBezTo>
                <a:close/>
                <a:moveTo>
                  <a:pt x="157" y="679"/>
                </a:moveTo>
                <a:cubicBezTo>
                  <a:pt x="159" y="682"/>
                  <a:pt x="159" y="682"/>
                  <a:pt x="159" y="682"/>
                </a:cubicBezTo>
                <a:cubicBezTo>
                  <a:pt x="164" y="680"/>
                  <a:pt x="160" y="681"/>
                  <a:pt x="157" y="679"/>
                </a:cubicBezTo>
                <a:close/>
                <a:moveTo>
                  <a:pt x="190" y="717"/>
                </a:moveTo>
                <a:cubicBezTo>
                  <a:pt x="190" y="716"/>
                  <a:pt x="182" y="716"/>
                  <a:pt x="185" y="719"/>
                </a:cubicBezTo>
                <a:cubicBezTo>
                  <a:pt x="185" y="717"/>
                  <a:pt x="189" y="718"/>
                  <a:pt x="190" y="717"/>
                </a:cubicBezTo>
                <a:close/>
                <a:moveTo>
                  <a:pt x="199" y="737"/>
                </a:moveTo>
                <a:cubicBezTo>
                  <a:pt x="203" y="736"/>
                  <a:pt x="205" y="736"/>
                  <a:pt x="207" y="731"/>
                </a:cubicBezTo>
                <a:cubicBezTo>
                  <a:pt x="205" y="733"/>
                  <a:pt x="194" y="733"/>
                  <a:pt x="199" y="737"/>
                </a:cubicBezTo>
                <a:close/>
                <a:moveTo>
                  <a:pt x="129" y="614"/>
                </a:moveTo>
                <a:cubicBezTo>
                  <a:pt x="127" y="615"/>
                  <a:pt x="127" y="615"/>
                  <a:pt x="125" y="616"/>
                </a:cubicBezTo>
                <a:cubicBezTo>
                  <a:pt x="126" y="617"/>
                  <a:pt x="125" y="618"/>
                  <a:pt x="125" y="618"/>
                </a:cubicBezTo>
                <a:cubicBezTo>
                  <a:pt x="126" y="618"/>
                  <a:pt x="127" y="621"/>
                  <a:pt x="128" y="620"/>
                </a:cubicBezTo>
                <a:cubicBezTo>
                  <a:pt x="125" y="615"/>
                  <a:pt x="133" y="617"/>
                  <a:pt x="133" y="613"/>
                </a:cubicBezTo>
                <a:cubicBezTo>
                  <a:pt x="131" y="609"/>
                  <a:pt x="138" y="604"/>
                  <a:pt x="141" y="605"/>
                </a:cubicBezTo>
                <a:cubicBezTo>
                  <a:pt x="140" y="607"/>
                  <a:pt x="138" y="608"/>
                  <a:pt x="138" y="609"/>
                </a:cubicBezTo>
                <a:cubicBezTo>
                  <a:pt x="138" y="609"/>
                  <a:pt x="139" y="611"/>
                  <a:pt x="140" y="611"/>
                </a:cubicBezTo>
                <a:cubicBezTo>
                  <a:pt x="141" y="610"/>
                  <a:pt x="143" y="608"/>
                  <a:pt x="141" y="606"/>
                </a:cubicBezTo>
                <a:cubicBezTo>
                  <a:pt x="144" y="608"/>
                  <a:pt x="144" y="605"/>
                  <a:pt x="146" y="605"/>
                </a:cubicBezTo>
                <a:cubicBezTo>
                  <a:pt x="144" y="604"/>
                  <a:pt x="145" y="601"/>
                  <a:pt x="146" y="602"/>
                </a:cubicBezTo>
                <a:cubicBezTo>
                  <a:pt x="146" y="602"/>
                  <a:pt x="145" y="603"/>
                  <a:pt x="146" y="603"/>
                </a:cubicBezTo>
                <a:cubicBezTo>
                  <a:pt x="154" y="604"/>
                  <a:pt x="155" y="594"/>
                  <a:pt x="163" y="597"/>
                </a:cubicBezTo>
                <a:cubicBezTo>
                  <a:pt x="164" y="595"/>
                  <a:pt x="161" y="593"/>
                  <a:pt x="161" y="593"/>
                </a:cubicBezTo>
                <a:cubicBezTo>
                  <a:pt x="166" y="595"/>
                  <a:pt x="167" y="587"/>
                  <a:pt x="173" y="589"/>
                </a:cubicBezTo>
                <a:cubicBezTo>
                  <a:pt x="173" y="588"/>
                  <a:pt x="172" y="587"/>
                  <a:pt x="172" y="586"/>
                </a:cubicBezTo>
                <a:cubicBezTo>
                  <a:pt x="174" y="588"/>
                  <a:pt x="178" y="584"/>
                  <a:pt x="177" y="583"/>
                </a:cubicBezTo>
                <a:cubicBezTo>
                  <a:pt x="179" y="582"/>
                  <a:pt x="182" y="583"/>
                  <a:pt x="183" y="587"/>
                </a:cubicBezTo>
                <a:cubicBezTo>
                  <a:pt x="183" y="583"/>
                  <a:pt x="186" y="587"/>
                  <a:pt x="187" y="584"/>
                </a:cubicBezTo>
                <a:cubicBezTo>
                  <a:pt x="184" y="585"/>
                  <a:pt x="187" y="581"/>
                  <a:pt x="185" y="579"/>
                </a:cubicBezTo>
                <a:cubicBezTo>
                  <a:pt x="183" y="580"/>
                  <a:pt x="181" y="580"/>
                  <a:pt x="181" y="583"/>
                </a:cubicBezTo>
                <a:cubicBezTo>
                  <a:pt x="173" y="581"/>
                  <a:pt x="168" y="590"/>
                  <a:pt x="162" y="591"/>
                </a:cubicBezTo>
                <a:cubicBezTo>
                  <a:pt x="161" y="589"/>
                  <a:pt x="159" y="590"/>
                  <a:pt x="159" y="588"/>
                </a:cubicBezTo>
                <a:cubicBezTo>
                  <a:pt x="159" y="591"/>
                  <a:pt x="157" y="593"/>
                  <a:pt x="154" y="593"/>
                </a:cubicBezTo>
                <a:cubicBezTo>
                  <a:pt x="155" y="595"/>
                  <a:pt x="154" y="596"/>
                  <a:pt x="153" y="597"/>
                </a:cubicBezTo>
                <a:cubicBezTo>
                  <a:pt x="152" y="596"/>
                  <a:pt x="153" y="595"/>
                  <a:pt x="152" y="594"/>
                </a:cubicBezTo>
                <a:cubicBezTo>
                  <a:pt x="151" y="595"/>
                  <a:pt x="151" y="595"/>
                  <a:pt x="151" y="596"/>
                </a:cubicBezTo>
                <a:cubicBezTo>
                  <a:pt x="151" y="595"/>
                  <a:pt x="151" y="595"/>
                  <a:pt x="151" y="594"/>
                </a:cubicBezTo>
                <a:cubicBezTo>
                  <a:pt x="150" y="596"/>
                  <a:pt x="147" y="594"/>
                  <a:pt x="148" y="596"/>
                </a:cubicBezTo>
                <a:cubicBezTo>
                  <a:pt x="149" y="596"/>
                  <a:pt x="149" y="596"/>
                  <a:pt x="150" y="597"/>
                </a:cubicBezTo>
                <a:cubicBezTo>
                  <a:pt x="149" y="597"/>
                  <a:pt x="150" y="598"/>
                  <a:pt x="149" y="599"/>
                </a:cubicBezTo>
                <a:cubicBezTo>
                  <a:pt x="148" y="596"/>
                  <a:pt x="147" y="598"/>
                  <a:pt x="145" y="596"/>
                </a:cubicBezTo>
                <a:cubicBezTo>
                  <a:pt x="145" y="599"/>
                  <a:pt x="145" y="600"/>
                  <a:pt x="141" y="600"/>
                </a:cubicBezTo>
                <a:cubicBezTo>
                  <a:pt x="143" y="602"/>
                  <a:pt x="143" y="603"/>
                  <a:pt x="142" y="604"/>
                </a:cubicBezTo>
                <a:cubicBezTo>
                  <a:pt x="141" y="599"/>
                  <a:pt x="137" y="603"/>
                  <a:pt x="137" y="605"/>
                </a:cubicBezTo>
                <a:cubicBezTo>
                  <a:pt x="137" y="604"/>
                  <a:pt x="136" y="603"/>
                  <a:pt x="136" y="603"/>
                </a:cubicBezTo>
                <a:cubicBezTo>
                  <a:pt x="134" y="606"/>
                  <a:pt x="130" y="607"/>
                  <a:pt x="126" y="607"/>
                </a:cubicBezTo>
                <a:cubicBezTo>
                  <a:pt x="129" y="610"/>
                  <a:pt x="125" y="611"/>
                  <a:pt x="123" y="611"/>
                </a:cubicBezTo>
                <a:cubicBezTo>
                  <a:pt x="123" y="610"/>
                  <a:pt x="123" y="609"/>
                  <a:pt x="123" y="608"/>
                </a:cubicBezTo>
                <a:cubicBezTo>
                  <a:pt x="123" y="611"/>
                  <a:pt x="126" y="609"/>
                  <a:pt x="125" y="608"/>
                </a:cubicBezTo>
                <a:cubicBezTo>
                  <a:pt x="123" y="610"/>
                  <a:pt x="122" y="607"/>
                  <a:pt x="120" y="606"/>
                </a:cubicBezTo>
                <a:cubicBezTo>
                  <a:pt x="122" y="611"/>
                  <a:pt x="120" y="609"/>
                  <a:pt x="124" y="614"/>
                </a:cubicBezTo>
                <a:cubicBezTo>
                  <a:pt x="125" y="613"/>
                  <a:pt x="129" y="608"/>
                  <a:pt x="130" y="612"/>
                </a:cubicBezTo>
                <a:cubicBezTo>
                  <a:pt x="128" y="610"/>
                  <a:pt x="130" y="613"/>
                  <a:pt x="129" y="614"/>
                </a:cubicBezTo>
                <a:close/>
                <a:moveTo>
                  <a:pt x="206" y="723"/>
                </a:moveTo>
                <a:cubicBezTo>
                  <a:pt x="206" y="720"/>
                  <a:pt x="203" y="727"/>
                  <a:pt x="205" y="729"/>
                </a:cubicBezTo>
                <a:cubicBezTo>
                  <a:pt x="207" y="728"/>
                  <a:pt x="206" y="725"/>
                  <a:pt x="206" y="723"/>
                </a:cubicBezTo>
                <a:close/>
                <a:moveTo>
                  <a:pt x="172" y="662"/>
                </a:moveTo>
                <a:cubicBezTo>
                  <a:pt x="171" y="660"/>
                  <a:pt x="170" y="661"/>
                  <a:pt x="169" y="659"/>
                </a:cubicBezTo>
                <a:cubicBezTo>
                  <a:pt x="171" y="660"/>
                  <a:pt x="173" y="659"/>
                  <a:pt x="172" y="656"/>
                </a:cubicBezTo>
                <a:cubicBezTo>
                  <a:pt x="169" y="659"/>
                  <a:pt x="167" y="661"/>
                  <a:pt x="163" y="661"/>
                </a:cubicBezTo>
                <a:cubicBezTo>
                  <a:pt x="164" y="662"/>
                  <a:pt x="163" y="665"/>
                  <a:pt x="165" y="665"/>
                </a:cubicBezTo>
                <a:cubicBezTo>
                  <a:pt x="165" y="661"/>
                  <a:pt x="169" y="662"/>
                  <a:pt x="172" y="662"/>
                </a:cubicBezTo>
                <a:close/>
                <a:moveTo>
                  <a:pt x="245" y="761"/>
                </a:moveTo>
                <a:cubicBezTo>
                  <a:pt x="244" y="761"/>
                  <a:pt x="239" y="760"/>
                  <a:pt x="241" y="761"/>
                </a:cubicBezTo>
                <a:cubicBezTo>
                  <a:pt x="242" y="762"/>
                  <a:pt x="243" y="761"/>
                  <a:pt x="245" y="762"/>
                </a:cubicBezTo>
                <a:cubicBezTo>
                  <a:pt x="242" y="763"/>
                  <a:pt x="243" y="766"/>
                  <a:pt x="240" y="766"/>
                </a:cubicBezTo>
                <a:cubicBezTo>
                  <a:pt x="243" y="770"/>
                  <a:pt x="245" y="763"/>
                  <a:pt x="245" y="761"/>
                </a:cubicBezTo>
                <a:close/>
                <a:moveTo>
                  <a:pt x="134" y="585"/>
                </a:moveTo>
                <a:cubicBezTo>
                  <a:pt x="131" y="581"/>
                  <a:pt x="136" y="585"/>
                  <a:pt x="135" y="581"/>
                </a:cubicBezTo>
                <a:cubicBezTo>
                  <a:pt x="134" y="582"/>
                  <a:pt x="133" y="581"/>
                  <a:pt x="132" y="581"/>
                </a:cubicBezTo>
                <a:cubicBezTo>
                  <a:pt x="134" y="585"/>
                  <a:pt x="127" y="583"/>
                  <a:pt x="127" y="587"/>
                </a:cubicBezTo>
                <a:cubicBezTo>
                  <a:pt x="129" y="585"/>
                  <a:pt x="131" y="584"/>
                  <a:pt x="134" y="585"/>
                </a:cubicBezTo>
                <a:close/>
                <a:moveTo>
                  <a:pt x="132" y="586"/>
                </a:moveTo>
                <a:cubicBezTo>
                  <a:pt x="132" y="586"/>
                  <a:pt x="131" y="587"/>
                  <a:pt x="130" y="588"/>
                </a:cubicBezTo>
                <a:cubicBezTo>
                  <a:pt x="131" y="591"/>
                  <a:pt x="131" y="591"/>
                  <a:pt x="131" y="591"/>
                </a:cubicBezTo>
                <a:cubicBezTo>
                  <a:pt x="133" y="590"/>
                  <a:pt x="135" y="589"/>
                  <a:pt x="134" y="587"/>
                </a:cubicBezTo>
                <a:cubicBezTo>
                  <a:pt x="132" y="588"/>
                  <a:pt x="133" y="584"/>
                  <a:pt x="132" y="586"/>
                </a:cubicBezTo>
                <a:close/>
                <a:moveTo>
                  <a:pt x="182" y="659"/>
                </a:moveTo>
                <a:cubicBezTo>
                  <a:pt x="183" y="658"/>
                  <a:pt x="186" y="662"/>
                  <a:pt x="186" y="659"/>
                </a:cubicBezTo>
                <a:cubicBezTo>
                  <a:pt x="185" y="660"/>
                  <a:pt x="184" y="657"/>
                  <a:pt x="183" y="658"/>
                </a:cubicBezTo>
                <a:cubicBezTo>
                  <a:pt x="183" y="660"/>
                  <a:pt x="180" y="658"/>
                  <a:pt x="181" y="661"/>
                </a:cubicBezTo>
                <a:cubicBezTo>
                  <a:pt x="182" y="661"/>
                  <a:pt x="181" y="663"/>
                  <a:pt x="182" y="664"/>
                </a:cubicBezTo>
                <a:cubicBezTo>
                  <a:pt x="184" y="663"/>
                  <a:pt x="181" y="661"/>
                  <a:pt x="182" y="659"/>
                </a:cubicBezTo>
                <a:close/>
                <a:moveTo>
                  <a:pt x="240" y="743"/>
                </a:moveTo>
                <a:cubicBezTo>
                  <a:pt x="242" y="742"/>
                  <a:pt x="242" y="742"/>
                  <a:pt x="242" y="742"/>
                </a:cubicBezTo>
                <a:cubicBezTo>
                  <a:pt x="240" y="740"/>
                  <a:pt x="239" y="741"/>
                  <a:pt x="237" y="740"/>
                </a:cubicBezTo>
                <a:cubicBezTo>
                  <a:pt x="238" y="743"/>
                  <a:pt x="239" y="741"/>
                  <a:pt x="240" y="743"/>
                </a:cubicBezTo>
                <a:close/>
                <a:moveTo>
                  <a:pt x="193" y="659"/>
                </a:moveTo>
                <a:cubicBezTo>
                  <a:pt x="192" y="656"/>
                  <a:pt x="195" y="659"/>
                  <a:pt x="194" y="656"/>
                </a:cubicBezTo>
                <a:cubicBezTo>
                  <a:pt x="192" y="653"/>
                  <a:pt x="190" y="657"/>
                  <a:pt x="188" y="656"/>
                </a:cubicBezTo>
                <a:cubicBezTo>
                  <a:pt x="188" y="653"/>
                  <a:pt x="196" y="655"/>
                  <a:pt x="193" y="650"/>
                </a:cubicBezTo>
                <a:cubicBezTo>
                  <a:pt x="196" y="651"/>
                  <a:pt x="195" y="649"/>
                  <a:pt x="198" y="648"/>
                </a:cubicBezTo>
                <a:cubicBezTo>
                  <a:pt x="199" y="651"/>
                  <a:pt x="200" y="650"/>
                  <a:pt x="204" y="654"/>
                </a:cubicBezTo>
                <a:cubicBezTo>
                  <a:pt x="203" y="654"/>
                  <a:pt x="203" y="655"/>
                  <a:pt x="202" y="656"/>
                </a:cubicBezTo>
                <a:cubicBezTo>
                  <a:pt x="201" y="654"/>
                  <a:pt x="200" y="655"/>
                  <a:pt x="199" y="653"/>
                </a:cubicBezTo>
                <a:cubicBezTo>
                  <a:pt x="199" y="656"/>
                  <a:pt x="195" y="657"/>
                  <a:pt x="193" y="659"/>
                </a:cubicBezTo>
                <a:close/>
                <a:moveTo>
                  <a:pt x="197" y="650"/>
                </a:moveTo>
                <a:cubicBezTo>
                  <a:pt x="197" y="653"/>
                  <a:pt x="194" y="652"/>
                  <a:pt x="194" y="654"/>
                </a:cubicBezTo>
                <a:cubicBezTo>
                  <a:pt x="196" y="655"/>
                  <a:pt x="199" y="651"/>
                  <a:pt x="197" y="650"/>
                </a:cubicBezTo>
                <a:close/>
                <a:moveTo>
                  <a:pt x="302" y="814"/>
                </a:moveTo>
                <a:cubicBezTo>
                  <a:pt x="305" y="819"/>
                  <a:pt x="306" y="817"/>
                  <a:pt x="308" y="820"/>
                </a:cubicBezTo>
                <a:cubicBezTo>
                  <a:pt x="306" y="816"/>
                  <a:pt x="314" y="817"/>
                  <a:pt x="311" y="814"/>
                </a:cubicBezTo>
                <a:cubicBezTo>
                  <a:pt x="312" y="813"/>
                  <a:pt x="313" y="816"/>
                  <a:pt x="314" y="816"/>
                </a:cubicBezTo>
                <a:cubicBezTo>
                  <a:pt x="318" y="813"/>
                  <a:pt x="321" y="807"/>
                  <a:pt x="326" y="808"/>
                </a:cubicBezTo>
                <a:cubicBezTo>
                  <a:pt x="324" y="806"/>
                  <a:pt x="325" y="808"/>
                  <a:pt x="325" y="805"/>
                </a:cubicBezTo>
                <a:cubicBezTo>
                  <a:pt x="323" y="808"/>
                  <a:pt x="314" y="803"/>
                  <a:pt x="314" y="809"/>
                </a:cubicBezTo>
                <a:cubicBezTo>
                  <a:pt x="313" y="808"/>
                  <a:pt x="312" y="807"/>
                  <a:pt x="312" y="807"/>
                </a:cubicBezTo>
                <a:cubicBezTo>
                  <a:pt x="314" y="810"/>
                  <a:pt x="310" y="809"/>
                  <a:pt x="309" y="808"/>
                </a:cubicBezTo>
                <a:cubicBezTo>
                  <a:pt x="308" y="811"/>
                  <a:pt x="303" y="811"/>
                  <a:pt x="300" y="813"/>
                </a:cubicBezTo>
                <a:cubicBezTo>
                  <a:pt x="301" y="814"/>
                  <a:pt x="301" y="817"/>
                  <a:pt x="302" y="817"/>
                </a:cubicBezTo>
                <a:cubicBezTo>
                  <a:pt x="302" y="816"/>
                  <a:pt x="303" y="815"/>
                  <a:pt x="302" y="814"/>
                </a:cubicBezTo>
                <a:close/>
                <a:moveTo>
                  <a:pt x="159" y="572"/>
                </a:moveTo>
                <a:cubicBezTo>
                  <a:pt x="156" y="571"/>
                  <a:pt x="154" y="574"/>
                  <a:pt x="153" y="577"/>
                </a:cubicBezTo>
                <a:cubicBezTo>
                  <a:pt x="154" y="576"/>
                  <a:pt x="156" y="577"/>
                  <a:pt x="157" y="575"/>
                </a:cubicBezTo>
                <a:cubicBezTo>
                  <a:pt x="154" y="573"/>
                  <a:pt x="161" y="575"/>
                  <a:pt x="159" y="572"/>
                </a:cubicBezTo>
                <a:close/>
                <a:moveTo>
                  <a:pt x="213" y="637"/>
                </a:moveTo>
                <a:cubicBezTo>
                  <a:pt x="214" y="636"/>
                  <a:pt x="216" y="638"/>
                  <a:pt x="217" y="637"/>
                </a:cubicBezTo>
                <a:cubicBezTo>
                  <a:pt x="215" y="634"/>
                  <a:pt x="214" y="637"/>
                  <a:pt x="212" y="636"/>
                </a:cubicBezTo>
                <a:cubicBezTo>
                  <a:pt x="212" y="638"/>
                  <a:pt x="212" y="640"/>
                  <a:pt x="211" y="641"/>
                </a:cubicBezTo>
                <a:cubicBezTo>
                  <a:pt x="208" y="638"/>
                  <a:pt x="208" y="642"/>
                  <a:pt x="205" y="641"/>
                </a:cubicBezTo>
                <a:cubicBezTo>
                  <a:pt x="206" y="643"/>
                  <a:pt x="206" y="644"/>
                  <a:pt x="205" y="645"/>
                </a:cubicBezTo>
                <a:cubicBezTo>
                  <a:pt x="204" y="644"/>
                  <a:pt x="204" y="644"/>
                  <a:pt x="203" y="643"/>
                </a:cubicBezTo>
                <a:cubicBezTo>
                  <a:pt x="204" y="643"/>
                  <a:pt x="204" y="642"/>
                  <a:pt x="204" y="641"/>
                </a:cubicBezTo>
                <a:cubicBezTo>
                  <a:pt x="202" y="643"/>
                  <a:pt x="200" y="643"/>
                  <a:pt x="198" y="642"/>
                </a:cubicBezTo>
                <a:cubicBezTo>
                  <a:pt x="201" y="644"/>
                  <a:pt x="197" y="643"/>
                  <a:pt x="198" y="645"/>
                </a:cubicBezTo>
                <a:cubicBezTo>
                  <a:pt x="200" y="646"/>
                  <a:pt x="202" y="641"/>
                  <a:pt x="203" y="646"/>
                </a:cubicBezTo>
                <a:cubicBezTo>
                  <a:pt x="202" y="646"/>
                  <a:pt x="202" y="645"/>
                  <a:pt x="201" y="646"/>
                </a:cubicBezTo>
                <a:cubicBezTo>
                  <a:pt x="202" y="650"/>
                  <a:pt x="204" y="650"/>
                  <a:pt x="204" y="653"/>
                </a:cubicBezTo>
                <a:cubicBezTo>
                  <a:pt x="206" y="652"/>
                  <a:pt x="204" y="649"/>
                  <a:pt x="206" y="648"/>
                </a:cubicBezTo>
                <a:cubicBezTo>
                  <a:pt x="207" y="651"/>
                  <a:pt x="206" y="653"/>
                  <a:pt x="209" y="652"/>
                </a:cubicBezTo>
                <a:cubicBezTo>
                  <a:pt x="207" y="649"/>
                  <a:pt x="207" y="647"/>
                  <a:pt x="209" y="646"/>
                </a:cubicBezTo>
                <a:cubicBezTo>
                  <a:pt x="210" y="650"/>
                  <a:pt x="213" y="645"/>
                  <a:pt x="214" y="645"/>
                </a:cubicBezTo>
                <a:cubicBezTo>
                  <a:pt x="216" y="647"/>
                  <a:pt x="215" y="648"/>
                  <a:pt x="217" y="647"/>
                </a:cubicBezTo>
                <a:cubicBezTo>
                  <a:pt x="215" y="645"/>
                  <a:pt x="220" y="646"/>
                  <a:pt x="217" y="644"/>
                </a:cubicBezTo>
                <a:cubicBezTo>
                  <a:pt x="216" y="644"/>
                  <a:pt x="217" y="647"/>
                  <a:pt x="215" y="645"/>
                </a:cubicBezTo>
                <a:cubicBezTo>
                  <a:pt x="216" y="641"/>
                  <a:pt x="220" y="639"/>
                  <a:pt x="222" y="639"/>
                </a:cubicBezTo>
                <a:cubicBezTo>
                  <a:pt x="220" y="634"/>
                  <a:pt x="215" y="640"/>
                  <a:pt x="213" y="641"/>
                </a:cubicBezTo>
                <a:cubicBezTo>
                  <a:pt x="213" y="641"/>
                  <a:pt x="212" y="641"/>
                  <a:pt x="212" y="640"/>
                </a:cubicBezTo>
                <a:cubicBezTo>
                  <a:pt x="214" y="640"/>
                  <a:pt x="213" y="638"/>
                  <a:pt x="213" y="637"/>
                </a:cubicBezTo>
                <a:close/>
                <a:moveTo>
                  <a:pt x="152" y="541"/>
                </a:moveTo>
                <a:cubicBezTo>
                  <a:pt x="151" y="544"/>
                  <a:pt x="148" y="542"/>
                  <a:pt x="149" y="540"/>
                </a:cubicBezTo>
                <a:cubicBezTo>
                  <a:pt x="147" y="538"/>
                  <a:pt x="145" y="544"/>
                  <a:pt x="143" y="541"/>
                </a:cubicBezTo>
                <a:cubicBezTo>
                  <a:pt x="143" y="544"/>
                  <a:pt x="142" y="544"/>
                  <a:pt x="141" y="545"/>
                </a:cubicBezTo>
                <a:cubicBezTo>
                  <a:pt x="144" y="547"/>
                  <a:pt x="144" y="540"/>
                  <a:pt x="147" y="542"/>
                </a:cubicBezTo>
                <a:cubicBezTo>
                  <a:pt x="150" y="544"/>
                  <a:pt x="147" y="544"/>
                  <a:pt x="149" y="546"/>
                </a:cubicBezTo>
                <a:cubicBezTo>
                  <a:pt x="150" y="547"/>
                  <a:pt x="152" y="543"/>
                  <a:pt x="149" y="544"/>
                </a:cubicBezTo>
                <a:cubicBezTo>
                  <a:pt x="150" y="543"/>
                  <a:pt x="154" y="545"/>
                  <a:pt x="152" y="541"/>
                </a:cubicBezTo>
                <a:close/>
                <a:moveTo>
                  <a:pt x="204" y="616"/>
                </a:moveTo>
                <a:cubicBezTo>
                  <a:pt x="202" y="615"/>
                  <a:pt x="201" y="611"/>
                  <a:pt x="201" y="613"/>
                </a:cubicBezTo>
                <a:cubicBezTo>
                  <a:pt x="203" y="617"/>
                  <a:pt x="198" y="617"/>
                  <a:pt x="200" y="619"/>
                </a:cubicBezTo>
                <a:cubicBezTo>
                  <a:pt x="201" y="618"/>
                  <a:pt x="202" y="616"/>
                  <a:pt x="204" y="616"/>
                </a:cubicBezTo>
                <a:close/>
                <a:moveTo>
                  <a:pt x="94" y="424"/>
                </a:moveTo>
                <a:cubicBezTo>
                  <a:pt x="89" y="423"/>
                  <a:pt x="84" y="425"/>
                  <a:pt x="83" y="429"/>
                </a:cubicBezTo>
                <a:cubicBezTo>
                  <a:pt x="86" y="424"/>
                  <a:pt x="92" y="428"/>
                  <a:pt x="94" y="424"/>
                </a:cubicBezTo>
                <a:close/>
                <a:moveTo>
                  <a:pt x="153" y="524"/>
                </a:moveTo>
                <a:cubicBezTo>
                  <a:pt x="155" y="527"/>
                  <a:pt x="152" y="529"/>
                  <a:pt x="153" y="533"/>
                </a:cubicBezTo>
                <a:cubicBezTo>
                  <a:pt x="154" y="530"/>
                  <a:pt x="157" y="531"/>
                  <a:pt x="159" y="533"/>
                </a:cubicBezTo>
                <a:cubicBezTo>
                  <a:pt x="157" y="530"/>
                  <a:pt x="155" y="525"/>
                  <a:pt x="153" y="524"/>
                </a:cubicBezTo>
                <a:close/>
                <a:moveTo>
                  <a:pt x="242" y="626"/>
                </a:moveTo>
                <a:cubicBezTo>
                  <a:pt x="242" y="626"/>
                  <a:pt x="241" y="625"/>
                  <a:pt x="242" y="624"/>
                </a:cubicBezTo>
                <a:cubicBezTo>
                  <a:pt x="240" y="622"/>
                  <a:pt x="239" y="627"/>
                  <a:pt x="238" y="624"/>
                </a:cubicBezTo>
                <a:cubicBezTo>
                  <a:pt x="240" y="622"/>
                  <a:pt x="243" y="624"/>
                  <a:pt x="242" y="621"/>
                </a:cubicBezTo>
                <a:cubicBezTo>
                  <a:pt x="245" y="624"/>
                  <a:pt x="244" y="617"/>
                  <a:pt x="247" y="621"/>
                </a:cubicBezTo>
                <a:cubicBezTo>
                  <a:pt x="249" y="621"/>
                  <a:pt x="245" y="617"/>
                  <a:pt x="248" y="616"/>
                </a:cubicBezTo>
                <a:cubicBezTo>
                  <a:pt x="248" y="618"/>
                  <a:pt x="247" y="619"/>
                  <a:pt x="249" y="618"/>
                </a:cubicBezTo>
                <a:cubicBezTo>
                  <a:pt x="250" y="616"/>
                  <a:pt x="247" y="616"/>
                  <a:pt x="248" y="614"/>
                </a:cubicBezTo>
                <a:cubicBezTo>
                  <a:pt x="248" y="614"/>
                  <a:pt x="249" y="616"/>
                  <a:pt x="250" y="615"/>
                </a:cubicBezTo>
                <a:cubicBezTo>
                  <a:pt x="250" y="616"/>
                  <a:pt x="251" y="617"/>
                  <a:pt x="251" y="618"/>
                </a:cubicBezTo>
                <a:cubicBezTo>
                  <a:pt x="250" y="611"/>
                  <a:pt x="263" y="611"/>
                  <a:pt x="258" y="605"/>
                </a:cubicBezTo>
                <a:cubicBezTo>
                  <a:pt x="259" y="604"/>
                  <a:pt x="260" y="605"/>
                  <a:pt x="261" y="607"/>
                </a:cubicBezTo>
                <a:cubicBezTo>
                  <a:pt x="262" y="606"/>
                  <a:pt x="263" y="605"/>
                  <a:pt x="263" y="605"/>
                </a:cubicBezTo>
                <a:cubicBezTo>
                  <a:pt x="262" y="601"/>
                  <a:pt x="261" y="605"/>
                  <a:pt x="259" y="602"/>
                </a:cubicBezTo>
                <a:cubicBezTo>
                  <a:pt x="262" y="602"/>
                  <a:pt x="265" y="602"/>
                  <a:pt x="268" y="601"/>
                </a:cubicBezTo>
                <a:cubicBezTo>
                  <a:pt x="269" y="605"/>
                  <a:pt x="270" y="600"/>
                  <a:pt x="270" y="605"/>
                </a:cubicBezTo>
                <a:cubicBezTo>
                  <a:pt x="272" y="605"/>
                  <a:pt x="273" y="603"/>
                  <a:pt x="273" y="603"/>
                </a:cubicBezTo>
                <a:cubicBezTo>
                  <a:pt x="271" y="600"/>
                  <a:pt x="271" y="601"/>
                  <a:pt x="269" y="600"/>
                </a:cubicBezTo>
                <a:cubicBezTo>
                  <a:pt x="270" y="598"/>
                  <a:pt x="271" y="598"/>
                  <a:pt x="273" y="601"/>
                </a:cubicBezTo>
                <a:cubicBezTo>
                  <a:pt x="274" y="600"/>
                  <a:pt x="274" y="599"/>
                  <a:pt x="275" y="598"/>
                </a:cubicBezTo>
                <a:cubicBezTo>
                  <a:pt x="277" y="600"/>
                  <a:pt x="276" y="599"/>
                  <a:pt x="277" y="602"/>
                </a:cubicBezTo>
                <a:cubicBezTo>
                  <a:pt x="278" y="597"/>
                  <a:pt x="289" y="598"/>
                  <a:pt x="290" y="593"/>
                </a:cubicBezTo>
                <a:cubicBezTo>
                  <a:pt x="292" y="595"/>
                  <a:pt x="290" y="596"/>
                  <a:pt x="289" y="597"/>
                </a:cubicBezTo>
                <a:cubicBezTo>
                  <a:pt x="290" y="598"/>
                  <a:pt x="290" y="598"/>
                  <a:pt x="291" y="599"/>
                </a:cubicBezTo>
                <a:cubicBezTo>
                  <a:pt x="291" y="596"/>
                  <a:pt x="295" y="594"/>
                  <a:pt x="293" y="592"/>
                </a:cubicBezTo>
                <a:cubicBezTo>
                  <a:pt x="294" y="590"/>
                  <a:pt x="295" y="593"/>
                  <a:pt x="296" y="593"/>
                </a:cubicBezTo>
                <a:cubicBezTo>
                  <a:pt x="295" y="590"/>
                  <a:pt x="301" y="590"/>
                  <a:pt x="300" y="588"/>
                </a:cubicBezTo>
                <a:cubicBezTo>
                  <a:pt x="302" y="586"/>
                  <a:pt x="311" y="581"/>
                  <a:pt x="306" y="576"/>
                </a:cubicBezTo>
                <a:cubicBezTo>
                  <a:pt x="308" y="574"/>
                  <a:pt x="311" y="579"/>
                  <a:pt x="309" y="580"/>
                </a:cubicBezTo>
                <a:cubicBezTo>
                  <a:pt x="312" y="583"/>
                  <a:pt x="315" y="575"/>
                  <a:pt x="318" y="579"/>
                </a:cubicBezTo>
                <a:cubicBezTo>
                  <a:pt x="318" y="577"/>
                  <a:pt x="317" y="576"/>
                  <a:pt x="319" y="575"/>
                </a:cubicBezTo>
                <a:cubicBezTo>
                  <a:pt x="321" y="577"/>
                  <a:pt x="319" y="577"/>
                  <a:pt x="320" y="578"/>
                </a:cubicBezTo>
                <a:cubicBezTo>
                  <a:pt x="323" y="576"/>
                  <a:pt x="327" y="569"/>
                  <a:pt x="332" y="570"/>
                </a:cubicBezTo>
                <a:cubicBezTo>
                  <a:pt x="333" y="569"/>
                  <a:pt x="332" y="567"/>
                  <a:pt x="333" y="566"/>
                </a:cubicBezTo>
                <a:cubicBezTo>
                  <a:pt x="335" y="568"/>
                  <a:pt x="336" y="565"/>
                  <a:pt x="337" y="568"/>
                </a:cubicBezTo>
                <a:cubicBezTo>
                  <a:pt x="332" y="571"/>
                  <a:pt x="333" y="577"/>
                  <a:pt x="330" y="581"/>
                </a:cubicBezTo>
                <a:cubicBezTo>
                  <a:pt x="329" y="580"/>
                  <a:pt x="328" y="580"/>
                  <a:pt x="328" y="579"/>
                </a:cubicBezTo>
                <a:cubicBezTo>
                  <a:pt x="329" y="579"/>
                  <a:pt x="330" y="579"/>
                  <a:pt x="331" y="578"/>
                </a:cubicBezTo>
                <a:cubicBezTo>
                  <a:pt x="327" y="577"/>
                  <a:pt x="324" y="578"/>
                  <a:pt x="321" y="580"/>
                </a:cubicBezTo>
                <a:cubicBezTo>
                  <a:pt x="321" y="581"/>
                  <a:pt x="322" y="581"/>
                  <a:pt x="322" y="581"/>
                </a:cubicBezTo>
                <a:cubicBezTo>
                  <a:pt x="323" y="582"/>
                  <a:pt x="321" y="582"/>
                  <a:pt x="320" y="583"/>
                </a:cubicBezTo>
                <a:cubicBezTo>
                  <a:pt x="319" y="582"/>
                  <a:pt x="321" y="582"/>
                  <a:pt x="319" y="580"/>
                </a:cubicBezTo>
                <a:cubicBezTo>
                  <a:pt x="318" y="580"/>
                  <a:pt x="319" y="581"/>
                  <a:pt x="319" y="581"/>
                </a:cubicBezTo>
                <a:cubicBezTo>
                  <a:pt x="319" y="586"/>
                  <a:pt x="312" y="583"/>
                  <a:pt x="313" y="589"/>
                </a:cubicBezTo>
                <a:cubicBezTo>
                  <a:pt x="313" y="584"/>
                  <a:pt x="310" y="590"/>
                  <a:pt x="309" y="586"/>
                </a:cubicBezTo>
                <a:cubicBezTo>
                  <a:pt x="304" y="593"/>
                  <a:pt x="296" y="596"/>
                  <a:pt x="290" y="602"/>
                </a:cubicBezTo>
                <a:cubicBezTo>
                  <a:pt x="288" y="600"/>
                  <a:pt x="290" y="600"/>
                  <a:pt x="289" y="598"/>
                </a:cubicBezTo>
                <a:cubicBezTo>
                  <a:pt x="287" y="602"/>
                  <a:pt x="284" y="602"/>
                  <a:pt x="281" y="606"/>
                </a:cubicBezTo>
                <a:cubicBezTo>
                  <a:pt x="280" y="605"/>
                  <a:pt x="278" y="605"/>
                  <a:pt x="278" y="603"/>
                </a:cubicBezTo>
                <a:cubicBezTo>
                  <a:pt x="278" y="606"/>
                  <a:pt x="275" y="604"/>
                  <a:pt x="274" y="606"/>
                </a:cubicBezTo>
                <a:cubicBezTo>
                  <a:pt x="275" y="608"/>
                  <a:pt x="277" y="603"/>
                  <a:pt x="279" y="607"/>
                </a:cubicBezTo>
                <a:cubicBezTo>
                  <a:pt x="278" y="609"/>
                  <a:pt x="276" y="609"/>
                  <a:pt x="274" y="607"/>
                </a:cubicBezTo>
                <a:cubicBezTo>
                  <a:pt x="272" y="607"/>
                  <a:pt x="274" y="610"/>
                  <a:pt x="272" y="610"/>
                </a:cubicBezTo>
                <a:cubicBezTo>
                  <a:pt x="274" y="613"/>
                  <a:pt x="274" y="613"/>
                  <a:pt x="274" y="613"/>
                </a:cubicBezTo>
                <a:cubicBezTo>
                  <a:pt x="274" y="614"/>
                  <a:pt x="273" y="613"/>
                  <a:pt x="273" y="613"/>
                </a:cubicBezTo>
                <a:cubicBezTo>
                  <a:pt x="272" y="611"/>
                  <a:pt x="271" y="614"/>
                  <a:pt x="270" y="614"/>
                </a:cubicBezTo>
                <a:cubicBezTo>
                  <a:pt x="269" y="611"/>
                  <a:pt x="272" y="612"/>
                  <a:pt x="272" y="610"/>
                </a:cubicBezTo>
                <a:cubicBezTo>
                  <a:pt x="270" y="610"/>
                  <a:pt x="261" y="612"/>
                  <a:pt x="266" y="616"/>
                </a:cubicBezTo>
                <a:cubicBezTo>
                  <a:pt x="266" y="618"/>
                  <a:pt x="265" y="617"/>
                  <a:pt x="264" y="619"/>
                </a:cubicBezTo>
                <a:cubicBezTo>
                  <a:pt x="265" y="621"/>
                  <a:pt x="265" y="620"/>
                  <a:pt x="266" y="620"/>
                </a:cubicBezTo>
                <a:cubicBezTo>
                  <a:pt x="266" y="623"/>
                  <a:pt x="264" y="622"/>
                  <a:pt x="261" y="625"/>
                </a:cubicBezTo>
                <a:cubicBezTo>
                  <a:pt x="261" y="624"/>
                  <a:pt x="261" y="622"/>
                  <a:pt x="260" y="622"/>
                </a:cubicBezTo>
                <a:cubicBezTo>
                  <a:pt x="259" y="621"/>
                  <a:pt x="265" y="623"/>
                  <a:pt x="264" y="620"/>
                </a:cubicBezTo>
                <a:cubicBezTo>
                  <a:pt x="256" y="621"/>
                  <a:pt x="251" y="620"/>
                  <a:pt x="247" y="624"/>
                </a:cubicBezTo>
                <a:cubicBezTo>
                  <a:pt x="248" y="626"/>
                  <a:pt x="250" y="625"/>
                  <a:pt x="251" y="625"/>
                </a:cubicBezTo>
                <a:cubicBezTo>
                  <a:pt x="251" y="626"/>
                  <a:pt x="249" y="627"/>
                  <a:pt x="251" y="628"/>
                </a:cubicBezTo>
                <a:cubicBezTo>
                  <a:pt x="249" y="629"/>
                  <a:pt x="249" y="628"/>
                  <a:pt x="249" y="626"/>
                </a:cubicBezTo>
                <a:cubicBezTo>
                  <a:pt x="249" y="630"/>
                  <a:pt x="244" y="625"/>
                  <a:pt x="247" y="630"/>
                </a:cubicBezTo>
                <a:cubicBezTo>
                  <a:pt x="245" y="630"/>
                  <a:pt x="243" y="628"/>
                  <a:pt x="242" y="626"/>
                </a:cubicBezTo>
                <a:cubicBezTo>
                  <a:pt x="241" y="629"/>
                  <a:pt x="237" y="632"/>
                  <a:pt x="232" y="629"/>
                </a:cubicBezTo>
                <a:cubicBezTo>
                  <a:pt x="231" y="630"/>
                  <a:pt x="232" y="631"/>
                  <a:pt x="231" y="631"/>
                </a:cubicBezTo>
                <a:cubicBezTo>
                  <a:pt x="232" y="634"/>
                  <a:pt x="232" y="631"/>
                  <a:pt x="233" y="634"/>
                </a:cubicBezTo>
                <a:cubicBezTo>
                  <a:pt x="232" y="634"/>
                  <a:pt x="233" y="636"/>
                  <a:pt x="232" y="636"/>
                </a:cubicBezTo>
                <a:cubicBezTo>
                  <a:pt x="230" y="635"/>
                  <a:pt x="231" y="634"/>
                  <a:pt x="230" y="633"/>
                </a:cubicBezTo>
                <a:cubicBezTo>
                  <a:pt x="230" y="633"/>
                  <a:pt x="225" y="633"/>
                  <a:pt x="227" y="636"/>
                </a:cubicBezTo>
                <a:cubicBezTo>
                  <a:pt x="226" y="637"/>
                  <a:pt x="225" y="638"/>
                  <a:pt x="224" y="638"/>
                </a:cubicBezTo>
                <a:cubicBezTo>
                  <a:pt x="223" y="637"/>
                  <a:pt x="223" y="637"/>
                  <a:pt x="222" y="636"/>
                </a:cubicBezTo>
                <a:cubicBezTo>
                  <a:pt x="223" y="633"/>
                  <a:pt x="226" y="634"/>
                  <a:pt x="223" y="630"/>
                </a:cubicBezTo>
                <a:cubicBezTo>
                  <a:pt x="226" y="631"/>
                  <a:pt x="227" y="626"/>
                  <a:pt x="230" y="626"/>
                </a:cubicBezTo>
                <a:cubicBezTo>
                  <a:pt x="229" y="632"/>
                  <a:pt x="237" y="622"/>
                  <a:pt x="242" y="626"/>
                </a:cubicBezTo>
                <a:close/>
                <a:moveTo>
                  <a:pt x="244" y="624"/>
                </a:moveTo>
                <a:cubicBezTo>
                  <a:pt x="244" y="624"/>
                  <a:pt x="245" y="623"/>
                  <a:pt x="245" y="624"/>
                </a:cubicBezTo>
                <a:cubicBezTo>
                  <a:pt x="246" y="625"/>
                  <a:pt x="245" y="625"/>
                  <a:pt x="246" y="626"/>
                </a:cubicBezTo>
                <a:cubicBezTo>
                  <a:pt x="247" y="626"/>
                  <a:pt x="247" y="625"/>
                  <a:pt x="247" y="624"/>
                </a:cubicBezTo>
                <a:cubicBezTo>
                  <a:pt x="246" y="621"/>
                  <a:pt x="243" y="622"/>
                  <a:pt x="244" y="624"/>
                </a:cubicBezTo>
                <a:close/>
                <a:moveTo>
                  <a:pt x="261" y="612"/>
                </a:moveTo>
                <a:cubicBezTo>
                  <a:pt x="260" y="614"/>
                  <a:pt x="256" y="615"/>
                  <a:pt x="257" y="618"/>
                </a:cubicBezTo>
                <a:cubicBezTo>
                  <a:pt x="259" y="615"/>
                  <a:pt x="263" y="617"/>
                  <a:pt x="261" y="612"/>
                </a:cubicBezTo>
                <a:close/>
                <a:moveTo>
                  <a:pt x="268" y="608"/>
                </a:moveTo>
                <a:cubicBezTo>
                  <a:pt x="266" y="608"/>
                  <a:pt x="267" y="609"/>
                  <a:pt x="264" y="609"/>
                </a:cubicBezTo>
                <a:cubicBezTo>
                  <a:pt x="267" y="613"/>
                  <a:pt x="269" y="611"/>
                  <a:pt x="268" y="608"/>
                </a:cubicBezTo>
                <a:close/>
                <a:moveTo>
                  <a:pt x="237" y="632"/>
                </a:moveTo>
                <a:cubicBezTo>
                  <a:pt x="240" y="634"/>
                  <a:pt x="244" y="632"/>
                  <a:pt x="245" y="631"/>
                </a:cubicBezTo>
                <a:cubicBezTo>
                  <a:pt x="243" y="632"/>
                  <a:pt x="245" y="630"/>
                  <a:pt x="244" y="629"/>
                </a:cubicBezTo>
                <a:cubicBezTo>
                  <a:pt x="244" y="629"/>
                  <a:pt x="243" y="629"/>
                  <a:pt x="243" y="628"/>
                </a:cubicBezTo>
                <a:cubicBezTo>
                  <a:pt x="241" y="629"/>
                  <a:pt x="244" y="631"/>
                  <a:pt x="243" y="632"/>
                </a:cubicBezTo>
                <a:cubicBezTo>
                  <a:pt x="241" y="630"/>
                  <a:pt x="239" y="631"/>
                  <a:pt x="237" y="632"/>
                </a:cubicBezTo>
                <a:close/>
                <a:moveTo>
                  <a:pt x="152" y="521"/>
                </a:moveTo>
                <a:cubicBezTo>
                  <a:pt x="149" y="520"/>
                  <a:pt x="149" y="526"/>
                  <a:pt x="149" y="525"/>
                </a:cubicBezTo>
                <a:cubicBezTo>
                  <a:pt x="150" y="523"/>
                  <a:pt x="152" y="524"/>
                  <a:pt x="152" y="521"/>
                </a:cubicBezTo>
                <a:close/>
                <a:moveTo>
                  <a:pt x="202" y="598"/>
                </a:moveTo>
                <a:cubicBezTo>
                  <a:pt x="200" y="598"/>
                  <a:pt x="200" y="604"/>
                  <a:pt x="202" y="602"/>
                </a:cubicBezTo>
                <a:cubicBezTo>
                  <a:pt x="199" y="600"/>
                  <a:pt x="205" y="600"/>
                  <a:pt x="202" y="598"/>
                </a:cubicBezTo>
                <a:close/>
                <a:moveTo>
                  <a:pt x="199" y="598"/>
                </a:moveTo>
                <a:cubicBezTo>
                  <a:pt x="200" y="597"/>
                  <a:pt x="202" y="597"/>
                  <a:pt x="201" y="595"/>
                </a:cubicBezTo>
                <a:cubicBezTo>
                  <a:pt x="199" y="598"/>
                  <a:pt x="198" y="594"/>
                  <a:pt x="196" y="595"/>
                </a:cubicBezTo>
                <a:cubicBezTo>
                  <a:pt x="197" y="597"/>
                  <a:pt x="198" y="595"/>
                  <a:pt x="199" y="598"/>
                </a:cubicBezTo>
                <a:close/>
                <a:moveTo>
                  <a:pt x="169" y="551"/>
                </a:moveTo>
                <a:cubicBezTo>
                  <a:pt x="167" y="553"/>
                  <a:pt x="168" y="549"/>
                  <a:pt x="167" y="547"/>
                </a:cubicBezTo>
                <a:cubicBezTo>
                  <a:pt x="163" y="548"/>
                  <a:pt x="170" y="555"/>
                  <a:pt x="169" y="551"/>
                </a:cubicBezTo>
                <a:close/>
                <a:moveTo>
                  <a:pt x="162" y="538"/>
                </a:moveTo>
                <a:cubicBezTo>
                  <a:pt x="161" y="537"/>
                  <a:pt x="161" y="537"/>
                  <a:pt x="161" y="537"/>
                </a:cubicBezTo>
                <a:cubicBezTo>
                  <a:pt x="162" y="536"/>
                  <a:pt x="163" y="536"/>
                  <a:pt x="162" y="535"/>
                </a:cubicBezTo>
                <a:cubicBezTo>
                  <a:pt x="162" y="534"/>
                  <a:pt x="158" y="535"/>
                  <a:pt x="160" y="536"/>
                </a:cubicBezTo>
                <a:cubicBezTo>
                  <a:pt x="161" y="535"/>
                  <a:pt x="160" y="539"/>
                  <a:pt x="162" y="538"/>
                </a:cubicBezTo>
                <a:close/>
                <a:moveTo>
                  <a:pt x="101" y="443"/>
                </a:moveTo>
                <a:cubicBezTo>
                  <a:pt x="104" y="440"/>
                  <a:pt x="104" y="440"/>
                  <a:pt x="104" y="440"/>
                </a:cubicBezTo>
                <a:cubicBezTo>
                  <a:pt x="104" y="439"/>
                  <a:pt x="96" y="442"/>
                  <a:pt x="98" y="442"/>
                </a:cubicBezTo>
                <a:cubicBezTo>
                  <a:pt x="99" y="442"/>
                  <a:pt x="100" y="442"/>
                  <a:pt x="101" y="443"/>
                </a:cubicBezTo>
                <a:close/>
                <a:moveTo>
                  <a:pt x="170" y="535"/>
                </a:moveTo>
                <a:cubicBezTo>
                  <a:pt x="171" y="539"/>
                  <a:pt x="168" y="536"/>
                  <a:pt x="167" y="537"/>
                </a:cubicBezTo>
                <a:cubicBezTo>
                  <a:pt x="169" y="539"/>
                  <a:pt x="172" y="538"/>
                  <a:pt x="174" y="541"/>
                </a:cubicBezTo>
                <a:cubicBezTo>
                  <a:pt x="173" y="540"/>
                  <a:pt x="174" y="539"/>
                  <a:pt x="173" y="538"/>
                </a:cubicBezTo>
                <a:cubicBezTo>
                  <a:pt x="172" y="538"/>
                  <a:pt x="171" y="538"/>
                  <a:pt x="170" y="536"/>
                </a:cubicBezTo>
                <a:cubicBezTo>
                  <a:pt x="171" y="536"/>
                  <a:pt x="171" y="535"/>
                  <a:pt x="170" y="535"/>
                </a:cubicBezTo>
                <a:close/>
                <a:moveTo>
                  <a:pt x="183" y="542"/>
                </a:moveTo>
                <a:cubicBezTo>
                  <a:pt x="184" y="538"/>
                  <a:pt x="186" y="538"/>
                  <a:pt x="190" y="538"/>
                </a:cubicBezTo>
                <a:cubicBezTo>
                  <a:pt x="189" y="537"/>
                  <a:pt x="189" y="536"/>
                  <a:pt x="189" y="535"/>
                </a:cubicBezTo>
                <a:cubicBezTo>
                  <a:pt x="187" y="535"/>
                  <a:pt x="190" y="538"/>
                  <a:pt x="188" y="538"/>
                </a:cubicBezTo>
                <a:cubicBezTo>
                  <a:pt x="187" y="536"/>
                  <a:pt x="189" y="536"/>
                  <a:pt x="188" y="534"/>
                </a:cubicBezTo>
                <a:cubicBezTo>
                  <a:pt x="186" y="535"/>
                  <a:pt x="186" y="538"/>
                  <a:pt x="184" y="536"/>
                </a:cubicBezTo>
                <a:cubicBezTo>
                  <a:pt x="184" y="532"/>
                  <a:pt x="190" y="534"/>
                  <a:pt x="188" y="530"/>
                </a:cubicBezTo>
                <a:cubicBezTo>
                  <a:pt x="184" y="530"/>
                  <a:pt x="186" y="531"/>
                  <a:pt x="183" y="534"/>
                </a:cubicBezTo>
                <a:cubicBezTo>
                  <a:pt x="184" y="538"/>
                  <a:pt x="182" y="537"/>
                  <a:pt x="183" y="542"/>
                </a:cubicBezTo>
                <a:close/>
                <a:moveTo>
                  <a:pt x="247" y="632"/>
                </a:moveTo>
                <a:cubicBezTo>
                  <a:pt x="247" y="635"/>
                  <a:pt x="245" y="634"/>
                  <a:pt x="245" y="636"/>
                </a:cubicBezTo>
                <a:cubicBezTo>
                  <a:pt x="247" y="637"/>
                  <a:pt x="248" y="634"/>
                  <a:pt x="247" y="632"/>
                </a:cubicBezTo>
                <a:close/>
                <a:moveTo>
                  <a:pt x="301" y="719"/>
                </a:moveTo>
                <a:cubicBezTo>
                  <a:pt x="306" y="722"/>
                  <a:pt x="306" y="714"/>
                  <a:pt x="301" y="719"/>
                </a:cubicBezTo>
                <a:close/>
                <a:moveTo>
                  <a:pt x="177" y="514"/>
                </a:moveTo>
                <a:cubicBezTo>
                  <a:pt x="176" y="517"/>
                  <a:pt x="174" y="519"/>
                  <a:pt x="174" y="523"/>
                </a:cubicBezTo>
                <a:cubicBezTo>
                  <a:pt x="175" y="519"/>
                  <a:pt x="179" y="518"/>
                  <a:pt x="177" y="514"/>
                </a:cubicBezTo>
                <a:close/>
                <a:moveTo>
                  <a:pt x="303" y="699"/>
                </a:moveTo>
                <a:cubicBezTo>
                  <a:pt x="300" y="700"/>
                  <a:pt x="298" y="704"/>
                  <a:pt x="299" y="707"/>
                </a:cubicBezTo>
                <a:cubicBezTo>
                  <a:pt x="299" y="704"/>
                  <a:pt x="304" y="702"/>
                  <a:pt x="303" y="699"/>
                </a:cubicBezTo>
                <a:close/>
                <a:moveTo>
                  <a:pt x="197" y="530"/>
                </a:moveTo>
                <a:cubicBezTo>
                  <a:pt x="199" y="528"/>
                  <a:pt x="200" y="530"/>
                  <a:pt x="202" y="530"/>
                </a:cubicBezTo>
                <a:cubicBezTo>
                  <a:pt x="201" y="528"/>
                  <a:pt x="200" y="527"/>
                  <a:pt x="201" y="526"/>
                </a:cubicBezTo>
                <a:cubicBezTo>
                  <a:pt x="201" y="526"/>
                  <a:pt x="205" y="530"/>
                  <a:pt x="204" y="527"/>
                </a:cubicBezTo>
                <a:cubicBezTo>
                  <a:pt x="202" y="527"/>
                  <a:pt x="205" y="523"/>
                  <a:pt x="203" y="521"/>
                </a:cubicBezTo>
                <a:cubicBezTo>
                  <a:pt x="202" y="524"/>
                  <a:pt x="201" y="520"/>
                  <a:pt x="200" y="520"/>
                </a:cubicBezTo>
                <a:cubicBezTo>
                  <a:pt x="201" y="523"/>
                  <a:pt x="198" y="521"/>
                  <a:pt x="199" y="524"/>
                </a:cubicBezTo>
                <a:cubicBezTo>
                  <a:pt x="199" y="523"/>
                  <a:pt x="198" y="524"/>
                  <a:pt x="198" y="523"/>
                </a:cubicBezTo>
                <a:cubicBezTo>
                  <a:pt x="198" y="522"/>
                  <a:pt x="198" y="522"/>
                  <a:pt x="198" y="521"/>
                </a:cubicBezTo>
                <a:cubicBezTo>
                  <a:pt x="195" y="519"/>
                  <a:pt x="197" y="523"/>
                  <a:pt x="197" y="525"/>
                </a:cubicBezTo>
                <a:cubicBezTo>
                  <a:pt x="193" y="528"/>
                  <a:pt x="191" y="526"/>
                  <a:pt x="190" y="530"/>
                </a:cubicBezTo>
                <a:cubicBezTo>
                  <a:pt x="191" y="530"/>
                  <a:pt x="190" y="534"/>
                  <a:pt x="190" y="535"/>
                </a:cubicBezTo>
                <a:cubicBezTo>
                  <a:pt x="193" y="534"/>
                  <a:pt x="192" y="528"/>
                  <a:pt x="196" y="531"/>
                </a:cubicBezTo>
                <a:cubicBezTo>
                  <a:pt x="195" y="532"/>
                  <a:pt x="196" y="534"/>
                  <a:pt x="197" y="535"/>
                </a:cubicBezTo>
                <a:cubicBezTo>
                  <a:pt x="197" y="533"/>
                  <a:pt x="197" y="532"/>
                  <a:pt x="197" y="530"/>
                </a:cubicBezTo>
                <a:close/>
                <a:moveTo>
                  <a:pt x="278" y="660"/>
                </a:moveTo>
                <a:cubicBezTo>
                  <a:pt x="275" y="658"/>
                  <a:pt x="277" y="662"/>
                  <a:pt x="274" y="661"/>
                </a:cubicBezTo>
                <a:cubicBezTo>
                  <a:pt x="276" y="663"/>
                  <a:pt x="276" y="663"/>
                  <a:pt x="277" y="666"/>
                </a:cubicBezTo>
                <a:cubicBezTo>
                  <a:pt x="280" y="665"/>
                  <a:pt x="275" y="661"/>
                  <a:pt x="277" y="660"/>
                </a:cubicBezTo>
                <a:cubicBezTo>
                  <a:pt x="278" y="661"/>
                  <a:pt x="278" y="661"/>
                  <a:pt x="278" y="660"/>
                </a:cubicBezTo>
                <a:close/>
                <a:moveTo>
                  <a:pt x="231" y="584"/>
                </a:moveTo>
                <a:cubicBezTo>
                  <a:pt x="230" y="582"/>
                  <a:pt x="228" y="584"/>
                  <a:pt x="226" y="583"/>
                </a:cubicBezTo>
                <a:cubicBezTo>
                  <a:pt x="227" y="585"/>
                  <a:pt x="225" y="585"/>
                  <a:pt x="225" y="587"/>
                </a:cubicBezTo>
                <a:cubicBezTo>
                  <a:pt x="228" y="586"/>
                  <a:pt x="228" y="583"/>
                  <a:pt x="231" y="584"/>
                </a:cubicBezTo>
                <a:close/>
                <a:moveTo>
                  <a:pt x="182" y="510"/>
                </a:moveTo>
                <a:cubicBezTo>
                  <a:pt x="181" y="512"/>
                  <a:pt x="181" y="513"/>
                  <a:pt x="179" y="512"/>
                </a:cubicBezTo>
                <a:cubicBezTo>
                  <a:pt x="180" y="513"/>
                  <a:pt x="180" y="514"/>
                  <a:pt x="180" y="515"/>
                </a:cubicBezTo>
                <a:cubicBezTo>
                  <a:pt x="182" y="514"/>
                  <a:pt x="183" y="512"/>
                  <a:pt x="182" y="510"/>
                </a:cubicBezTo>
                <a:close/>
                <a:moveTo>
                  <a:pt x="177" y="508"/>
                </a:moveTo>
                <a:cubicBezTo>
                  <a:pt x="178" y="509"/>
                  <a:pt x="179" y="508"/>
                  <a:pt x="180" y="508"/>
                </a:cubicBezTo>
                <a:cubicBezTo>
                  <a:pt x="179" y="507"/>
                  <a:pt x="180" y="506"/>
                  <a:pt x="180" y="505"/>
                </a:cubicBezTo>
                <a:cubicBezTo>
                  <a:pt x="178" y="505"/>
                  <a:pt x="179" y="507"/>
                  <a:pt x="178" y="508"/>
                </a:cubicBezTo>
                <a:cubicBezTo>
                  <a:pt x="177" y="508"/>
                  <a:pt x="174" y="504"/>
                  <a:pt x="175" y="507"/>
                </a:cubicBezTo>
                <a:cubicBezTo>
                  <a:pt x="175" y="507"/>
                  <a:pt x="176" y="507"/>
                  <a:pt x="177" y="508"/>
                </a:cubicBezTo>
                <a:close/>
                <a:moveTo>
                  <a:pt x="282" y="659"/>
                </a:moveTo>
                <a:cubicBezTo>
                  <a:pt x="281" y="658"/>
                  <a:pt x="279" y="660"/>
                  <a:pt x="278" y="659"/>
                </a:cubicBezTo>
                <a:cubicBezTo>
                  <a:pt x="281" y="662"/>
                  <a:pt x="277" y="662"/>
                  <a:pt x="280" y="665"/>
                </a:cubicBezTo>
                <a:cubicBezTo>
                  <a:pt x="281" y="662"/>
                  <a:pt x="282" y="668"/>
                  <a:pt x="283" y="666"/>
                </a:cubicBezTo>
                <a:cubicBezTo>
                  <a:pt x="282" y="663"/>
                  <a:pt x="281" y="663"/>
                  <a:pt x="280" y="662"/>
                </a:cubicBezTo>
                <a:cubicBezTo>
                  <a:pt x="281" y="661"/>
                  <a:pt x="283" y="661"/>
                  <a:pt x="282" y="659"/>
                </a:cubicBezTo>
                <a:close/>
                <a:moveTo>
                  <a:pt x="296" y="679"/>
                </a:moveTo>
                <a:cubicBezTo>
                  <a:pt x="296" y="680"/>
                  <a:pt x="295" y="679"/>
                  <a:pt x="295" y="678"/>
                </a:cubicBezTo>
                <a:cubicBezTo>
                  <a:pt x="295" y="681"/>
                  <a:pt x="292" y="679"/>
                  <a:pt x="292" y="682"/>
                </a:cubicBezTo>
                <a:cubicBezTo>
                  <a:pt x="294" y="683"/>
                  <a:pt x="296" y="680"/>
                  <a:pt x="296" y="679"/>
                </a:cubicBezTo>
                <a:close/>
                <a:moveTo>
                  <a:pt x="247" y="596"/>
                </a:moveTo>
                <a:cubicBezTo>
                  <a:pt x="245" y="595"/>
                  <a:pt x="241" y="591"/>
                  <a:pt x="240" y="595"/>
                </a:cubicBezTo>
                <a:cubicBezTo>
                  <a:pt x="243" y="595"/>
                  <a:pt x="241" y="598"/>
                  <a:pt x="241" y="600"/>
                </a:cubicBezTo>
                <a:cubicBezTo>
                  <a:pt x="244" y="598"/>
                  <a:pt x="245" y="596"/>
                  <a:pt x="247" y="596"/>
                </a:cubicBezTo>
                <a:close/>
                <a:moveTo>
                  <a:pt x="219" y="558"/>
                </a:moveTo>
                <a:cubicBezTo>
                  <a:pt x="219" y="559"/>
                  <a:pt x="220" y="560"/>
                  <a:pt x="220" y="559"/>
                </a:cubicBezTo>
                <a:cubicBezTo>
                  <a:pt x="219" y="557"/>
                  <a:pt x="219" y="557"/>
                  <a:pt x="219" y="557"/>
                </a:cubicBezTo>
                <a:cubicBezTo>
                  <a:pt x="218" y="558"/>
                  <a:pt x="217" y="559"/>
                  <a:pt x="217" y="561"/>
                </a:cubicBezTo>
                <a:cubicBezTo>
                  <a:pt x="218" y="560"/>
                  <a:pt x="219" y="561"/>
                  <a:pt x="219" y="560"/>
                </a:cubicBezTo>
                <a:cubicBezTo>
                  <a:pt x="219" y="559"/>
                  <a:pt x="218" y="558"/>
                  <a:pt x="219" y="558"/>
                </a:cubicBezTo>
                <a:close/>
                <a:moveTo>
                  <a:pt x="187" y="510"/>
                </a:moveTo>
                <a:cubicBezTo>
                  <a:pt x="188" y="511"/>
                  <a:pt x="188" y="511"/>
                  <a:pt x="188" y="512"/>
                </a:cubicBezTo>
                <a:cubicBezTo>
                  <a:pt x="190" y="511"/>
                  <a:pt x="188" y="510"/>
                  <a:pt x="186" y="509"/>
                </a:cubicBezTo>
                <a:cubicBezTo>
                  <a:pt x="185" y="509"/>
                  <a:pt x="184" y="513"/>
                  <a:pt x="186" y="513"/>
                </a:cubicBezTo>
                <a:cubicBezTo>
                  <a:pt x="185" y="511"/>
                  <a:pt x="186" y="510"/>
                  <a:pt x="187" y="510"/>
                </a:cubicBezTo>
                <a:close/>
                <a:moveTo>
                  <a:pt x="358" y="762"/>
                </a:moveTo>
                <a:cubicBezTo>
                  <a:pt x="356" y="763"/>
                  <a:pt x="359" y="766"/>
                  <a:pt x="359" y="768"/>
                </a:cubicBezTo>
                <a:cubicBezTo>
                  <a:pt x="360" y="766"/>
                  <a:pt x="360" y="764"/>
                  <a:pt x="361" y="763"/>
                </a:cubicBezTo>
                <a:cubicBezTo>
                  <a:pt x="359" y="764"/>
                  <a:pt x="362" y="759"/>
                  <a:pt x="359" y="759"/>
                </a:cubicBezTo>
                <a:cubicBezTo>
                  <a:pt x="360" y="761"/>
                  <a:pt x="359" y="767"/>
                  <a:pt x="358" y="762"/>
                </a:cubicBezTo>
                <a:close/>
                <a:moveTo>
                  <a:pt x="173" y="469"/>
                </a:moveTo>
                <a:cubicBezTo>
                  <a:pt x="171" y="471"/>
                  <a:pt x="170" y="472"/>
                  <a:pt x="167" y="473"/>
                </a:cubicBezTo>
                <a:cubicBezTo>
                  <a:pt x="170" y="475"/>
                  <a:pt x="166" y="474"/>
                  <a:pt x="167" y="476"/>
                </a:cubicBezTo>
                <a:cubicBezTo>
                  <a:pt x="169" y="474"/>
                  <a:pt x="173" y="473"/>
                  <a:pt x="173" y="469"/>
                </a:cubicBezTo>
                <a:close/>
                <a:moveTo>
                  <a:pt x="203" y="514"/>
                </a:moveTo>
                <a:cubicBezTo>
                  <a:pt x="201" y="509"/>
                  <a:pt x="202" y="508"/>
                  <a:pt x="199" y="504"/>
                </a:cubicBezTo>
                <a:cubicBezTo>
                  <a:pt x="198" y="503"/>
                  <a:pt x="198" y="505"/>
                  <a:pt x="197" y="503"/>
                </a:cubicBezTo>
                <a:cubicBezTo>
                  <a:pt x="196" y="502"/>
                  <a:pt x="201" y="502"/>
                  <a:pt x="198" y="499"/>
                </a:cubicBezTo>
                <a:cubicBezTo>
                  <a:pt x="196" y="504"/>
                  <a:pt x="191" y="504"/>
                  <a:pt x="190" y="507"/>
                </a:cubicBezTo>
                <a:cubicBezTo>
                  <a:pt x="191" y="507"/>
                  <a:pt x="192" y="510"/>
                  <a:pt x="192" y="511"/>
                </a:cubicBezTo>
                <a:cubicBezTo>
                  <a:pt x="194" y="509"/>
                  <a:pt x="198" y="512"/>
                  <a:pt x="198" y="508"/>
                </a:cubicBezTo>
                <a:cubicBezTo>
                  <a:pt x="200" y="511"/>
                  <a:pt x="203" y="512"/>
                  <a:pt x="201" y="515"/>
                </a:cubicBezTo>
                <a:cubicBezTo>
                  <a:pt x="201" y="514"/>
                  <a:pt x="200" y="514"/>
                  <a:pt x="200" y="514"/>
                </a:cubicBezTo>
                <a:cubicBezTo>
                  <a:pt x="201" y="515"/>
                  <a:pt x="202" y="517"/>
                  <a:pt x="202" y="516"/>
                </a:cubicBezTo>
                <a:cubicBezTo>
                  <a:pt x="202" y="515"/>
                  <a:pt x="202" y="514"/>
                  <a:pt x="203" y="514"/>
                </a:cubicBezTo>
                <a:close/>
                <a:moveTo>
                  <a:pt x="281" y="631"/>
                </a:moveTo>
                <a:cubicBezTo>
                  <a:pt x="280" y="629"/>
                  <a:pt x="279" y="627"/>
                  <a:pt x="277" y="626"/>
                </a:cubicBezTo>
                <a:cubicBezTo>
                  <a:pt x="279" y="627"/>
                  <a:pt x="279" y="629"/>
                  <a:pt x="278" y="630"/>
                </a:cubicBezTo>
                <a:cubicBezTo>
                  <a:pt x="278" y="629"/>
                  <a:pt x="277" y="626"/>
                  <a:pt x="276" y="627"/>
                </a:cubicBezTo>
                <a:cubicBezTo>
                  <a:pt x="277" y="628"/>
                  <a:pt x="276" y="629"/>
                  <a:pt x="276" y="629"/>
                </a:cubicBezTo>
                <a:cubicBezTo>
                  <a:pt x="278" y="629"/>
                  <a:pt x="279" y="632"/>
                  <a:pt x="281" y="631"/>
                </a:cubicBezTo>
                <a:close/>
                <a:moveTo>
                  <a:pt x="207" y="514"/>
                </a:moveTo>
                <a:cubicBezTo>
                  <a:pt x="210" y="518"/>
                  <a:pt x="206" y="519"/>
                  <a:pt x="204" y="519"/>
                </a:cubicBezTo>
                <a:cubicBezTo>
                  <a:pt x="204" y="521"/>
                  <a:pt x="205" y="520"/>
                  <a:pt x="205" y="522"/>
                </a:cubicBezTo>
                <a:cubicBezTo>
                  <a:pt x="208" y="520"/>
                  <a:pt x="211" y="526"/>
                  <a:pt x="214" y="526"/>
                </a:cubicBezTo>
                <a:cubicBezTo>
                  <a:pt x="212" y="524"/>
                  <a:pt x="209" y="523"/>
                  <a:pt x="209" y="521"/>
                </a:cubicBezTo>
                <a:cubicBezTo>
                  <a:pt x="214" y="524"/>
                  <a:pt x="212" y="519"/>
                  <a:pt x="215" y="516"/>
                </a:cubicBezTo>
                <a:cubicBezTo>
                  <a:pt x="218" y="518"/>
                  <a:pt x="217" y="514"/>
                  <a:pt x="220" y="515"/>
                </a:cubicBezTo>
                <a:cubicBezTo>
                  <a:pt x="219" y="514"/>
                  <a:pt x="220" y="513"/>
                  <a:pt x="220" y="512"/>
                </a:cubicBezTo>
                <a:cubicBezTo>
                  <a:pt x="219" y="512"/>
                  <a:pt x="218" y="513"/>
                  <a:pt x="218" y="511"/>
                </a:cubicBezTo>
                <a:cubicBezTo>
                  <a:pt x="217" y="513"/>
                  <a:pt x="216" y="515"/>
                  <a:pt x="214" y="512"/>
                </a:cubicBezTo>
                <a:cubicBezTo>
                  <a:pt x="217" y="511"/>
                  <a:pt x="213" y="511"/>
                  <a:pt x="212" y="508"/>
                </a:cubicBezTo>
                <a:cubicBezTo>
                  <a:pt x="211" y="509"/>
                  <a:pt x="210" y="509"/>
                  <a:pt x="211" y="510"/>
                </a:cubicBezTo>
                <a:cubicBezTo>
                  <a:pt x="214" y="508"/>
                  <a:pt x="209" y="514"/>
                  <a:pt x="212" y="513"/>
                </a:cubicBezTo>
                <a:cubicBezTo>
                  <a:pt x="211" y="511"/>
                  <a:pt x="214" y="512"/>
                  <a:pt x="214" y="514"/>
                </a:cubicBezTo>
                <a:cubicBezTo>
                  <a:pt x="212" y="515"/>
                  <a:pt x="209" y="513"/>
                  <a:pt x="207" y="514"/>
                </a:cubicBezTo>
                <a:close/>
                <a:moveTo>
                  <a:pt x="272" y="617"/>
                </a:moveTo>
                <a:cubicBezTo>
                  <a:pt x="272" y="616"/>
                  <a:pt x="271" y="615"/>
                  <a:pt x="271" y="615"/>
                </a:cubicBezTo>
                <a:cubicBezTo>
                  <a:pt x="271" y="616"/>
                  <a:pt x="272" y="617"/>
                  <a:pt x="271" y="617"/>
                </a:cubicBezTo>
                <a:cubicBezTo>
                  <a:pt x="270" y="616"/>
                  <a:pt x="270" y="616"/>
                  <a:pt x="269" y="617"/>
                </a:cubicBezTo>
                <a:cubicBezTo>
                  <a:pt x="270" y="619"/>
                  <a:pt x="274" y="622"/>
                  <a:pt x="273" y="618"/>
                </a:cubicBezTo>
                <a:cubicBezTo>
                  <a:pt x="271" y="619"/>
                  <a:pt x="271" y="617"/>
                  <a:pt x="272" y="617"/>
                </a:cubicBezTo>
                <a:close/>
                <a:moveTo>
                  <a:pt x="248" y="576"/>
                </a:moveTo>
                <a:cubicBezTo>
                  <a:pt x="248" y="574"/>
                  <a:pt x="246" y="575"/>
                  <a:pt x="247" y="574"/>
                </a:cubicBezTo>
                <a:cubicBezTo>
                  <a:pt x="249" y="571"/>
                  <a:pt x="252" y="574"/>
                  <a:pt x="253" y="572"/>
                </a:cubicBezTo>
                <a:cubicBezTo>
                  <a:pt x="252" y="572"/>
                  <a:pt x="252" y="571"/>
                  <a:pt x="252" y="570"/>
                </a:cubicBezTo>
                <a:cubicBezTo>
                  <a:pt x="249" y="573"/>
                  <a:pt x="243" y="573"/>
                  <a:pt x="242" y="576"/>
                </a:cubicBezTo>
                <a:cubicBezTo>
                  <a:pt x="244" y="573"/>
                  <a:pt x="246" y="577"/>
                  <a:pt x="248" y="576"/>
                </a:cubicBezTo>
                <a:close/>
                <a:moveTo>
                  <a:pt x="181" y="473"/>
                </a:moveTo>
                <a:cubicBezTo>
                  <a:pt x="179" y="475"/>
                  <a:pt x="176" y="472"/>
                  <a:pt x="177" y="477"/>
                </a:cubicBezTo>
                <a:cubicBezTo>
                  <a:pt x="179" y="475"/>
                  <a:pt x="181" y="475"/>
                  <a:pt x="181" y="473"/>
                </a:cubicBezTo>
                <a:close/>
                <a:moveTo>
                  <a:pt x="181" y="471"/>
                </a:moveTo>
                <a:cubicBezTo>
                  <a:pt x="180" y="471"/>
                  <a:pt x="179" y="471"/>
                  <a:pt x="178" y="471"/>
                </a:cubicBezTo>
                <a:cubicBezTo>
                  <a:pt x="178" y="470"/>
                  <a:pt x="178" y="468"/>
                  <a:pt x="177" y="468"/>
                </a:cubicBezTo>
                <a:cubicBezTo>
                  <a:pt x="178" y="470"/>
                  <a:pt x="177" y="471"/>
                  <a:pt x="177" y="473"/>
                </a:cubicBezTo>
                <a:cubicBezTo>
                  <a:pt x="178" y="470"/>
                  <a:pt x="181" y="474"/>
                  <a:pt x="181" y="471"/>
                </a:cubicBezTo>
                <a:close/>
                <a:moveTo>
                  <a:pt x="276" y="616"/>
                </a:moveTo>
                <a:cubicBezTo>
                  <a:pt x="277" y="617"/>
                  <a:pt x="278" y="620"/>
                  <a:pt x="279" y="618"/>
                </a:cubicBezTo>
                <a:cubicBezTo>
                  <a:pt x="277" y="616"/>
                  <a:pt x="276" y="615"/>
                  <a:pt x="274" y="615"/>
                </a:cubicBezTo>
                <a:cubicBezTo>
                  <a:pt x="275" y="617"/>
                  <a:pt x="274" y="617"/>
                  <a:pt x="274" y="619"/>
                </a:cubicBezTo>
                <a:cubicBezTo>
                  <a:pt x="275" y="618"/>
                  <a:pt x="276" y="617"/>
                  <a:pt x="276" y="616"/>
                </a:cubicBezTo>
                <a:close/>
                <a:moveTo>
                  <a:pt x="209" y="510"/>
                </a:moveTo>
                <a:cubicBezTo>
                  <a:pt x="206" y="508"/>
                  <a:pt x="209" y="507"/>
                  <a:pt x="208" y="505"/>
                </a:cubicBezTo>
                <a:cubicBezTo>
                  <a:pt x="206" y="506"/>
                  <a:pt x="207" y="512"/>
                  <a:pt x="208" y="512"/>
                </a:cubicBezTo>
                <a:cubicBezTo>
                  <a:pt x="207" y="511"/>
                  <a:pt x="208" y="511"/>
                  <a:pt x="209" y="510"/>
                </a:cubicBezTo>
                <a:close/>
                <a:moveTo>
                  <a:pt x="287" y="625"/>
                </a:moveTo>
                <a:cubicBezTo>
                  <a:pt x="288" y="627"/>
                  <a:pt x="284" y="627"/>
                  <a:pt x="286" y="629"/>
                </a:cubicBezTo>
                <a:cubicBezTo>
                  <a:pt x="287" y="628"/>
                  <a:pt x="288" y="631"/>
                  <a:pt x="290" y="630"/>
                </a:cubicBezTo>
                <a:cubicBezTo>
                  <a:pt x="289" y="629"/>
                  <a:pt x="290" y="629"/>
                  <a:pt x="289" y="628"/>
                </a:cubicBezTo>
                <a:cubicBezTo>
                  <a:pt x="289" y="629"/>
                  <a:pt x="288" y="629"/>
                  <a:pt x="287" y="628"/>
                </a:cubicBezTo>
                <a:cubicBezTo>
                  <a:pt x="288" y="628"/>
                  <a:pt x="288" y="624"/>
                  <a:pt x="287" y="625"/>
                </a:cubicBezTo>
                <a:close/>
                <a:moveTo>
                  <a:pt x="286" y="623"/>
                </a:moveTo>
                <a:cubicBezTo>
                  <a:pt x="283" y="621"/>
                  <a:pt x="284" y="621"/>
                  <a:pt x="283" y="618"/>
                </a:cubicBezTo>
                <a:cubicBezTo>
                  <a:pt x="281" y="619"/>
                  <a:pt x="281" y="619"/>
                  <a:pt x="281" y="622"/>
                </a:cubicBezTo>
                <a:cubicBezTo>
                  <a:pt x="282" y="622"/>
                  <a:pt x="283" y="622"/>
                  <a:pt x="284" y="624"/>
                </a:cubicBezTo>
                <a:cubicBezTo>
                  <a:pt x="284" y="624"/>
                  <a:pt x="284" y="625"/>
                  <a:pt x="285" y="624"/>
                </a:cubicBezTo>
                <a:cubicBezTo>
                  <a:pt x="284" y="623"/>
                  <a:pt x="285" y="624"/>
                  <a:pt x="286" y="623"/>
                </a:cubicBezTo>
                <a:close/>
                <a:moveTo>
                  <a:pt x="193" y="481"/>
                </a:moveTo>
                <a:cubicBezTo>
                  <a:pt x="192" y="482"/>
                  <a:pt x="194" y="485"/>
                  <a:pt x="193" y="487"/>
                </a:cubicBezTo>
                <a:cubicBezTo>
                  <a:pt x="195" y="486"/>
                  <a:pt x="194" y="483"/>
                  <a:pt x="193" y="481"/>
                </a:cubicBezTo>
                <a:close/>
                <a:moveTo>
                  <a:pt x="200" y="469"/>
                </a:moveTo>
                <a:cubicBezTo>
                  <a:pt x="199" y="468"/>
                  <a:pt x="194" y="470"/>
                  <a:pt x="193" y="472"/>
                </a:cubicBezTo>
                <a:cubicBezTo>
                  <a:pt x="193" y="471"/>
                  <a:pt x="195" y="472"/>
                  <a:pt x="194" y="473"/>
                </a:cubicBezTo>
                <a:cubicBezTo>
                  <a:pt x="192" y="473"/>
                  <a:pt x="190" y="473"/>
                  <a:pt x="188" y="473"/>
                </a:cubicBezTo>
                <a:cubicBezTo>
                  <a:pt x="188" y="475"/>
                  <a:pt x="185" y="475"/>
                  <a:pt x="186" y="478"/>
                </a:cubicBezTo>
                <a:cubicBezTo>
                  <a:pt x="192" y="475"/>
                  <a:pt x="196" y="474"/>
                  <a:pt x="200" y="471"/>
                </a:cubicBezTo>
                <a:cubicBezTo>
                  <a:pt x="199" y="470"/>
                  <a:pt x="199" y="469"/>
                  <a:pt x="200" y="469"/>
                </a:cubicBezTo>
                <a:close/>
                <a:moveTo>
                  <a:pt x="168" y="439"/>
                </a:moveTo>
                <a:cubicBezTo>
                  <a:pt x="162" y="441"/>
                  <a:pt x="165" y="444"/>
                  <a:pt x="168" y="439"/>
                </a:cubicBezTo>
                <a:close/>
                <a:moveTo>
                  <a:pt x="202" y="491"/>
                </a:moveTo>
                <a:cubicBezTo>
                  <a:pt x="200" y="490"/>
                  <a:pt x="199" y="493"/>
                  <a:pt x="199" y="494"/>
                </a:cubicBezTo>
                <a:cubicBezTo>
                  <a:pt x="200" y="491"/>
                  <a:pt x="203" y="494"/>
                  <a:pt x="202" y="491"/>
                </a:cubicBezTo>
                <a:close/>
                <a:moveTo>
                  <a:pt x="206" y="495"/>
                </a:moveTo>
                <a:cubicBezTo>
                  <a:pt x="204" y="493"/>
                  <a:pt x="206" y="493"/>
                  <a:pt x="204" y="493"/>
                </a:cubicBezTo>
                <a:cubicBezTo>
                  <a:pt x="203" y="493"/>
                  <a:pt x="203" y="493"/>
                  <a:pt x="203" y="493"/>
                </a:cubicBezTo>
                <a:cubicBezTo>
                  <a:pt x="203" y="494"/>
                  <a:pt x="203" y="494"/>
                  <a:pt x="203" y="494"/>
                </a:cubicBezTo>
                <a:cubicBezTo>
                  <a:pt x="204" y="497"/>
                  <a:pt x="205" y="494"/>
                  <a:pt x="206" y="496"/>
                </a:cubicBezTo>
                <a:cubicBezTo>
                  <a:pt x="206" y="498"/>
                  <a:pt x="203" y="499"/>
                  <a:pt x="204" y="500"/>
                </a:cubicBezTo>
                <a:cubicBezTo>
                  <a:pt x="204" y="498"/>
                  <a:pt x="205" y="501"/>
                  <a:pt x="206" y="500"/>
                </a:cubicBezTo>
                <a:cubicBezTo>
                  <a:pt x="205" y="499"/>
                  <a:pt x="208" y="499"/>
                  <a:pt x="208" y="498"/>
                </a:cubicBezTo>
                <a:cubicBezTo>
                  <a:pt x="209" y="500"/>
                  <a:pt x="210" y="501"/>
                  <a:pt x="212" y="503"/>
                </a:cubicBezTo>
                <a:cubicBezTo>
                  <a:pt x="212" y="500"/>
                  <a:pt x="216" y="500"/>
                  <a:pt x="215" y="499"/>
                </a:cubicBezTo>
                <a:cubicBezTo>
                  <a:pt x="213" y="499"/>
                  <a:pt x="212" y="501"/>
                  <a:pt x="210" y="498"/>
                </a:cubicBezTo>
                <a:cubicBezTo>
                  <a:pt x="211" y="498"/>
                  <a:pt x="212" y="498"/>
                  <a:pt x="213" y="497"/>
                </a:cubicBezTo>
                <a:cubicBezTo>
                  <a:pt x="211" y="495"/>
                  <a:pt x="206" y="493"/>
                  <a:pt x="206" y="495"/>
                </a:cubicBezTo>
                <a:close/>
                <a:moveTo>
                  <a:pt x="282" y="613"/>
                </a:moveTo>
                <a:cubicBezTo>
                  <a:pt x="284" y="616"/>
                  <a:pt x="280" y="614"/>
                  <a:pt x="281" y="616"/>
                </a:cubicBezTo>
                <a:cubicBezTo>
                  <a:pt x="282" y="616"/>
                  <a:pt x="283" y="618"/>
                  <a:pt x="284" y="616"/>
                </a:cubicBezTo>
                <a:cubicBezTo>
                  <a:pt x="282" y="615"/>
                  <a:pt x="285" y="613"/>
                  <a:pt x="282" y="613"/>
                </a:cubicBezTo>
                <a:close/>
                <a:moveTo>
                  <a:pt x="216" y="502"/>
                </a:moveTo>
                <a:cubicBezTo>
                  <a:pt x="214" y="501"/>
                  <a:pt x="213" y="505"/>
                  <a:pt x="213" y="506"/>
                </a:cubicBezTo>
                <a:cubicBezTo>
                  <a:pt x="215" y="507"/>
                  <a:pt x="215" y="503"/>
                  <a:pt x="216" y="502"/>
                </a:cubicBezTo>
                <a:close/>
                <a:moveTo>
                  <a:pt x="284" y="606"/>
                </a:moveTo>
                <a:cubicBezTo>
                  <a:pt x="285" y="608"/>
                  <a:pt x="283" y="608"/>
                  <a:pt x="285" y="610"/>
                </a:cubicBezTo>
                <a:cubicBezTo>
                  <a:pt x="286" y="611"/>
                  <a:pt x="285" y="610"/>
                  <a:pt x="286" y="609"/>
                </a:cubicBezTo>
                <a:cubicBezTo>
                  <a:pt x="286" y="608"/>
                  <a:pt x="285" y="608"/>
                  <a:pt x="285" y="607"/>
                </a:cubicBezTo>
                <a:cubicBezTo>
                  <a:pt x="285" y="607"/>
                  <a:pt x="285" y="606"/>
                  <a:pt x="284" y="606"/>
                </a:cubicBezTo>
                <a:close/>
                <a:moveTo>
                  <a:pt x="276" y="583"/>
                </a:moveTo>
                <a:cubicBezTo>
                  <a:pt x="273" y="582"/>
                  <a:pt x="271" y="582"/>
                  <a:pt x="269" y="580"/>
                </a:cubicBezTo>
                <a:cubicBezTo>
                  <a:pt x="269" y="581"/>
                  <a:pt x="270" y="583"/>
                  <a:pt x="270" y="584"/>
                </a:cubicBezTo>
                <a:cubicBezTo>
                  <a:pt x="271" y="584"/>
                  <a:pt x="270" y="583"/>
                  <a:pt x="271" y="582"/>
                </a:cubicBezTo>
                <a:cubicBezTo>
                  <a:pt x="272" y="584"/>
                  <a:pt x="275" y="586"/>
                  <a:pt x="276" y="583"/>
                </a:cubicBezTo>
                <a:close/>
                <a:moveTo>
                  <a:pt x="213" y="489"/>
                </a:moveTo>
                <a:cubicBezTo>
                  <a:pt x="214" y="492"/>
                  <a:pt x="214" y="494"/>
                  <a:pt x="212" y="494"/>
                </a:cubicBezTo>
                <a:cubicBezTo>
                  <a:pt x="214" y="497"/>
                  <a:pt x="215" y="494"/>
                  <a:pt x="215" y="493"/>
                </a:cubicBezTo>
                <a:cubicBezTo>
                  <a:pt x="213" y="491"/>
                  <a:pt x="214" y="489"/>
                  <a:pt x="213" y="489"/>
                </a:cubicBezTo>
                <a:close/>
                <a:moveTo>
                  <a:pt x="396" y="732"/>
                </a:moveTo>
                <a:cubicBezTo>
                  <a:pt x="395" y="732"/>
                  <a:pt x="395" y="732"/>
                  <a:pt x="395" y="731"/>
                </a:cubicBezTo>
                <a:cubicBezTo>
                  <a:pt x="394" y="732"/>
                  <a:pt x="394" y="737"/>
                  <a:pt x="394" y="737"/>
                </a:cubicBezTo>
                <a:cubicBezTo>
                  <a:pt x="394" y="735"/>
                  <a:pt x="397" y="734"/>
                  <a:pt x="396" y="732"/>
                </a:cubicBezTo>
                <a:close/>
                <a:moveTo>
                  <a:pt x="224" y="469"/>
                </a:moveTo>
                <a:cubicBezTo>
                  <a:pt x="223" y="467"/>
                  <a:pt x="219" y="465"/>
                  <a:pt x="219" y="466"/>
                </a:cubicBezTo>
                <a:cubicBezTo>
                  <a:pt x="224" y="468"/>
                  <a:pt x="221" y="471"/>
                  <a:pt x="221" y="471"/>
                </a:cubicBezTo>
                <a:cubicBezTo>
                  <a:pt x="222" y="471"/>
                  <a:pt x="225" y="470"/>
                  <a:pt x="224" y="469"/>
                </a:cubicBezTo>
                <a:close/>
                <a:moveTo>
                  <a:pt x="397" y="731"/>
                </a:moveTo>
                <a:cubicBezTo>
                  <a:pt x="398" y="731"/>
                  <a:pt x="398" y="732"/>
                  <a:pt x="399" y="732"/>
                </a:cubicBezTo>
                <a:cubicBezTo>
                  <a:pt x="399" y="729"/>
                  <a:pt x="395" y="729"/>
                  <a:pt x="396" y="731"/>
                </a:cubicBezTo>
                <a:cubicBezTo>
                  <a:pt x="396" y="730"/>
                  <a:pt x="397" y="735"/>
                  <a:pt x="397" y="732"/>
                </a:cubicBezTo>
                <a:cubicBezTo>
                  <a:pt x="397" y="732"/>
                  <a:pt x="397" y="731"/>
                  <a:pt x="397" y="731"/>
                </a:cubicBezTo>
                <a:close/>
                <a:moveTo>
                  <a:pt x="310" y="594"/>
                </a:moveTo>
                <a:cubicBezTo>
                  <a:pt x="309" y="597"/>
                  <a:pt x="308" y="594"/>
                  <a:pt x="306" y="593"/>
                </a:cubicBezTo>
                <a:cubicBezTo>
                  <a:pt x="308" y="595"/>
                  <a:pt x="307" y="596"/>
                  <a:pt x="307" y="597"/>
                </a:cubicBezTo>
                <a:cubicBezTo>
                  <a:pt x="309" y="597"/>
                  <a:pt x="310" y="595"/>
                  <a:pt x="310" y="594"/>
                </a:cubicBezTo>
                <a:close/>
                <a:moveTo>
                  <a:pt x="263" y="524"/>
                </a:moveTo>
                <a:cubicBezTo>
                  <a:pt x="262" y="523"/>
                  <a:pt x="262" y="526"/>
                  <a:pt x="263" y="526"/>
                </a:cubicBezTo>
                <a:cubicBezTo>
                  <a:pt x="264" y="523"/>
                  <a:pt x="262" y="523"/>
                  <a:pt x="262" y="520"/>
                </a:cubicBezTo>
                <a:cubicBezTo>
                  <a:pt x="261" y="521"/>
                  <a:pt x="259" y="524"/>
                  <a:pt x="261" y="524"/>
                </a:cubicBezTo>
                <a:cubicBezTo>
                  <a:pt x="260" y="523"/>
                  <a:pt x="263" y="523"/>
                  <a:pt x="263" y="524"/>
                </a:cubicBezTo>
                <a:close/>
                <a:moveTo>
                  <a:pt x="234" y="476"/>
                </a:moveTo>
                <a:cubicBezTo>
                  <a:pt x="232" y="478"/>
                  <a:pt x="230" y="476"/>
                  <a:pt x="228" y="475"/>
                </a:cubicBezTo>
                <a:cubicBezTo>
                  <a:pt x="231" y="480"/>
                  <a:pt x="233" y="477"/>
                  <a:pt x="235" y="477"/>
                </a:cubicBezTo>
                <a:cubicBezTo>
                  <a:pt x="234" y="475"/>
                  <a:pt x="236" y="474"/>
                  <a:pt x="233" y="471"/>
                </a:cubicBezTo>
                <a:cubicBezTo>
                  <a:pt x="235" y="476"/>
                  <a:pt x="229" y="473"/>
                  <a:pt x="234" y="476"/>
                </a:cubicBezTo>
                <a:close/>
                <a:moveTo>
                  <a:pt x="214" y="437"/>
                </a:moveTo>
                <a:cubicBezTo>
                  <a:pt x="213" y="438"/>
                  <a:pt x="208" y="434"/>
                  <a:pt x="208" y="438"/>
                </a:cubicBezTo>
                <a:cubicBezTo>
                  <a:pt x="210" y="437"/>
                  <a:pt x="212" y="437"/>
                  <a:pt x="212" y="440"/>
                </a:cubicBezTo>
                <a:cubicBezTo>
                  <a:pt x="212" y="438"/>
                  <a:pt x="215" y="439"/>
                  <a:pt x="214" y="437"/>
                </a:cubicBezTo>
                <a:close/>
                <a:moveTo>
                  <a:pt x="197" y="412"/>
                </a:moveTo>
                <a:cubicBezTo>
                  <a:pt x="193" y="414"/>
                  <a:pt x="200" y="424"/>
                  <a:pt x="200" y="423"/>
                </a:cubicBezTo>
                <a:cubicBezTo>
                  <a:pt x="199" y="419"/>
                  <a:pt x="196" y="415"/>
                  <a:pt x="197" y="412"/>
                </a:cubicBezTo>
                <a:close/>
                <a:moveTo>
                  <a:pt x="411" y="721"/>
                </a:moveTo>
                <a:cubicBezTo>
                  <a:pt x="409" y="716"/>
                  <a:pt x="417" y="720"/>
                  <a:pt x="415" y="715"/>
                </a:cubicBezTo>
                <a:cubicBezTo>
                  <a:pt x="411" y="716"/>
                  <a:pt x="406" y="718"/>
                  <a:pt x="401" y="721"/>
                </a:cubicBezTo>
                <a:cubicBezTo>
                  <a:pt x="405" y="723"/>
                  <a:pt x="407" y="718"/>
                  <a:pt x="411" y="721"/>
                </a:cubicBezTo>
                <a:close/>
                <a:moveTo>
                  <a:pt x="207" y="413"/>
                </a:moveTo>
                <a:cubicBezTo>
                  <a:pt x="209" y="416"/>
                  <a:pt x="206" y="417"/>
                  <a:pt x="207" y="420"/>
                </a:cubicBezTo>
                <a:cubicBezTo>
                  <a:pt x="208" y="418"/>
                  <a:pt x="210" y="414"/>
                  <a:pt x="207" y="413"/>
                </a:cubicBezTo>
                <a:close/>
                <a:moveTo>
                  <a:pt x="317" y="570"/>
                </a:moveTo>
                <a:cubicBezTo>
                  <a:pt x="315" y="572"/>
                  <a:pt x="315" y="572"/>
                  <a:pt x="313" y="572"/>
                </a:cubicBezTo>
                <a:cubicBezTo>
                  <a:pt x="316" y="577"/>
                  <a:pt x="309" y="573"/>
                  <a:pt x="311" y="576"/>
                </a:cubicBezTo>
                <a:cubicBezTo>
                  <a:pt x="315" y="574"/>
                  <a:pt x="316" y="573"/>
                  <a:pt x="317" y="570"/>
                </a:cubicBezTo>
                <a:close/>
                <a:moveTo>
                  <a:pt x="308" y="546"/>
                </a:moveTo>
                <a:cubicBezTo>
                  <a:pt x="307" y="550"/>
                  <a:pt x="302" y="549"/>
                  <a:pt x="301" y="554"/>
                </a:cubicBezTo>
                <a:cubicBezTo>
                  <a:pt x="302" y="551"/>
                  <a:pt x="309" y="551"/>
                  <a:pt x="308" y="546"/>
                </a:cubicBezTo>
                <a:close/>
                <a:moveTo>
                  <a:pt x="278" y="517"/>
                </a:moveTo>
                <a:cubicBezTo>
                  <a:pt x="278" y="517"/>
                  <a:pt x="278" y="517"/>
                  <a:pt x="278" y="518"/>
                </a:cubicBezTo>
                <a:cubicBezTo>
                  <a:pt x="279" y="517"/>
                  <a:pt x="279" y="517"/>
                  <a:pt x="279" y="517"/>
                </a:cubicBezTo>
                <a:cubicBezTo>
                  <a:pt x="279" y="516"/>
                  <a:pt x="279" y="516"/>
                  <a:pt x="278" y="515"/>
                </a:cubicBezTo>
                <a:cubicBezTo>
                  <a:pt x="278" y="517"/>
                  <a:pt x="274" y="511"/>
                  <a:pt x="275" y="515"/>
                </a:cubicBezTo>
                <a:cubicBezTo>
                  <a:pt x="275" y="515"/>
                  <a:pt x="276" y="515"/>
                  <a:pt x="276" y="516"/>
                </a:cubicBezTo>
                <a:cubicBezTo>
                  <a:pt x="276" y="516"/>
                  <a:pt x="277" y="516"/>
                  <a:pt x="278" y="517"/>
                </a:cubicBezTo>
                <a:close/>
                <a:moveTo>
                  <a:pt x="342" y="590"/>
                </a:moveTo>
                <a:cubicBezTo>
                  <a:pt x="342" y="590"/>
                  <a:pt x="342" y="591"/>
                  <a:pt x="342" y="591"/>
                </a:cubicBezTo>
                <a:cubicBezTo>
                  <a:pt x="341" y="590"/>
                  <a:pt x="338" y="587"/>
                  <a:pt x="339" y="590"/>
                </a:cubicBezTo>
                <a:cubicBezTo>
                  <a:pt x="340" y="591"/>
                  <a:pt x="345" y="592"/>
                  <a:pt x="342" y="590"/>
                </a:cubicBezTo>
                <a:close/>
                <a:moveTo>
                  <a:pt x="338" y="579"/>
                </a:moveTo>
                <a:cubicBezTo>
                  <a:pt x="339" y="582"/>
                  <a:pt x="334" y="579"/>
                  <a:pt x="335" y="582"/>
                </a:cubicBezTo>
                <a:cubicBezTo>
                  <a:pt x="337" y="582"/>
                  <a:pt x="338" y="582"/>
                  <a:pt x="339" y="582"/>
                </a:cubicBezTo>
                <a:cubicBezTo>
                  <a:pt x="337" y="581"/>
                  <a:pt x="340" y="579"/>
                  <a:pt x="338" y="579"/>
                </a:cubicBezTo>
                <a:close/>
                <a:moveTo>
                  <a:pt x="485" y="784"/>
                </a:moveTo>
                <a:cubicBezTo>
                  <a:pt x="485" y="791"/>
                  <a:pt x="475" y="789"/>
                  <a:pt x="473" y="794"/>
                </a:cubicBezTo>
                <a:cubicBezTo>
                  <a:pt x="477" y="793"/>
                  <a:pt x="481" y="791"/>
                  <a:pt x="485" y="789"/>
                </a:cubicBezTo>
                <a:cubicBezTo>
                  <a:pt x="483" y="787"/>
                  <a:pt x="487" y="787"/>
                  <a:pt x="485" y="784"/>
                </a:cubicBezTo>
                <a:close/>
                <a:moveTo>
                  <a:pt x="324" y="552"/>
                </a:moveTo>
                <a:cubicBezTo>
                  <a:pt x="324" y="555"/>
                  <a:pt x="320" y="553"/>
                  <a:pt x="320" y="556"/>
                </a:cubicBezTo>
                <a:cubicBezTo>
                  <a:pt x="321" y="556"/>
                  <a:pt x="321" y="556"/>
                  <a:pt x="321" y="557"/>
                </a:cubicBezTo>
                <a:cubicBezTo>
                  <a:pt x="322" y="557"/>
                  <a:pt x="322" y="557"/>
                  <a:pt x="322" y="557"/>
                </a:cubicBezTo>
                <a:cubicBezTo>
                  <a:pt x="322" y="556"/>
                  <a:pt x="322" y="556"/>
                  <a:pt x="323" y="555"/>
                </a:cubicBezTo>
                <a:cubicBezTo>
                  <a:pt x="324" y="558"/>
                  <a:pt x="325" y="558"/>
                  <a:pt x="326" y="557"/>
                </a:cubicBezTo>
                <a:cubicBezTo>
                  <a:pt x="326" y="559"/>
                  <a:pt x="329" y="562"/>
                  <a:pt x="326" y="562"/>
                </a:cubicBezTo>
                <a:cubicBezTo>
                  <a:pt x="329" y="565"/>
                  <a:pt x="332" y="564"/>
                  <a:pt x="335" y="565"/>
                </a:cubicBezTo>
                <a:cubicBezTo>
                  <a:pt x="333" y="561"/>
                  <a:pt x="330" y="564"/>
                  <a:pt x="328" y="560"/>
                </a:cubicBezTo>
                <a:cubicBezTo>
                  <a:pt x="330" y="560"/>
                  <a:pt x="325" y="556"/>
                  <a:pt x="327" y="555"/>
                </a:cubicBezTo>
                <a:cubicBezTo>
                  <a:pt x="328" y="555"/>
                  <a:pt x="329" y="555"/>
                  <a:pt x="330" y="556"/>
                </a:cubicBezTo>
                <a:cubicBezTo>
                  <a:pt x="330" y="557"/>
                  <a:pt x="330" y="557"/>
                  <a:pt x="330" y="557"/>
                </a:cubicBezTo>
                <a:cubicBezTo>
                  <a:pt x="330" y="557"/>
                  <a:pt x="331" y="558"/>
                  <a:pt x="331" y="558"/>
                </a:cubicBezTo>
                <a:cubicBezTo>
                  <a:pt x="331" y="558"/>
                  <a:pt x="331" y="558"/>
                  <a:pt x="331" y="558"/>
                </a:cubicBezTo>
                <a:cubicBezTo>
                  <a:pt x="332" y="559"/>
                  <a:pt x="332" y="559"/>
                  <a:pt x="332" y="559"/>
                </a:cubicBezTo>
                <a:cubicBezTo>
                  <a:pt x="332" y="559"/>
                  <a:pt x="332" y="559"/>
                  <a:pt x="332" y="559"/>
                </a:cubicBezTo>
                <a:cubicBezTo>
                  <a:pt x="332" y="559"/>
                  <a:pt x="332" y="558"/>
                  <a:pt x="332" y="558"/>
                </a:cubicBezTo>
                <a:cubicBezTo>
                  <a:pt x="334" y="556"/>
                  <a:pt x="329" y="555"/>
                  <a:pt x="330" y="554"/>
                </a:cubicBezTo>
                <a:cubicBezTo>
                  <a:pt x="333" y="556"/>
                  <a:pt x="331" y="552"/>
                  <a:pt x="332" y="552"/>
                </a:cubicBezTo>
                <a:cubicBezTo>
                  <a:pt x="333" y="552"/>
                  <a:pt x="335" y="554"/>
                  <a:pt x="334" y="555"/>
                </a:cubicBezTo>
                <a:cubicBezTo>
                  <a:pt x="333" y="556"/>
                  <a:pt x="333" y="554"/>
                  <a:pt x="332" y="554"/>
                </a:cubicBezTo>
                <a:cubicBezTo>
                  <a:pt x="333" y="555"/>
                  <a:pt x="333" y="557"/>
                  <a:pt x="333" y="557"/>
                </a:cubicBezTo>
                <a:cubicBezTo>
                  <a:pt x="335" y="556"/>
                  <a:pt x="339" y="555"/>
                  <a:pt x="338" y="550"/>
                </a:cubicBezTo>
                <a:cubicBezTo>
                  <a:pt x="336" y="549"/>
                  <a:pt x="338" y="552"/>
                  <a:pt x="336" y="552"/>
                </a:cubicBezTo>
                <a:cubicBezTo>
                  <a:pt x="333" y="550"/>
                  <a:pt x="333" y="549"/>
                  <a:pt x="336" y="549"/>
                </a:cubicBezTo>
                <a:cubicBezTo>
                  <a:pt x="334" y="546"/>
                  <a:pt x="332" y="548"/>
                  <a:pt x="332" y="551"/>
                </a:cubicBezTo>
                <a:cubicBezTo>
                  <a:pt x="331" y="549"/>
                  <a:pt x="331" y="549"/>
                  <a:pt x="330" y="549"/>
                </a:cubicBezTo>
                <a:cubicBezTo>
                  <a:pt x="330" y="550"/>
                  <a:pt x="331" y="551"/>
                  <a:pt x="331" y="552"/>
                </a:cubicBezTo>
                <a:cubicBezTo>
                  <a:pt x="330" y="552"/>
                  <a:pt x="329" y="552"/>
                  <a:pt x="329" y="551"/>
                </a:cubicBezTo>
                <a:cubicBezTo>
                  <a:pt x="329" y="550"/>
                  <a:pt x="329" y="548"/>
                  <a:pt x="329" y="546"/>
                </a:cubicBezTo>
                <a:cubicBezTo>
                  <a:pt x="327" y="545"/>
                  <a:pt x="327" y="550"/>
                  <a:pt x="328" y="551"/>
                </a:cubicBezTo>
                <a:cubicBezTo>
                  <a:pt x="328" y="551"/>
                  <a:pt x="328" y="551"/>
                  <a:pt x="328" y="552"/>
                </a:cubicBezTo>
                <a:cubicBezTo>
                  <a:pt x="328" y="552"/>
                  <a:pt x="328" y="552"/>
                  <a:pt x="328" y="552"/>
                </a:cubicBezTo>
                <a:cubicBezTo>
                  <a:pt x="328" y="552"/>
                  <a:pt x="328" y="552"/>
                  <a:pt x="328" y="552"/>
                </a:cubicBezTo>
                <a:cubicBezTo>
                  <a:pt x="328" y="552"/>
                  <a:pt x="328" y="552"/>
                  <a:pt x="328" y="552"/>
                </a:cubicBezTo>
                <a:cubicBezTo>
                  <a:pt x="328" y="553"/>
                  <a:pt x="328" y="553"/>
                  <a:pt x="328" y="553"/>
                </a:cubicBezTo>
                <a:cubicBezTo>
                  <a:pt x="328" y="553"/>
                  <a:pt x="328" y="553"/>
                  <a:pt x="328" y="553"/>
                </a:cubicBezTo>
                <a:cubicBezTo>
                  <a:pt x="328" y="552"/>
                  <a:pt x="328" y="552"/>
                  <a:pt x="328" y="552"/>
                </a:cubicBezTo>
                <a:cubicBezTo>
                  <a:pt x="327" y="551"/>
                  <a:pt x="327" y="551"/>
                  <a:pt x="327" y="551"/>
                </a:cubicBezTo>
                <a:cubicBezTo>
                  <a:pt x="327" y="551"/>
                  <a:pt x="327" y="551"/>
                  <a:pt x="327" y="551"/>
                </a:cubicBezTo>
                <a:cubicBezTo>
                  <a:pt x="327" y="552"/>
                  <a:pt x="327" y="552"/>
                  <a:pt x="327" y="552"/>
                </a:cubicBezTo>
                <a:cubicBezTo>
                  <a:pt x="327" y="553"/>
                  <a:pt x="327" y="553"/>
                  <a:pt x="326" y="554"/>
                </a:cubicBezTo>
                <a:cubicBezTo>
                  <a:pt x="324" y="551"/>
                  <a:pt x="325" y="556"/>
                  <a:pt x="324" y="552"/>
                </a:cubicBezTo>
                <a:close/>
                <a:moveTo>
                  <a:pt x="323" y="550"/>
                </a:moveTo>
                <a:cubicBezTo>
                  <a:pt x="322" y="547"/>
                  <a:pt x="320" y="546"/>
                  <a:pt x="318" y="546"/>
                </a:cubicBezTo>
                <a:cubicBezTo>
                  <a:pt x="320" y="548"/>
                  <a:pt x="322" y="550"/>
                  <a:pt x="323" y="550"/>
                </a:cubicBezTo>
                <a:close/>
                <a:moveTo>
                  <a:pt x="341" y="577"/>
                </a:moveTo>
                <a:cubicBezTo>
                  <a:pt x="343" y="577"/>
                  <a:pt x="342" y="573"/>
                  <a:pt x="340" y="574"/>
                </a:cubicBezTo>
                <a:cubicBezTo>
                  <a:pt x="342" y="577"/>
                  <a:pt x="339" y="575"/>
                  <a:pt x="338" y="574"/>
                </a:cubicBezTo>
                <a:cubicBezTo>
                  <a:pt x="339" y="577"/>
                  <a:pt x="340" y="575"/>
                  <a:pt x="341" y="577"/>
                </a:cubicBezTo>
                <a:close/>
                <a:moveTo>
                  <a:pt x="356" y="538"/>
                </a:moveTo>
                <a:cubicBezTo>
                  <a:pt x="355" y="538"/>
                  <a:pt x="356" y="540"/>
                  <a:pt x="354" y="540"/>
                </a:cubicBezTo>
                <a:cubicBezTo>
                  <a:pt x="354" y="539"/>
                  <a:pt x="354" y="538"/>
                  <a:pt x="353" y="537"/>
                </a:cubicBezTo>
                <a:cubicBezTo>
                  <a:pt x="354" y="537"/>
                  <a:pt x="355" y="537"/>
                  <a:pt x="357" y="537"/>
                </a:cubicBezTo>
                <a:cubicBezTo>
                  <a:pt x="358" y="537"/>
                  <a:pt x="356" y="535"/>
                  <a:pt x="357" y="534"/>
                </a:cubicBezTo>
                <a:cubicBezTo>
                  <a:pt x="354" y="534"/>
                  <a:pt x="352" y="532"/>
                  <a:pt x="349" y="529"/>
                </a:cubicBezTo>
                <a:cubicBezTo>
                  <a:pt x="352" y="531"/>
                  <a:pt x="353" y="531"/>
                  <a:pt x="353" y="527"/>
                </a:cubicBezTo>
                <a:cubicBezTo>
                  <a:pt x="357" y="532"/>
                  <a:pt x="361" y="527"/>
                  <a:pt x="363" y="526"/>
                </a:cubicBezTo>
                <a:cubicBezTo>
                  <a:pt x="364" y="527"/>
                  <a:pt x="364" y="528"/>
                  <a:pt x="363" y="528"/>
                </a:cubicBezTo>
                <a:cubicBezTo>
                  <a:pt x="368" y="532"/>
                  <a:pt x="366" y="522"/>
                  <a:pt x="370" y="525"/>
                </a:cubicBezTo>
                <a:cubicBezTo>
                  <a:pt x="370" y="527"/>
                  <a:pt x="365" y="528"/>
                  <a:pt x="368" y="532"/>
                </a:cubicBezTo>
                <a:cubicBezTo>
                  <a:pt x="365" y="530"/>
                  <a:pt x="365" y="533"/>
                  <a:pt x="363" y="535"/>
                </a:cubicBezTo>
                <a:cubicBezTo>
                  <a:pt x="366" y="536"/>
                  <a:pt x="368" y="532"/>
                  <a:pt x="370" y="531"/>
                </a:cubicBezTo>
                <a:cubicBezTo>
                  <a:pt x="369" y="535"/>
                  <a:pt x="370" y="539"/>
                  <a:pt x="368" y="542"/>
                </a:cubicBezTo>
                <a:cubicBezTo>
                  <a:pt x="370" y="544"/>
                  <a:pt x="370" y="547"/>
                  <a:pt x="371" y="544"/>
                </a:cubicBezTo>
                <a:cubicBezTo>
                  <a:pt x="372" y="546"/>
                  <a:pt x="373" y="545"/>
                  <a:pt x="375" y="548"/>
                </a:cubicBezTo>
                <a:cubicBezTo>
                  <a:pt x="373" y="549"/>
                  <a:pt x="370" y="548"/>
                  <a:pt x="373" y="551"/>
                </a:cubicBezTo>
                <a:cubicBezTo>
                  <a:pt x="367" y="552"/>
                  <a:pt x="366" y="557"/>
                  <a:pt x="363" y="555"/>
                </a:cubicBezTo>
                <a:cubicBezTo>
                  <a:pt x="362" y="556"/>
                  <a:pt x="363" y="557"/>
                  <a:pt x="364" y="558"/>
                </a:cubicBezTo>
                <a:cubicBezTo>
                  <a:pt x="361" y="557"/>
                  <a:pt x="359" y="556"/>
                  <a:pt x="356" y="558"/>
                </a:cubicBezTo>
                <a:cubicBezTo>
                  <a:pt x="357" y="560"/>
                  <a:pt x="359" y="558"/>
                  <a:pt x="360" y="558"/>
                </a:cubicBezTo>
                <a:cubicBezTo>
                  <a:pt x="362" y="563"/>
                  <a:pt x="353" y="557"/>
                  <a:pt x="356" y="562"/>
                </a:cubicBezTo>
                <a:cubicBezTo>
                  <a:pt x="355" y="562"/>
                  <a:pt x="354" y="561"/>
                  <a:pt x="353" y="560"/>
                </a:cubicBezTo>
                <a:cubicBezTo>
                  <a:pt x="351" y="561"/>
                  <a:pt x="355" y="564"/>
                  <a:pt x="352" y="565"/>
                </a:cubicBezTo>
                <a:cubicBezTo>
                  <a:pt x="352" y="563"/>
                  <a:pt x="353" y="562"/>
                  <a:pt x="351" y="562"/>
                </a:cubicBezTo>
                <a:cubicBezTo>
                  <a:pt x="350" y="561"/>
                  <a:pt x="348" y="563"/>
                  <a:pt x="346" y="565"/>
                </a:cubicBezTo>
                <a:cubicBezTo>
                  <a:pt x="344" y="563"/>
                  <a:pt x="343" y="563"/>
                  <a:pt x="341" y="563"/>
                </a:cubicBezTo>
                <a:cubicBezTo>
                  <a:pt x="342" y="565"/>
                  <a:pt x="343" y="563"/>
                  <a:pt x="344" y="564"/>
                </a:cubicBezTo>
                <a:cubicBezTo>
                  <a:pt x="344" y="567"/>
                  <a:pt x="340" y="566"/>
                  <a:pt x="340" y="569"/>
                </a:cubicBezTo>
                <a:cubicBezTo>
                  <a:pt x="339" y="567"/>
                  <a:pt x="336" y="566"/>
                  <a:pt x="336" y="564"/>
                </a:cubicBezTo>
                <a:cubicBezTo>
                  <a:pt x="339" y="563"/>
                  <a:pt x="338" y="567"/>
                  <a:pt x="340" y="565"/>
                </a:cubicBezTo>
                <a:cubicBezTo>
                  <a:pt x="339" y="562"/>
                  <a:pt x="338" y="559"/>
                  <a:pt x="338" y="556"/>
                </a:cubicBezTo>
                <a:cubicBezTo>
                  <a:pt x="339" y="556"/>
                  <a:pt x="340" y="557"/>
                  <a:pt x="341" y="558"/>
                </a:cubicBezTo>
                <a:cubicBezTo>
                  <a:pt x="340" y="559"/>
                  <a:pt x="339" y="559"/>
                  <a:pt x="340" y="560"/>
                </a:cubicBezTo>
                <a:cubicBezTo>
                  <a:pt x="348" y="561"/>
                  <a:pt x="354" y="554"/>
                  <a:pt x="361" y="554"/>
                </a:cubicBezTo>
                <a:cubicBezTo>
                  <a:pt x="362" y="554"/>
                  <a:pt x="361" y="553"/>
                  <a:pt x="360" y="552"/>
                </a:cubicBezTo>
                <a:cubicBezTo>
                  <a:pt x="362" y="552"/>
                  <a:pt x="364" y="552"/>
                  <a:pt x="366" y="551"/>
                </a:cubicBezTo>
                <a:cubicBezTo>
                  <a:pt x="367" y="549"/>
                  <a:pt x="363" y="548"/>
                  <a:pt x="366" y="547"/>
                </a:cubicBezTo>
                <a:cubicBezTo>
                  <a:pt x="366" y="548"/>
                  <a:pt x="367" y="549"/>
                  <a:pt x="368" y="551"/>
                </a:cubicBezTo>
                <a:cubicBezTo>
                  <a:pt x="368" y="549"/>
                  <a:pt x="368" y="546"/>
                  <a:pt x="367" y="544"/>
                </a:cubicBezTo>
                <a:cubicBezTo>
                  <a:pt x="366" y="542"/>
                  <a:pt x="365" y="543"/>
                  <a:pt x="364" y="543"/>
                </a:cubicBezTo>
                <a:cubicBezTo>
                  <a:pt x="362" y="544"/>
                  <a:pt x="364" y="548"/>
                  <a:pt x="362" y="547"/>
                </a:cubicBezTo>
                <a:cubicBezTo>
                  <a:pt x="362" y="546"/>
                  <a:pt x="362" y="544"/>
                  <a:pt x="360" y="541"/>
                </a:cubicBezTo>
                <a:cubicBezTo>
                  <a:pt x="359" y="542"/>
                  <a:pt x="359" y="542"/>
                  <a:pt x="359" y="542"/>
                </a:cubicBezTo>
                <a:cubicBezTo>
                  <a:pt x="358" y="543"/>
                  <a:pt x="360" y="546"/>
                  <a:pt x="360" y="547"/>
                </a:cubicBezTo>
                <a:cubicBezTo>
                  <a:pt x="358" y="546"/>
                  <a:pt x="357" y="550"/>
                  <a:pt x="354" y="548"/>
                </a:cubicBezTo>
                <a:cubicBezTo>
                  <a:pt x="358" y="549"/>
                  <a:pt x="356" y="541"/>
                  <a:pt x="360" y="540"/>
                </a:cubicBezTo>
                <a:cubicBezTo>
                  <a:pt x="360" y="539"/>
                  <a:pt x="360" y="538"/>
                  <a:pt x="359" y="537"/>
                </a:cubicBezTo>
                <a:cubicBezTo>
                  <a:pt x="357" y="538"/>
                  <a:pt x="359" y="540"/>
                  <a:pt x="357" y="541"/>
                </a:cubicBezTo>
                <a:cubicBezTo>
                  <a:pt x="356" y="539"/>
                  <a:pt x="357" y="539"/>
                  <a:pt x="356" y="538"/>
                </a:cubicBezTo>
                <a:close/>
                <a:moveTo>
                  <a:pt x="364" y="531"/>
                </a:moveTo>
                <a:cubicBezTo>
                  <a:pt x="362" y="526"/>
                  <a:pt x="358" y="531"/>
                  <a:pt x="360" y="534"/>
                </a:cubicBezTo>
                <a:cubicBezTo>
                  <a:pt x="362" y="531"/>
                  <a:pt x="361" y="531"/>
                  <a:pt x="364" y="531"/>
                </a:cubicBezTo>
                <a:close/>
                <a:moveTo>
                  <a:pt x="346" y="574"/>
                </a:moveTo>
                <a:cubicBezTo>
                  <a:pt x="345" y="571"/>
                  <a:pt x="343" y="572"/>
                  <a:pt x="343" y="570"/>
                </a:cubicBezTo>
                <a:cubicBezTo>
                  <a:pt x="342" y="570"/>
                  <a:pt x="340" y="570"/>
                  <a:pt x="342" y="572"/>
                </a:cubicBezTo>
                <a:cubicBezTo>
                  <a:pt x="343" y="573"/>
                  <a:pt x="344" y="571"/>
                  <a:pt x="345" y="574"/>
                </a:cubicBezTo>
                <a:cubicBezTo>
                  <a:pt x="345" y="575"/>
                  <a:pt x="344" y="576"/>
                  <a:pt x="345" y="576"/>
                </a:cubicBezTo>
                <a:cubicBezTo>
                  <a:pt x="346" y="575"/>
                  <a:pt x="346" y="575"/>
                  <a:pt x="346" y="574"/>
                </a:cubicBezTo>
                <a:close/>
                <a:moveTo>
                  <a:pt x="438" y="709"/>
                </a:moveTo>
                <a:cubicBezTo>
                  <a:pt x="433" y="705"/>
                  <a:pt x="442" y="710"/>
                  <a:pt x="439" y="704"/>
                </a:cubicBezTo>
                <a:cubicBezTo>
                  <a:pt x="434" y="706"/>
                  <a:pt x="434" y="705"/>
                  <a:pt x="431" y="708"/>
                </a:cubicBezTo>
                <a:cubicBezTo>
                  <a:pt x="434" y="709"/>
                  <a:pt x="435" y="707"/>
                  <a:pt x="438" y="709"/>
                </a:cubicBezTo>
                <a:close/>
                <a:moveTo>
                  <a:pt x="309" y="498"/>
                </a:moveTo>
                <a:cubicBezTo>
                  <a:pt x="307" y="499"/>
                  <a:pt x="306" y="503"/>
                  <a:pt x="303" y="501"/>
                </a:cubicBezTo>
                <a:cubicBezTo>
                  <a:pt x="305" y="503"/>
                  <a:pt x="303" y="506"/>
                  <a:pt x="305" y="506"/>
                </a:cubicBezTo>
                <a:cubicBezTo>
                  <a:pt x="306" y="503"/>
                  <a:pt x="309" y="501"/>
                  <a:pt x="309" y="498"/>
                </a:cubicBezTo>
                <a:close/>
                <a:moveTo>
                  <a:pt x="361" y="585"/>
                </a:moveTo>
                <a:cubicBezTo>
                  <a:pt x="360" y="583"/>
                  <a:pt x="358" y="582"/>
                  <a:pt x="357" y="582"/>
                </a:cubicBezTo>
                <a:cubicBezTo>
                  <a:pt x="357" y="583"/>
                  <a:pt x="357" y="586"/>
                  <a:pt x="359" y="585"/>
                </a:cubicBezTo>
                <a:cubicBezTo>
                  <a:pt x="358" y="582"/>
                  <a:pt x="361" y="586"/>
                  <a:pt x="361" y="585"/>
                </a:cubicBezTo>
                <a:close/>
                <a:moveTo>
                  <a:pt x="411" y="640"/>
                </a:moveTo>
                <a:cubicBezTo>
                  <a:pt x="408" y="636"/>
                  <a:pt x="404" y="641"/>
                  <a:pt x="402" y="643"/>
                </a:cubicBezTo>
                <a:cubicBezTo>
                  <a:pt x="403" y="642"/>
                  <a:pt x="404" y="642"/>
                  <a:pt x="405" y="644"/>
                </a:cubicBezTo>
                <a:cubicBezTo>
                  <a:pt x="405" y="646"/>
                  <a:pt x="399" y="648"/>
                  <a:pt x="402" y="650"/>
                </a:cubicBezTo>
                <a:cubicBezTo>
                  <a:pt x="405" y="647"/>
                  <a:pt x="407" y="643"/>
                  <a:pt x="409" y="640"/>
                </a:cubicBezTo>
                <a:cubicBezTo>
                  <a:pt x="410" y="641"/>
                  <a:pt x="409" y="643"/>
                  <a:pt x="411" y="642"/>
                </a:cubicBezTo>
                <a:cubicBezTo>
                  <a:pt x="410" y="641"/>
                  <a:pt x="410" y="640"/>
                  <a:pt x="411" y="640"/>
                </a:cubicBezTo>
                <a:close/>
                <a:moveTo>
                  <a:pt x="335" y="541"/>
                </a:moveTo>
                <a:cubicBezTo>
                  <a:pt x="334" y="540"/>
                  <a:pt x="333" y="540"/>
                  <a:pt x="331" y="539"/>
                </a:cubicBezTo>
                <a:cubicBezTo>
                  <a:pt x="332" y="538"/>
                  <a:pt x="333" y="537"/>
                  <a:pt x="332" y="536"/>
                </a:cubicBezTo>
                <a:cubicBezTo>
                  <a:pt x="331" y="537"/>
                  <a:pt x="331" y="538"/>
                  <a:pt x="330" y="538"/>
                </a:cubicBezTo>
                <a:cubicBezTo>
                  <a:pt x="332" y="540"/>
                  <a:pt x="335" y="543"/>
                  <a:pt x="335" y="541"/>
                </a:cubicBezTo>
                <a:close/>
                <a:moveTo>
                  <a:pt x="450" y="703"/>
                </a:moveTo>
                <a:cubicBezTo>
                  <a:pt x="449" y="703"/>
                  <a:pt x="448" y="703"/>
                  <a:pt x="447" y="701"/>
                </a:cubicBezTo>
                <a:cubicBezTo>
                  <a:pt x="446" y="702"/>
                  <a:pt x="447" y="704"/>
                  <a:pt x="445" y="704"/>
                </a:cubicBezTo>
                <a:cubicBezTo>
                  <a:pt x="443" y="702"/>
                  <a:pt x="444" y="704"/>
                  <a:pt x="442" y="702"/>
                </a:cubicBezTo>
                <a:cubicBezTo>
                  <a:pt x="443" y="704"/>
                  <a:pt x="439" y="702"/>
                  <a:pt x="440" y="704"/>
                </a:cubicBezTo>
                <a:cubicBezTo>
                  <a:pt x="441" y="704"/>
                  <a:pt x="442" y="706"/>
                  <a:pt x="443" y="705"/>
                </a:cubicBezTo>
                <a:cubicBezTo>
                  <a:pt x="443" y="705"/>
                  <a:pt x="442" y="704"/>
                  <a:pt x="443" y="704"/>
                </a:cubicBezTo>
                <a:cubicBezTo>
                  <a:pt x="443" y="705"/>
                  <a:pt x="444" y="706"/>
                  <a:pt x="445" y="706"/>
                </a:cubicBezTo>
                <a:cubicBezTo>
                  <a:pt x="444" y="704"/>
                  <a:pt x="450" y="706"/>
                  <a:pt x="448" y="703"/>
                </a:cubicBezTo>
                <a:cubicBezTo>
                  <a:pt x="449" y="704"/>
                  <a:pt x="450" y="704"/>
                  <a:pt x="450" y="703"/>
                </a:cubicBezTo>
                <a:close/>
                <a:moveTo>
                  <a:pt x="346" y="550"/>
                </a:moveTo>
                <a:cubicBezTo>
                  <a:pt x="346" y="551"/>
                  <a:pt x="345" y="551"/>
                  <a:pt x="346" y="552"/>
                </a:cubicBezTo>
                <a:cubicBezTo>
                  <a:pt x="348" y="550"/>
                  <a:pt x="351" y="550"/>
                  <a:pt x="349" y="546"/>
                </a:cubicBezTo>
                <a:cubicBezTo>
                  <a:pt x="348" y="549"/>
                  <a:pt x="345" y="549"/>
                  <a:pt x="345" y="549"/>
                </a:cubicBezTo>
                <a:cubicBezTo>
                  <a:pt x="345" y="550"/>
                  <a:pt x="346" y="550"/>
                  <a:pt x="346" y="550"/>
                </a:cubicBezTo>
                <a:close/>
                <a:moveTo>
                  <a:pt x="345" y="536"/>
                </a:moveTo>
                <a:cubicBezTo>
                  <a:pt x="344" y="533"/>
                  <a:pt x="342" y="535"/>
                  <a:pt x="341" y="534"/>
                </a:cubicBezTo>
                <a:cubicBezTo>
                  <a:pt x="342" y="535"/>
                  <a:pt x="341" y="536"/>
                  <a:pt x="342" y="536"/>
                </a:cubicBezTo>
                <a:cubicBezTo>
                  <a:pt x="341" y="534"/>
                  <a:pt x="345" y="538"/>
                  <a:pt x="345" y="536"/>
                </a:cubicBezTo>
                <a:close/>
                <a:moveTo>
                  <a:pt x="377" y="574"/>
                </a:moveTo>
                <a:cubicBezTo>
                  <a:pt x="376" y="574"/>
                  <a:pt x="377" y="576"/>
                  <a:pt x="375" y="576"/>
                </a:cubicBezTo>
                <a:cubicBezTo>
                  <a:pt x="378" y="580"/>
                  <a:pt x="377" y="575"/>
                  <a:pt x="379" y="577"/>
                </a:cubicBezTo>
                <a:cubicBezTo>
                  <a:pt x="380" y="578"/>
                  <a:pt x="378" y="579"/>
                  <a:pt x="379" y="580"/>
                </a:cubicBezTo>
                <a:cubicBezTo>
                  <a:pt x="382" y="579"/>
                  <a:pt x="377" y="575"/>
                  <a:pt x="377" y="574"/>
                </a:cubicBezTo>
                <a:close/>
                <a:moveTo>
                  <a:pt x="464" y="692"/>
                </a:moveTo>
                <a:cubicBezTo>
                  <a:pt x="464" y="695"/>
                  <a:pt x="461" y="693"/>
                  <a:pt x="459" y="693"/>
                </a:cubicBezTo>
                <a:cubicBezTo>
                  <a:pt x="463" y="697"/>
                  <a:pt x="456" y="695"/>
                  <a:pt x="458" y="698"/>
                </a:cubicBezTo>
                <a:cubicBezTo>
                  <a:pt x="459" y="697"/>
                  <a:pt x="459" y="697"/>
                  <a:pt x="459" y="699"/>
                </a:cubicBezTo>
                <a:cubicBezTo>
                  <a:pt x="462" y="697"/>
                  <a:pt x="463" y="698"/>
                  <a:pt x="461" y="695"/>
                </a:cubicBezTo>
                <a:cubicBezTo>
                  <a:pt x="464" y="695"/>
                  <a:pt x="464" y="696"/>
                  <a:pt x="466" y="697"/>
                </a:cubicBezTo>
                <a:cubicBezTo>
                  <a:pt x="464" y="696"/>
                  <a:pt x="464" y="691"/>
                  <a:pt x="464" y="692"/>
                </a:cubicBezTo>
                <a:close/>
                <a:moveTo>
                  <a:pt x="263" y="378"/>
                </a:moveTo>
                <a:cubicBezTo>
                  <a:pt x="261" y="376"/>
                  <a:pt x="264" y="376"/>
                  <a:pt x="263" y="374"/>
                </a:cubicBezTo>
                <a:cubicBezTo>
                  <a:pt x="261" y="376"/>
                  <a:pt x="259" y="375"/>
                  <a:pt x="257" y="375"/>
                </a:cubicBezTo>
                <a:cubicBezTo>
                  <a:pt x="257" y="376"/>
                  <a:pt x="258" y="378"/>
                  <a:pt x="260" y="378"/>
                </a:cubicBezTo>
                <a:cubicBezTo>
                  <a:pt x="259" y="377"/>
                  <a:pt x="258" y="376"/>
                  <a:pt x="259" y="376"/>
                </a:cubicBezTo>
                <a:cubicBezTo>
                  <a:pt x="260" y="376"/>
                  <a:pt x="261" y="377"/>
                  <a:pt x="263" y="378"/>
                </a:cubicBezTo>
                <a:close/>
                <a:moveTo>
                  <a:pt x="283" y="385"/>
                </a:moveTo>
                <a:cubicBezTo>
                  <a:pt x="282" y="384"/>
                  <a:pt x="282" y="383"/>
                  <a:pt x="281" y="383"/>
                </a:cubicBezTo>
                <a:cubicBezTo>
                  <a:pt x="280" y="383"/>
                  <a:pt x="280" y="383"/>
                  <a:pt x="280" y="383"/>
                </a:cubicBezTo>
                <a:cubicBezTo>
                  <a:pt x="284" y="387"/>
                  <a:pt x="278" y="386"/>
                  <a:pt x="277" y="388"/>
                </a:cubicBezTo>
                <a:cubicBezTo>
                  <a:pt x="278" y="387"/>
                  <a:pt x="278" y="387"/>
                  <a:pt x="278" y="388"/>
                </a:cubicBezTo>
                <a:cubicBezTo>
                  <a:pt x="278" y="388"/>
                  <a:pt x="277" y="389"/>
                  <a:pt x="277" y="390"/>
                </a:cubicBezTo>
                <a:cubicBezTo>
                  <a:pt x="280" y="390"/>
                  <a:pt x="281" y="386"/>
                  <a:pt x="283" y="385"/>
                </a:cubicBezTo>
                <a:close/>
                <a:moveTo>
                  <a:pt x="389" y="550"/>
                </a:moveTo>
                <a:cubicBezTo>
                  <a:pt x="387" y="548"/>
                  <a:pt x="386" y="548"/>
                  <a:pt x="385" y="547"/>
                </a:cubicBezTo>
                <a:cubicBezTo>
                  <a:pt x="386" y="551"/>
                  <a:pt x="383" y="548"/>
                  <a:pt x="382" y="548"/>
                </a:cubicBezTo>
                <a:cubicBezTo>
                  <a:pt x="382" y="550"/>
                  <a:pt x="385" y="549"/>
                  <a:pt x="384" y="552"/>
                </a:cubicBezTo>
                <a:cubicBezTo>
                  <a:pt x="384" y="551"/>
                  <a:pt x="383" y="550"/>
                  <a:pt x="383" y="550"/>
                </a:cubicBezTo>
                <a:cubicBezTo>
                  <a:pt x="387" y="554"/>
                  <a:pt x="386" y="550"/>
                  <a:pt x="389" y="550"/>
                </a:cubicBezTo>
                <a:close/>
                <a:moveTo>
                  <a:pt x="367" y="517"/>
                </a:moveTo>
                <a:cubicBezTo>
                  <a:pt x="368" y="520"/>
                  <a:pt x="364" y="518"/>
                  <a:pt x="366" y="522"/>
                </a:cubicBezTo>
                <a:cubicBezTo>
                  <a:pt x="367" y="521"/>
                  <a:pt x="367" y="519"/>
                  <a:pt x="369" y="520"/>
                </a:cubicBezTo>
                <a:cubicBezTo>
                  <a:pt x="367" y="519"/>
                  <a:pt x="368" y="516"/>
                  <a:pt x="367" y="517"/>
                </a:cubicBezTo>
                <a:close/>
                <a:moveTo>
                  <a:pt x="371" y="520"/>
                </a:moveTo>
                <a:cubicBezTo>
                  <a:pt x="371" y="521"/>
                  <a:pt x="376" y="520"/>
                  <a:pt x="375" y="518"/>
                </a:cubicBezTo>
                <a:cubicBezTo>
                  <a:pt x="372" y="517"/>
                  <a:pt x="372" y="521"/>
                  <a:pt x="370" y="519"/>
                </a:cubicBezTo>
                <a:cubicBezTo>
                  <a:pt x="371" y="522"/>
                  <a:pt x="370" y="523"/>
                  <a:pt x="371" y="526"/>
                </a:cubicBezTo>
                <a:cubicBezTo>
                  <a:pt x="373" y="524"/>
                  <a:pt x="373" y="524"/>
                  <a:pt x="373" y="524"/>
                </a:cubicBezTo>
                <a:cubicBezTo>
                  <a:pt x="373" y="523"/>
                  <a:pt x="370" y="521"/>
                  <a:pt x="371" y="520"/>
                </a:cubicBezTo>
                <a:close/>
                <a:moveTo>
                  <a:pt x="398" y="551"/>
                </a:moveTo>
                <a:cubicBezTo>
                  <a:pt x="395" y="550"/>
                  <a:pt x="395" y="548"/>
                  <a:pt x="392" y="549"/>
                </a:cubicBezTo>
                <a:cubicBezTo>
                  <a:pt x="393" y="550"/>
                  <a:pt x="393" y="551"/>
                  <a:pt x="394" y="552"/>
                </a:cubicBezTo>
                <a:cubicBezTo>
                  <a:pt x="396" y="553"/>
                  <a:pt x="396" y="550"/>
                  <a:pt x="398" y="551"/>
                </a:cubicBezTo>
                <a:close/>
                <a:moveTo>
                  <a:pt x="383" y="521"/>
                </a:moveTo>
                <a:cubicBezTo>
                  <a:pt x="382" y="520"/>
                  <a:pt x="383" y="519"/>
                  <a:pt x="383" y="518"/>
                </a:cubicBezTo>
                <a:cubicBezTo>
                  <a:pt x="381" y="518"/>
                  <a:pt x="382" y="520"/>
                  <a:pt x="380" y="518"/>
                </a:cubicBezTo>
                <a:cubicBezTo>
                  <a:pt x="380" y="518"/>
                  <a:pt x="380" y="517"/>
                  <a:pt x="379" y="517"/>
                </a:cubicBezTo>
                <a:cubicBezTo>
                  <a:pt x="379" y="518"/>
                  <a:pt x="380" y="523"/>
                  <a:pt x="381" y="522"/>
                </a:cubicBezTo>
                <a:cubicBezTo>
                  <a:pt x="380" y="520"/>
                  <a:pt x="383" y="521"/>
                  <a:pt x="383" y="521"/>
                </a:cubicBezTo>
                <a:close/>
                <a:moveTo>
                  <a:pt x="405" y="538"/>
                </a:moveTo>
                <a:cubicBezTo>
                  <a:pt x="401" y="540"/>
                  <a:pt x="402" y="540"/>
                  <a:pt x="401" y="543"/>
                </a:cubicBezTo>
                <a:cubicBezTo>
                  <a:pt x="402" y="543"/>
                  <a:pt x="406" y="538"/>
                  <a:pt x="405" y="538"/>
                </a:cubicBezTo>
                <a:close/>
                <a:moveTo>
                  <a:pt x="409" y="550"/>
                </a:moveTo>
                <a:cubicBezTo>
                  <a:pt x="409" y="548"/>
                  <a:pt x="407" y="545"/>
                  <a:pt x="406" y="545"/>
                </a:cubicBezTo>
                <a:cubicBezTo>
                  <a:pt x="406" y="546"/>
                  <a:pt x="408" y="550"/>
                  <a:pt x="408" y="550"/>
                </a:cubicBezTo>
                <a:cubicBezTo>
                  <a:pt x="408" y="549"/>
                  <a:pt x="409" y="549"/>
                  <a:pt x="409" y="550"/>
                </a:cubicBezTo>
                <a:close/>
                <a:moveTo>
                  <a:pt x="415" y="535"/>
                </a:moveTo>
                <a:cubicBezTo>
                  <a:pt x="418" y="533"/>
                  <a:pt x="413" y="527"/>
                  <a:pt x="411" y="529"/>
                </a:cubicBezTo>
                <a:cubicBezTo>
                  <a:pt x="415" y="530"/>
                  <a:pt x="413" y="532"/>
                  <a:pt x="415" y="535"/>
                </a:cubicBezTo>
                <a:close/>
                <a:moveTo>
                  <a:pt x="271" y="293"/>
                </a:moveTo>
                <a:cubicBezTo>
                  <a:pt x="271" y="291"/>
                  <a:pt x="274" y="292"/>
                  <a:pt x="274" y="289"/>
                </a:cubicBezTo>
                <a:cubicBezTo>
                  <a:pt x="281" y="284"/>
                  <a:pt x="268" y="290"/>
                  <a:pt x="271" y="291"/>
                </a:cubicBezTo>
                <a:cubicBezTo>
                  <a:pt x="268" y="291"/>
                  <a:pt x="266" y="290"/>
                  <a:pt x="265" y="294"/>
                </a:cubicBezTo>
                <a:cubicBezTo>
                  <a:pt x="268" y="295"/>
                  <a:pt x="269" y="293"/>
                  <a:pt x="269" y="292"/>
                </a:cubicBezTo>
                <a:cubicBezTo>
                  <a:pt x="269" y="292"/>
                  <a:pt x="270" y="293"/>
                  <a:pt x="271" y="293"/>
                </a:cubicBezTo>
                <a:close/>
                <a:moveTo>
                  <a:pt x="427" y="531"/>
                </a:moveTo>
                <a:cubicBezTo>
                  <a:pt x="425" y="535"/>
                  <a:pt x="421" y="529"/>
                  <a:pt x="421" y="533"/>
                </a:cubicBezTo>
                <a:cubicBezTo>
                  <a:pt x="422" y="531"/>
                  <a:pt x="428" y="536"/>
                  <a:pt x="427" y="531"/>
                </a:cubicBezTo>
                <a:close/>
                <a:moveTo>
                  <a:pt x="532" y="675"/>
                </a:moveTo>
                <a:cubicBezTo>
                  <a:pt x="530" y="676"/>
                  <a:pt x="535" y="680"/>
                  <a:pt x="533" y="681"/>
                </a:cubicBezTo>
                <a:cubicBezTo>
                  <a:pt x="534" y="681"/>
                  <a:pt x="534" y="681"/>
                  <a:pt x="535" y="681"/>
                </a:cubicBezTo>
                <a:cubicBezTo>
                  <a:pt x="534" y="678"/>
                  <a:pt x="533" y="674"/>
                  <a:pt x="529" y="672"/>
                </a:cubicBezTo>
                <a:cubicBezTo>
                  <a:pt x="529" y="673"/>
                  <a:pt x="527" y="674"/>
                  <a:pt x="528" y="676"/>
                </a:cubicBezTo>
                <a:cubicBezTo>
                  <a:pt x="530" y="675"/>
                  <a:pt x="530" y="674"/>
                  <a:pt x="532" y="675"/>
                </a:cubicBezTo>
                <a:close/>
                <a:moveTo>
                  <a:pt x="603" y="671"/>
                </a:moveTo>
                <a:cubicBezTo>
                  <a:pt x="602" y="671"/>
                  <a:pt x="601" y="672"/>
                  <a:pt x="600" y="670"/>
                </a:cubicBezTo>
                <a:cubicBezTo>
                  <a:pt x="600" y="670"/>
                  <a:pt x="600" y="670"/>
                  <a:pt x="600" y="669"/>
                </a:cubicBezTo>
                <a:cubicBezTo>
                  <a:pt x="599" y="670"/>
                  <a:pt x="599" y="671"/>
                  <a:pt x="599" y="672"/>
                </a:cubicBezTo>
                <a:cubicBezTo>
                  <a:pt x="600" y="670"/>
                  <a:pt x="604" y="675"/>
                  <a:pt x="603" y="671"/>
                </a:cubicBezTo>
                <a:close/>
                <a:moveTo>
                  <a:pt x="652" y="694"/>
                </a:moveTo>
                <a:cubicBezTo>
                  <a:pt x="653" y="698"/>
                  <a:pt x="650" y="697"/>
                  <a:pt x="648" y="697"/>
                </a:cubicBezTo>
                <a:cubicBezTo>
                  <a:pt x="649" y="699"/>
                  <a:pt x="648" y="701"/>
                  <a:pt x="646" y="699"/>
                </a:cubicBezTo>
                <a:cubicBezTo>
                  <a:pt x="647" y="705"/>
                  <a:pt x="649" y="699"/>
                  <a:pt x="653" y="698"/>
                </a:cubicBezTo>
                <a:cubicBezTo>
                  <a:pt x="653" y="700"/>
                  <a:pt x="653" y="698"/>
                  <a:pt x="654" y="700"/>
                </a:cubicBezTo>
                <a:cubicBezTo>
                  <a:pt x="658" y="696"/>
                  <a:pt x="663" y="691"/>
                  <a:pt x="665" y="690"/>
                </a:cubicBezTo>
                <a:cubicBezTo>
                  <a:pt x="660" y="689"/>
                  <a:pt x="657" y="700"/>
                  <a:pt x="652" y="695"/>
                </a:cubicBezTo>
                <a:cubicBezTo>
                  <a:pt x="652" y="695"/>
                  <a:pt x="652" y="694"/>
                  <a:pt x="652" y="694"/>
                </a:cubicBezTo>
                <a:close/>
                <a:moveTo>
                  <a:pt x="367" y="240"/>
                </a:moveTo>
                <a:cubicBezTo>
                  <a:pt x="366" y="240"/>
                  <a:pt x="366" y="240"/>
                  <a:pt x="365" y="240"/>
                </a:cubicBezTo>
                <a:cubicBezTo>
                  <a:pt x="369" y="237"/>
                  <a:pt x="373" y="234"/>
                  <a:pt x="375" y="232"/>
                </a:cubicBezTo>
                <a:cubicBezTo>
                  <a:pt x="375" y="232"/>
                  <a:pt x="374" y="232"/>
                  <a:pt x="374" y="231"/>
                </a:cubicBezTo>
                <a:cubicBezTo>
                  <a:pt x="377" y="227"/>
                  <a:pt x="384" y="230"/>
                  <a:pt x="384" y="224"/>
                </a:cubicBezTo>
                <a:cubicBezTo>
                  <a:pt x="380" y="224"/>
                  <a:pt x="379" y="230"/>
                  <a:pt x="376" y="226"/>
                </a:cubicBezTo>
                <a:cubicBezTo>
                  <a:pt x="371" y="228"/>
                  <a:pt x="367" y="236"/>
                  <a:pt x="360" y="235"/>
                </a:cubicBezTo>
                <a:cubicBezTo>
                  <a:pt x="360" y="241"/>
                  <a:pt x="353" y="242"/>
                  <a:pt x="349" y="242"/>
                </a:cubicBezTo>
                <a:cubicBezTo>
                  <a:pt x="352" y="243"/>
                  <a:pt x="357" y="245"/>
                  <a:pt x="356" y="251"/>
                </a:cubicBezTo>
                <a:cubicBezTo>
                  <a:pt x="359" y="246"/>
                  <a:pt x="364" y="243"/>
                  <a:pt x="367" y="240"/>
                </a:cubicBezTo>
                <a:close/>
                <a:moveTo>
                  <a:pt x="385" y="224"/>
                </a:moveTo>
                <a:cubicBezTo>
                  <a:pt x="387" y="225"/>
                  <a:pt x="388" y="223"/>
                  <a:pt x="390" y="224"/>
                </a:cubicBezTo>
                <a:cubicBezTo>
                  <a:pt x="386" y="218"/>
                  <a:pt x="395" y="223"/>
                  <a:pt x="392" y="218"/>
                </a:cubicBezTo>
                <a:cubicBezTo>
                  <a:pt x="389" y="221"/>
                  <a:pt x="386" y="221"/>
                  <a:pt x="384" y="221"/>
                </a:cubicBezTo>
                <a:cubicBezTo>
                  <a:pt x="384" y="221"/>
                  <a:pt x="383" y="220"/>
                  <a:pt x="383" y="221"/>
                </a:cubicBezTo>
                <a:cubicBezTo>
                  <a:pt x="384" y="223"/>
                  <a:pt x="385" y="222"/>
                  <a:pt x="385" y="224"/>
                </a:cubicBezTo>
                <a:close/>
                <a:moveTo>
                  <a:pt x="783" y="685"/>
                </a:moveTo>
                <a:cubicBezTo>
                  <a:pt x="782" y="684"/>
                  <a:pt x="780" y="684"/>
                  <a:pt x="779" y="684"/>
                </a:cubicBezTo>
                <a:cubicBezTo>
                  <a:pt x="780" y="685"/>
                  <a:pt x="780" y="686"/>
                  <a:pt x="780" y="687"/>
                </a:cubicBezTo>
                <a:cubicBezTo>
                  <a:pt x="781" y="685"/>
                  <a:pt x="781" y="685"/>
                  <a:pt x="783" y="685"/>
                </a:cubicBezTo>
                <a:close/>
                <a:moveTo>
                  <a:pt x="784" y="685"/>
                </a:moveTo>
                <a:cubicBezTo>
                  <a:pt x="786" y="684"/>
                  <a:pt x="784" y="682"/>
                  <a:pt x="784" y="681"/>
                </a:cubicBezTo>
                <a:cubicBezTo>
                  <a:pt x="783" y="681"/>
                  <a:pt x="780" y="681"/>
                  <a:pt x="782" y="682"/>
                </a:cubicBezTo>
                <a:cubicBezTo>
                  <a:pt x="784" y="681"/>
                  <a:pt x="783" y="684"/>
                  <a:pt x="784" y="685"/>
                </a:cubicBezTo>
                <a:close/>
                <a:moveTo>
                  <a:pt x="463" y="170"/>
                </a:moveTo>
                <a:cubicBezTo>
                  <a:pt x="462" y="170"/>
                  <a:pt x="456" y="168"/>
                  <a:pt x="459" y="172"/>
                </a:cubicBezTo>
                <a:cubicBezTo>
                  <a:pt x="460" y="172"/>
                  <a:pt x="461" y="170"/>
                  <a:pt x="463" y="173"/>
                </a:cubicBezTo>
                <a:cubicBezTo>
                  <a:pt x="465" y="172"/>
                  <a:pt x="464" y="169"/>
                  <a:pt x="465" y="168"/>
                </a:cubicBezTo>
                <a:cubicBezTo>
                  <a:pt x="464" y="166"/>
                  <a:pt x="461" y="166"/>
                  <a:pt x="461" y="167"/>
                </a:cubicBezTo>
                <a:cubicBezTo>
                  <a:pt x="462" y="168"/>
                  <a:pt x="464" y="169"/>
                  <a:pt x="463" y="170"/>
                </a:cubicBezTo>
                <a:close/>
                <a:moveTo>
                  <a:pt x="788" y="657"/>
                </a:moveTo>
                <a:cubicBezTo>
                  <a:pt x="785" y="650"/>
                  <a:pt x="785" y="656"/>
                  <a:pt x="783" y="651"/>
                </a:cubicBezTo>
                <a:cubicBezTo>
                  <a:pt x="781" y="653"/>
                  <a:pt x="787" y="656"/>
                  <a:pt x="788" y="657"/>
                </a:cubicBezTo>
                <a:close/>
                <a:moveTo>
                  <a:pt x="474" y="159"/>
                </a:moveTo>
                <a:cubicBezTo>
                  <a:pt x="475" y="161"/>
                  <a:pt x="476" y="159"/>
                  <a:pt x="477" y="160"/>
                </a:cubicBezTo>
                <a:cubicBezTo>
                  <a:pt x="476" y="161"/>
                  <a:pt x="475" y="161"/>
                  <a:pt x="475" y="162"/>
                </a:cubicBezTo>
                <a:cubicBezTo>
                  <a:pt x="476" y="161"/>
                  <a:pt x="477" y="162"/>
                  <a:pt x="478" y="161"/>
                </a:cubicBezTo>
                <a:cubicBezTo>
                  <a:pt x="475" y="158"/>
                  <a:pt x="474" y="159"/>
                  <a:pt x="472" y="155"/>
                </a:cubicBezTo>
                <a:cubicBezTo>
                  <a:pt x="476" y="162"/>
                  <a:pt x="468" y="165"/>
                  <a:pt x="465" y="166"/>
                </a:cubicBezTo>
                <a:cubicBezTo>
                  <a:pt x="468" y="165"/>
                  <a:pt x="467" y="169"/>
                  <a:pt x="468" y="172"/>
                </a:cubicBezTo>
                <a:cubicBezTo>
                  <a:pt x="470" y="168"/>
                  <a:pt x="475" y="166"/>
                  <a:pt x="474" y="159"/>
                </a:cubicBezTo>
                <a:close/>
                <a:moveTo>
                  <a:pt x="498" y="143"/>
                </a:moveTo>
                <a:cubicBezTo>
                  <a:pt x="497" y="143"/>
                  <a:pt x="495" y="141"/>
                  <a:pt x="493" y="141"/>
                </a:cubicBezTo>
                <a:cubicBezTo>
                  <a:pt x="495" y="144"/>
                  <a:pt x="498" y="144"/>
                  <a:pt x="498" y="143"/>
                </a:cubicBezTo>
                <a:close/>
                <a:moveTo>
                  <a:pt x="826" y="575"/>
                </a:moveTo>
                <a:cubicBezTo>
                  <a:pt x="826" y="577"/>
                  <a:pt x="826" y="578"/>
                  <a:pt x="825" y="580"/>
                </a:cubicBezTo>
                <a:cubicBezTo>
                  <a:pt x="823" y="581"/>
                  <a:pt x="818" y="579"/>
                  <a:pt x="818" y="583"/>
                </a:cubicBezTo>
                <a:cubicBezTo>
                  <a:pt x="822" y="582"/>
                  <a:pt x="826" y="581"/>
                  <a:pt x="829" y="580"/>
                </a:cubicBezTo>
                <a:cubicBezTo>
                  <a:pt x="828" y="576"/>
                  <a:pt x="827" y="579"/>
                  <a:pt x="826" y="578"/>
                </a:cubicBezTo>
                <a:cubicBezTo>
                  <a:pt x="827" y="578"/>
                  <a:pt x="827" y="574"/>
                  <a:pt x="826" y="575"/>
                </a:cubicBezTo>
                <a:close/>
                <a:moveTo>
                  <a:pt x="830" y="571"/>
                </a:moveTo>
                <a:cubicBezTo>
                  <a:pt x="828" y="573"/>
                  <a:pt x="830" y="574"/>
                  <a:pt x="831" y="577"/>
                </a:cubicBezTo>
                <a:cubicBezTo>
                  <a:pt x="831" y="575"/>
                  <a:pt x="831" y="573"/>
                  <a:pt x="830" y="571"/>
                </a:cubicBezTo>
                <a:close/>
                <a:moveTo>
                  <a:pt x="828" y="522"/>
                </a:moveTo>
                <a:cubicBezTo>
                  <a:pt x="827" y="522"/>
                  <a:pt x="826" y="521"/>
                  <a:pt x="825" y="522"/>
                </a:cubicBezTo>
                <a:cubicBezTo>
                  <a:pt x="827" y="526"/>
                  <a:pt x="828" y="523"/>
                  <a:pt x="828" y="522"/>
                </a:cubicBezTo>
                <a:close/>
                <a:moveTo>
                  <a:pt x="874" y="541"/>
                </a:moveTo>
                <a:cubicBezTo>
                  <a:pt x="876" y="541"/>
                  <a:pt x="880" y="540"/>
                  <a:pt x="877" y="536"/>
                </a:cubicBezTo>
                <a:cubicBezTo>
                  <a:pt x="873" y="536"/>
                  <a:pt x="872" y="536"/>
                  <a:pt x="869" y="539"/>
                </a:cubicBezTo>
                <a:cubicBezTo>
                  <a:pt x="871" y="539"/>
                  <a:pt x="873" y="537"/>
                  <a:pt x="874" y="541"/>
                </a:cubicBezTo>
                <a:close/>
                <a:moveTo>
                  <a:pt x="903" y="531"/>
                </a:moveTo>
                <a:cubicBezTo>
                  <a:pt x="903" y="530"/>
                  <a:pt x="904" y="531"/>
                  <a:pt x="905" y="531"/>
                </a:cubicBezTo>
                <a:cubicBezTo>
                  <a:pt x="904" y="528"/>
                  <a:pt x="901" y="527"/>
                  <a:pt x="901" y="528"/>
                </a:cubicBezTo>
                <a:cubicBezTo>
                  <a:pt x="902" y="528"/>
                  <a:pt x="902" y="530"/>
                  <a:pt x="903" y="531"/>
                </a:cubicBezTo>
                <a:close/>
                <a:moveTo>
                  <a:pt x="877" y="453"/>
                </a:moveTo>
                <a:cubicBezTo>
                  <a:pt x="876" y="455"/>
                  <a:pt x="873" y="453"/>
                  <a:pt x="874" y="456"/>
                </a:cubicBezTo>
                <a:cubicBezTo>
                  <a:pt x="876" y="457"/>
                  <a:pt x="877" y="454"/>
                  <a:pt x="877" y="453"/>
                </a:cubicBezTo>
                <a:close/>
                <a:moveTo>
                  <a:pt x="679" y="131"/>
                </a:moveTo>
                <a:cubicBezTo>
                  <a:pt x="680" y="130"/>
                  <a:pt x="680" y="125"/>
                  <a:pt x="678" y="126"/>
                </a:cubicBezTo>
                <a:cubicBezTo>
                  <a:pt x="680" y="130"/>
                  <a:pt x="677" y="125"/>
                  <a:pt x="676" y="125"/>
                </a:cubicBezTo>
                <a:cubicBezTo>
                  <a:pt x="678" y="127"/>
                  <a:pt x="674" y="126"/>
                  <a:pt x="675" y="128"/>
                </a:cubicBezTo>
                <a:cubicBezTo>
                  <a:pt x="677" y="127"/>
                  <a:pt x="678" y="128"/>
                  <a:pt x="679" y="131"/>
                </a:cubicBezTo>
                <a:close/>
                <a:moveTo>
                  <a:pt x="679" y="116"/>
                </a:moveTo>
                <a:cubicBezTo>
                  <a:pt x="677" y="114"/>
                  <a:pt x="679" y="112"/>
                  <a:pt x="677" y="112"/>
                </a:cubicBezTo>
                <a:cubicBezTo>
                  <a:pt x="676" y="114"/>
                  <a:pt x="673" y="116"/>
                  <a:pt x="674" y="119"/>
                </a:cubicBezTo>
                <a:cubicBezTo>
                  <a:pt x="676" y="117"/>
                  <a:pt x="675" y="113"/>
                  <a:pt x="679" y="116"/>
                </a:cubicBezTo>
                <a:close/>
                <a:moveTo>
                  <a:pt x="895" y="443"/>
                </a:moveTo>
                <a:cubicBezTo>
                  <a:pt x="893" y="441"/>
                  <a:pt x="892" y="439"/>
                  <a:pt x="890" y="439"/>
                </a:cubicBezTo>
                <a:cubicBezTo>
                  <a:pt x="895" y="444"/>
                  <a:pt x="888" y="440"/>
                  <a:pt x="890" y="444"/>
                </a:cubicBezTo>
                <a:cubicBezTo>
                  <a:pt x="894" y="441"/>
                  <a:pt x="893" y="450"/>
                  <a:pt x="897" y="449"/>
                </a:cubicBezTo>
                <a:cubicBezTo>
                  <a:pt x="898" y="446"/>
                  <a:pt x="892" y="446"/>
                  <a:pt x="895" y="443"/>
                </a:cubicBezTo>
                <a:close/>
                <a:moveTo>
                  <a:pt x="631" y="43"/>
                </a:moveTo>
                <a:cubicBezTo>
                  <a:pt x="631" y="44"/>
                  <a:pt x="630" y="44"/>
                  <a:pt x="630" y="43"/>
                </a:cubicBezTo>
                <a:cubicBezTo>
                  <a:pt x="630" y="43"/>
                  <a:pt x="631" y="42"/>
                  <a:pt x="631" y="42"/>
                </a:cubicBezTo>
                <a:cubicBezTo>
                  <a:pt x="630" y="43"/>
                  <a:pt x="628" y="41"/>
                  <a:pt x="627" y="43"/>
                </a:cubicBezTo>
                <a:cubicBezTo>
                  <a:pt x="629" y="45"/>
                  <a:pt x="629" y="46"/>
                  <a:pt x="629" y="47"/>
                </a:cubicBezTo>
                <a:cubicBezTo>
                  <a:pt x="631" y="46"/>
                  <a:pt x="629" y="44"/>
                  <a:pt x="631" y="44"/>
                </a:cubicBezTo>
                <a:cubicBezTo>
                  <a:pt x="631" y="44"/>
                  <a:pt x="632" y="44"/>
                  <a:pt x="631" y="43"/>
                </a:cubicBezTo>
                <a:close/>
                <a:moveTo>
                  <a:pt x="694" y="109"/>
                </a:moveTo>
                <a:cubicBezTo>
                  <a:pt x="691" y="110"/>
                  <a:pt x="689" y="104"/>
                  <a:pt x="689" y="109"/>
                </a:cubicBezTo>
                <a:cubicBezTo>
                  <a:pt x="687" y="108"/>
                  <a:pt x="681" y="104"/>
                  <a:pt x="683" y="110"/>
                </a:cubicBezTo>
                <a:cubicBezTo>
                  <a:pt x="687" y="110"/>
                  <a:pt x="692" y="111"/>
                  <a:pt x="694" y="109"/>
                </a:cubicBezTo>
                <a:close/>
                <a:moveTo>
                  <a:pt x="699" y="111"/>
                </a:moveTo>
                <a:cubicBezTo>
                  <a:pt x="699" y="112"/>
                  <a:pt x="700" y="115"/>
                  <a:pt x="698" y="114"/>
                </a:cubicBezTo>
                <a:cubicBezTo>
                  <a:pt x="697" y="111"/>
                  <a:pt x="700" y="111"/>
                  <a:pt x="697" y="108"/>
                </a:cubicBezTo>
                <a:cubicBezTo>
                  <a:pt x="698" y="108"/>
                  <a:pt x="698" y="108"/>
                  <a:pt x="699" y="108"/>
                </a:cubicBezTo>
                <a:cubicBezTo>
                  <a:pt x="699" y="106"/>
                  <a:pt x="698" y="106"/>
                  <a:pt x="697" y="104"/>
                </a:cubicBezTo>
                <a:cubicBezTo>
                  <a:pt x="697" y="107"/>
                  <a:pt x="693" y="106"/>
                  <a:pt x="696" y="109"/>
                </a:cubicBezTo>
                <a:cubicBezTo>
                  <a:pt x="695" y="109"/>
                  <a:pt x="694" y="109"/>
                  <a:pt x="693" y="107"/>
                </a:cubicBezTo>
                <a:cubicBezTo>
                  <a:pt x="693" y="107"/>
                  <a:pt x="694" y="106"/>
                  <a:pt x="694" y="105"/>
                </a:cubicBezTo>
                <a:cubicBezTo>
                  <a:pt x="693" y="104"/>
                  <a:pt x="692" y="106"/>
                  <a:pt x="691" y="105"/>
                </a:cubicBezTo>
                <a:cubicBezTo>
                  <a:pt x="691" y="104"/>
                  <a:pt x="689" y="102"/>
                  <a:pt x="691" y="101"/>
                </a:cubicBezTo>
                <a:cubicBezTo>
                  <a:pt x="692" y="106"/>
                  <a:pt x="696" y="103"/>
                  <a:pt x="698" y="103"/>
                </a:cubicBezTo>
                <a:cubicBezTo>
                  <a:pt x="699" y="102"/>
                  <a:pt x="698" y="102"/>
                  <a:pt x="697" y="102"/>
                </a:cubicBezTo>
                <a:cubicBezTo>
                  <a:pt x="697" y="99"/>
                  <a:pt x="701" y="103"/>
                  <a:pt x="702" y="102"/>
                </a:cubicBezTo>
                <a:cubicBezTo>
                  <a:pt x="702" y="104"/>
                  <a:pt x="702" y="106"/>
                  <a:pt x="704" y="105"/>
                </a:cubicBezTo>
                <a:cubicBezTo>
                  <a:pt x="704" y="107"/>
                  <a:pt x="703" y="108"/>
                  <a:pt x="702" y="109"/>
                </a:cubicBezTo>
                <a:cubicBezTo>
                  <a:pt x="702" y="110"/>
                  <a:pt x="703" y="110"/>
                  <a:pt x="704" y="111"/>
                </a:cubicBezTo>
                <a:cubicBezTo>
                  <a:pt x="704" y="111"/>
                  <a:pt x="705" y="109"/>
                  <a:pt x="706" y="111"/>
                </a:cubicBezTo>
                <a:cubicBezTo>
                  <a:pt x="707" y="110"/>
                  <a:pt x="708" y="110"/>
                  <a:pt x="708" y="109"/>
                </a:cubicBezTo>
                <a:cubicBezTo>
                  <a:pt x="709" y="110"/>
                  <a:pt x="711" y="111"/>
                  <a:pt x="712" y="112"/>
                </a:cubicBezTo>
                <a:cubicBezTo>
                  <a:pt x="712" y="114"/>
                  <a:pt x="710" y="114"/>
                  <a:pt x="709" y="114"/>
                </a:cubicBezTo>
                <a:cubicBezTo>
                  <a:pt x="708" y="110"/>
                  <a:pt x="708" y="114"/>
                  <a:pt x="706" y="112"/>
                </a:cubicBezTo>
                <a:cubicBezTo>
                  <a:pt x="707" y="115"/>
                  <a:pt x="708" y="114"/>
                  <a:pt x="709" y="116"/>
                </a:cubicBezTo>
                <a:cubicBezTo>
                  <a:pt x="708" y="117"/>
                  <a:pt x="706" y="116"/>
                  <a:pt x="705" y="115"/>
                </a:cubicBezTo>
                <a:cubicBezTo>
                  <a:pt x="705" y="114"/>
                  <a:pt x="705" y="113"/>
                  <a:pt x="705" y="113"/>
                </a:cubicBezTo>
                <a:cubicBezTo>
                  <a:pt x="703" y="111"/>
                  <a:pt x="701" y="111"/>
                  <a:pt x="699" y="111"/>
                </a:cubicBezTo>
                <a:close/>
                <a:moveTo>
                  <a:pt x="701" y="110"/>
                </a:moveTo>
                <a:cubicBezTo>
                  <a:pt x="700" y="108"/>
                  <a:pt x="703" y="108"/>
                  <a:pt x="701" y="106"/>
                </a:cubicBezTo>
                <a:cubicBezTo>
                  <a:pt x="699" y="106"/>
                  <a:pt x="699" y="110"/>
                  <a:pt x="701" y="110"/>
                </a:cubicBezTo>
                <a:close/>
                <a:moveTo>
                  <a:pt x="647" y="45"/>
                </a:moveTo>
                <a:cubicBezTo>
                  <a:pt x="647" y="44"/>
                  <a:pt x="649" y="43"/>
                  <a:pt x="647" y="42"/>
                </a:cubicBezTo>
                <a:cubicBezTo>
                  <a:pt x="646" y="42"/>
                  <a:pt x="646" y="39"/>
                  <a:pt x="644" y="39"/>
                </a:cubicBezTo>
                <a:cubicBezTo>
                  <a:pt x="646" y="43"/>
                  <a:pt x="641" y="40"/>
                  <a:pt x="641" y="42"/>
                </a:cubicBezTo>
                <a:cubicBezTo>
                  <a:pt x="644" y="42"/>
                  <a:pt x="646" y="42"/>
                  <a:pt x="647" y="45"/>
                </a:cubicBezTo>
                <a:close/>
                <a:moveTo>
                  <a:pt x="917" y="454"/>
                </a:moveTo>
                <a:cubicBezTo>
                  <a:pt x="917" y="455"/>
                  <a:pt x="917" y="455"/>
                  <a:pt x="917" y="455"/>
                </a:cubicBezTo>
                <a:cubicBezTo>
                  <a:pt x="918" y="455"/>
                  <a:pt x="918" y="455"/>
                  <a:pt x="918" y="455"/>
                </a:cubicBezTo>
                <a:cubicBezTo>
                  <a:pt x="918" y="454"/>
                  <a:pt x="919" y="454"/>
                  <a:pt x="918" y="454"/>
                </a:cubicBezTo>
                <a:cubicBezTo>
                  <a:pt x="916" y="454"/>
                  <a:pt x="917" y="453"/>
                  <a:pt x="916" y="451"/>
                </a:cubicBezTo>
                <a:cubicBezTo>
                  <a:pt x="915" y="452"/>
                  <a:pt x="915" y="452"/>
                  <a:pt x="915" y="452"/>
                </a:cubicBezTo>
                <a:cubicBezTo>
                  <a:pt x="915" y="453"/>
                  <a:pt x="915" y="453"/>
                  <a:pt x="915" y="454"/>
                </a:cubicBezTo>
                <a:cubicBezTo>
                  <a:pt x="916" y="453"/>
                  <a:pt x="917" y="454"/>
                  <a:pt x="917" y="454"/>
                </a:cubicBezTo>
                <a:close/>
                <a:moveTo>
                  <a:pt x="764" y="177"/>
                </a:moveTo>
                <a:cubicBezTo>
                  <a:pt x="763" y="178"/>
                  <a:pt x="758" y="175"/>
                  <a:pt x="760" y="179"/>
                </a:cubicBezTo>
                <a:cubicBezTo>
                  <a:pt x="762" y="181"/>
                  <a:pt x="760" y="176"/>
                  <a:pt x="762" y="178"/>
                </a:cubicBezTo>
                <a:cubicBezTo>
                  <a:pt x="762" y="180"/>
                  <a:pt x="762" y="181"/>
                  <a:pt x="761" y="182"/>
                </a:cubicBezTo>
                <a:cubicBezTo>
                  <a:pt x="761" y="182"/>
                  <a:pt x="760" y="181"/>
                  <a:pt x="760" y="181"/>
                </a:cubicBezTo>
                <a:cubicBezTo>
                  <a:pt x="762" y="183"/>
                  <a:pt x="761" y="184"/>
                  <a:pt x="762" y="184"/>
                </a:cubicBezTo>
                <a:cubicBezTo>
                  <a:pt x="762" y="181"/>
                  <a:pt x="765" y="179"/>
                  <a:pt x="764" y="177"/>
                </a:cubicBezTo>
                <a:close/>
                <a:moveTo>
                  <a:pt x="925" y="429"/>
                </a:moveTo>
                <a:cubicBezTo>
                  <a:pt x="927" y="432"/>
                  <a:pt x="928" y="430"/>
                  <a:pt x="930" y="430"/>
                </a:cubicBezTo>
                <a:cubicBezTo>
                  <a:pt x="930" y="429"/>
                  <a:pt x="929" y="428"/>
                  <a:pt x="929" y="427"/>
                </a:cubicBezTo>
                <a:cubicBezTo>
                  <a:pt x="930" y="426"/>
                  <a:pt x="931" y="427"/>
                  <a:pt x="930" y="426"/>
                </a:cubicBezTo>
                <a:cubicBezTo>
                  <a:pt x="928" y="427"/>
                  <a:pt x="925" y="423"/>
                  <a:pt x="926" y="421"/>
                </a:cubicBezTo>
                <a:cubicBezTo>
                  <a:pt x="925" y="422"/>
                  <a:pt x="920" y="421"/>
                  <a:pt x="921" y="422"/>
                </a:cubicBezTo>
                <a:cubicBezTo>
                  <a:pt x="924" y="421"/>
                  <a:pt x="924" y="424"/>
                  <a:pt x="926" y="426"/>
                </a:cubicBezTo>
                <a:cubicBezTo>
                  <a:pt x="924" y="426"/>
                  <a:pt x="928" y="428"/>
                  <a:pt x="925" y="429"/>
                </a:cubicBezTo>
                <a:close/>
                <a:moveTo>
                  <a:pt x="755" y="115"/>
                </a:moveTo>
                <a:cubicBezTo>
                  <a:pt x="757" y="113"/>
                  <a:pt x="761" y="112"/>
                  <a:pt x="759" y="109"/>
                </a:cubicBezTo>
                <a:cubicBezTo>
                  <a:pt x="758" y="111"/>
                  <a:pt x="755" y="111"/>
                  <a:pt x="755" y="114"/>
                </a:cubicBezTo>
                <a:cubicBezTo>
                  <a:pt x="753" y="113"/>
                  <a:pt x="751" y="109"/>
                  <a:pt x="751" y="107"/>
                </a:cubicBezTo>
                <a:cubicBezTo>
                  <a:pt x="749" y="108"/>
                  <a:pt x="746" y="109"/>
                  <a:pt x="746" y="113"/>
                </a:cubicBezTo>
                <a:cubicBezTo>
                  <a:pt x="749" y="107"/>
                  <a:pt x="752" y="110"/>
                  <a:pt x="755" y="115"/>
                </a:cubicBezTo>
                <a:close/>
                <a:moveTo>
                  <a:pt x="793" y="151"/>
                </a:moveTo>
                <a:cubicBezTo>
                  <a:pt x="791" y="153"/>
                  <a:pt x="791" y="152"/>
                  <a:pt x="789" y="152"/>
                </a:cubicBezTo>
                <a:cubicBezTo>
                  <a:pt x="791" y="154"/>
                  <a:pt x="794" y="153"/>
                  <a:pt x="793" y="151"/>
                </a:cubicBezTo>
                <a:close/>
                <a:moveTo>
                  <a:pt x="801" y="151"/>
                </a:moveTo>
                <a:cubicBezTo>
                  <a:pt x="801" y="150"/>
                  <a:pt x="801" y="150"/>
                  <a:pt x="801" y="150"/>
                </a:cubicBezTo>
                <a:cubicBezTo>
                  <a:pt x="802" y="149"/>
                  <a:pt x="802" y="149"/>
                  <a:pt x="801" y="149"/>
                </a:cubicBezTo>
                <a:cubicBezTo>
                  <a:pt x="799" y="147"/>
                  <a:pt x="799" y="148"/>
                  <a:pt x="798" y="148"/>
                </a:cubicBezTo>
                <a:cubicBezTo>
                  <a:pt x="797" y="147"/>
                  <a:pt x="798" y="147"/>
                  <a:pt x="798" y="146"/>
                </a:cubicBezTo>
                <a:cubicBezTo>
                  <a:pt x="797" y="146"/>
                  <a:pt x="796" y="145"/>
                  <a:pt x="795" y="143"/>
                </a:cubicBezTo>
                <a:cubicBezTo>
                  <a:pt x="792" y="143"/>
                  <a:pt x="789" y="145"/>
                  <a:pt x="785" y="146"/>
                </a:cubicBezTo>
                <a:cubicBezTo>
                  <a:pt x="787" y="148"/>
                  <a:pt x="788" y="146"/>
                  <a:pt x="790" y="149"/>
                </a:cubicBezTo>
                <a:cubicBezTo>
                  <a:pt x="789" y="150"/>
                  <a:pt x="788" y="148"/>
                  <a:pt x="787" y="149"/>
                </a:cubicBezTo>
                <a:cubicBezTo>
                  <a:pt x="787" y="150"/>
                  <a:pt x="788" y="151"/>
                  <a:pt x="789" y="152"/>
                </a:cubicBezTo>
                <a:cubicBezTo>
                  <a:pt x="790" y="151"/>
                  <a:pt x="790" y="149"/>
                  <a:pt x="792" y="148"/>
                </a:cubicBezTo>
                <a:cubicBezTo>
                  <a:pt x="793" y="148"/>
                  <a:pt x="794" y="152"/>
                  <a:pt x="795" y="151"/>
                </a:cubicBezTo>
                <a:cubicBezTo>
                  <a:pt x="795" y="150"/>
                  <a:pt x="796" y="150"/>
                  <a:pt x="797" y="151"/>
                </a:cubicBezTo>
                <a:cubicBezTo>
                  <a:pt x="795" y="152"/>
                  <a:pt x="795" y="153"/>
                  <a:pt x="795" y="154"/>
                </a:cubicBezTo>
                <a:cubicBezTo>
                  <a:pt x="797" y="153"/>
                  <a:pt x="798" y="147"/>
                  <a:pt x="801" y="151"/>
                </a:cubicBezTo>
                <a:close/>
                <a:moveTo>
                  <a:pt x="764" y="92"/>
                </a:moveTo>
                <a:cubicBezTo>
                  <a:pt x="763" y="89"/>
                  <a:pt x="768" y="86"/>
                  <a:pt x="763" y="90"/>
                </a:cubicBezTo>
                <a:cubicBezTo>
                  <a:pt x="762" y="90"/>
                  <a:pt x="761" y="95"/>
                  <a:pt x="762" y="93"/>
                </a:cubicBezTo>
                <a:cubicBezTo>
                  <a:pt x="762" y="92"/>
                  <a:pt x="763" y="92"/>
                  <a:pt x="764" y="92"/>
                </a:cubicBezTo>
                <a:close/>
                <a:moveTo>
                  <a:pt x="812" y="148"/>
                </a:moveTo>
                <a:cubicBezTo>
                  <a:pt x="815" y="149"/>
                  <a:pt x="815" y="143"/>
                  <a:pt x="818" y="146"/>
                </a:cubicBezTo>
                <a:cubicBezTo>
                  <a:pt x="818" y="145"/>
                  <a:pt x="819" y="144"/>
                  <a:pt x="819" y="143"/>
                </a:cubicBezTo>
                <a:cubicBezTo>
                  <a:pt x="817" y="141"/>
                  <a:pt x="813" y="149"/>
                  <a:pt x="812" y="143"/>
                </a:cubicBezTo>
                <a:cubicBezTo>
                  <a:pt x="810" y="144"/>
                  <a:pt x="809" y="147"/>
                  <a:pt x="810" y="145"/>
                </a:cubicBezTo>
                <a:cubicBezTo>
                  <a:pt x="812" y="145"/>
                  <a:pt x="811" y="147"/>
                  <a:pt x="812" y="148"/>
                </a:cubicBezTo>
                <a:close/>
                <a:moveTo>
                  <a:pt x="928" y="242"/>
                </a:moveTo>
                <a:cubicBezTo>
                  <a:pt x="928" y="243"/>
                  <a:pt x="928" y="244"/>
                  <a:pt x="929" y="243"/>
                </a:cubicBezTo>
                <a:cubicBezTo>
                  <a:pt x="929" y="242"/>
                  <a:pt x="930" y="242"/>
                  <a:pt x="930" y="241"/>
                </a:cubicBezTo>
                <a:cubicBezTo>
                  <a:pt x="928" y="240"/>
                  <a:pt x="925" y="242"/>
                  <a:pt x="927" y="243"/>
                </a:cubicBezTo>
                <a:cubicBezTo>
                  <a:pt x="927" y="243"/>
                  <a:pt x="927" y="242"/>
                  <a:pt x="928" y="242"/>
                </a:cubicBezTo>
                <a:close/>
                <a:moveTo>
                  <a:pt x="849" y="100"/>
                </a:moveTo>
                <a:cubicBezTo>
                  <a:pt x="847" y="100"/>
                  <a:pt x="848" y="99"/>
                  <a:pt x="846" y="97"/>
                </a:cubicBezTo>
                <a:cubicBezTo>
                  <a:pt x="844" y="97"/>
                  <a:pt x="848" y="100"/>
                  <a:pt x="846" y="100"/>
                </a:cubicBezTo>
                <a:cubicBezTo>
                  <a:pt x="846" y="99"/>
                  <a:pt x="845" y="102"/>
                  <a:pt x="844" y="99"/>
                </a:cubicBezTo>
                <a:cubicBezTo>
                  <a:pt x="842" y="97"/>
                  <a:pt x="845" y="97"/>
                  <a:pt x="844" y="95"/>
                </a:cubicBezTo>
                <a:cubicBezTo>
                  <a:pt x="842" y="94"/>
                  <a:pt x="841" y="97"/>
                  <a:pt x="839" y="96"/>
                </a:cubicBezTo>
                <a:cubicBezTo>
                  <a:pt x="842" y="99"/>
                  <a:pt x="834" y="102"/>
                  <a:pt x="836" y="108"/>
                </a:cubicBezTo>
                <a:cubicBezTo>
                  <a:pt x="841" y="107"/>
                  <a:pt x="844" y="104"/>
                  <a:pt x="848" y="103"/>
                </a:cubicBezTo>
                <a:cubicBezTo>
                  <a:pt x="848" y="102"/>
                  <a:pt x="847" y="100"/>
                  <a:pt x="848" y="100"/>
                </a:cubicBezTo>
                <a:cubicBezTo>
                  <a:pt x="849" y="100"/>
                  <a:pt x="849" y="100"/>
                  <a:pt x="849" y="100"/>
                </a:cubicBezTo>
                <a:close/>
                <a:moveTo>
                  <a:pt x="855" y="105"/>
                </a:moveTo>
                <a:cubicBezTo>
                  <a:pt x="856" y="106"/>
                  <a:pt x="858" y="108"/>
                  <a:pt x="857" y="106"/>
                </a:cubicBezTo>
                <a:cubicBezTo>
                  <a:pt x="857" y="105"/>
                  <a:pt x="856" y="106"/>
                  <a:pt x="855" y="104"/>
                </a:cubicBezTo>
                <a:cubicBezTo>
                  <a:pt x="854" y="105"/>
                  <a:pt x="855" y="106"/>
                  <a:pt x="854" y="106"/>
                </a:cubicBezTo>
                <a:cubicBezTo>
                  <a:pt x="855" y="107"/>
                  <a:pt x="854" y="108"/>
                  <a:pt x="854" y="109"/>
                </a:cubicBezTo>
                <a:cubicBezTo>
                  <a:pt x="856" y="110"/>
                  <a:pt x="855" y="107"/>
                  <a:pt x="855" y="105"/>
                </a:cubicBezTo>
                <a:close/>
                <a:moveTo>
                  <a:pt x="921" y="15"/>
                </a:moveTo>
                <a:cubicBezTo>
                  <a:pt x="920" y="13"/>
                  <a:pt x="919" y="14"/>
                  <a:pt x="918" y="13"/>
                </a:cubicBezTo>
                <a:cubicBezTo>
                  <a:pt x="918" y="10"/>
                  <a:pt x="921" y="11"/>
                  <a:pt x="922" y="9"/>
                </a:cubicBezTo>
                <a:cubicBezTo>
                  <a:pt x="919" y="8"/>
                  <a:pt x="917" y="7"/>
                  <a:pt x="914" y="6"/>
                </a:cubicBezTo>
                <a:cubicBezTo>
                  <a:pt x="913" y="4"/>
                  <a:pt x="913" y="3"/>
                  <a:pt x="912" y="1"/>
                </a:cubicBezTo>
                <a:cubicBezTo>
                  <a:pt x="904" y="1"/>
                  <a:pt x="889" y="0"/>
                  <a:pt x="893" y="13"/>
                </a:cubicBezTo>
                <a:cubicBezTo>
                  <a:pt x="902" y="20"/>
                  <a:pt x="911" y="13"/>
                  <a:pt x="921" y="15"/>
                </a:cubicBezTo>
                <a:close/>
                <a:moveTo>
                  <a:pt x="928" y="17"/>
                </a:moveTo>
                <a:cubicBezTo>
                  <a:pt x="929" y="15"/>
                  <a:pt x="931" y="17"/>
                  <a:pt x="932" y="15"/>
                </a:cubicBezTo>
                <a:cubicBezTo>
                  <a:pt x="929" y="12"/>
                  <a:pt x="927" y="12"/>
                  <a:pt x="925" y="10"/>
                </a:cubicBezTo>
                <a:cubicBezTo>
                  <a:pt x="925" y="11"/>
                  <a:pt x="923" y="12"/>
                  <a:pt x="922" y="14"/>
                </a:cubicBezTo>
                <a:cubicBezTo>
                  <a:pt x="923" y="15"/>
                  <a:pt x="925" y="16"/>
                  <a:pt x="926" y="15"/>
                </a:cubicBezTo>
                <a:cubicBezTo>
                  <a:pt x="926" y="14"/>
                  <a:pt x="925" y="12"/>
                  <a:pt x="927" y="11"/>
                </a:cubicBezTo>
                <a:cubicBezTo>
                  <a:pt x="929" y="14"/>
                  <a:pt x="929" y="15"/>
                  <a:pt x="928" y="17"/>
                </a:cubicBezTo>
                <a:close/>
                <a:moveTo>
                  <a:pt x="242" y="891"/>
                </a:moveTo>
                <a:cubicBezTo>
                  <a:pt x="242" y="891"/>
                  <a:pt x="241" y="889"/>
                  <a:pt x="241" y="889"/>
                </a:cubicBezTo>
                <a:cubicBezTo>
                  <a:pt x="242" y="889"/>
                  <a:pt x="243" y="889"/>
                  <a:pt x="244" y="891"/>
                </a:cubicBezTo>
                <a:cubicBezTo>
                  <a:pt x="246" y="893"/>
                  <a:pt x="242" y="893"/>
                  <a:pt x="244" y="895"/>
                </a:cubicBezTo>
                <a:cubicBezTo>
                  <a:pt x="249" y="883"/>
                  <a:pt x="265" y="896"/>
                  <a:pt x="269" y="885"/>
                </a:cubicBezTo>
                <a:cubicBezTo>
                  <a:pt x="270" y="886"/>
                  <a:pt x="271" y="887"/>
                  <a:pt x="272" y="887"/>
                </a:cubicBezTo>
                <a:cubicBezTo>
                  <a:pt x="271" y="882"/>
                  <a:pt x="278" y="886"/>
                  <a:pt x="277" y="881"/>
                </a:cubicBezTo>
                <a:cubicBezTo>
                  <a:pt x="279" y="885"/>
                  <a:pt x="282" y="881"/>
                  <a:pt x="283" y="879"/>
                </a:cubicBezTo>
                <a:cubicBezTo>
                  <a:pt x="289" y="882"/>
                  <a:pt x="292" y="875"/>
                  <a:pt x="298" y="876"/>
                </a:cubicBezTo>
                <a:cubicBezTo>
                  <a:pt x="298" y="875"/>
                  <a:pt x="299" y="874"/>
                  <a:pt x="298" y="872"/>
                </a:cubicBezTo>
                <a:cubicBezTo>
                  <a:pt x="300" y="876"/>
                  <a:pt x="301" y="874"/>
                  <a:pt x="299" y="872"/>
                </a:cubicBezTo>
                <a:cubicBezTo>
                  <a:pt x="300" y="871"/>
                  <a:pt x="300" y="871"/>
                  <a:pt x="300" y="870"/>
                </a:cubicBezTo>
                <a:cubicBezTo>
                  <a:pt x="302" y="872"/>
                  <a:pt x="301" y="873"/>
                  <a:pt x="303" y="873"/>
                </a:cubicBezTo>
                <a:cubicBezTo>
                  <a:pt x="304" y="873"/>
                  <a:pt x="301" y="869"/>
                  <a:pt x="304" y="872"/>
                </a:cubicBezTo>
                <a:cubicBezTo>
                  <a:pt x="305" y="871"/>
                  <a:pt x="305" y="868"/>
                  <a:pt x="303" y="867"/>
                </a:cubicBezTo>
                <a:cubicBezTo>
                  <a:pt x="302" y="868"/>
                  <a:pt x="303" y="869"/>
                  <a:pt x="303" y="870"/>
                </a:cubicBezTo>
                <a:cubicBezTo>
                  <a:pt x="301" y="867"/>
                  <a:pt x="296" y="865"/>
                  <a:pt x="297" y="869"/>
                </a:cubicBezTo>
                <a:cubicBezTo>
                  <a:pt x="292" y="866"/>
                  <a:pt x="284" y="865"/>
                  <a:pt x="280" y="871"/>
                </a:cubicBezTo>
                <a:cubicBezTo>
                  <a:pt x="276" y="871"/>
                  <a:pt x="269" y="869"/>
                  <a:pt x="268" y="874"/>
                </a:cubicBezTo>
                <a:cubicBezTo>
                  <a:pt x="266" y="872"/>
                  <a:pt x="264" y="876"/>
                  <a:pt x="262" y="875"/>
                </a:cubicBezTo>
                <a:cubicBezTo>
                  <a:pt x="263" y="876"/>
                  <a:pt x="263" y="877"/>
                  <a:pt x="262" y="878"/>
                </a:cubicBezTo>
                <a:cubicBezTo>
                  <a:pt x="253" y="878"/>
                  <a:pt x="248" y="885"/>
                  <a:pt x="238" y="886"/>
                </a:cubicBezTo>
                <a:cubicBezTo>
                  <a:pt x="240" y="890"/>
                  <a:pt x="235" y="889"/>
                  <a:pt x="235" y="891"/>
                </a:cubicBezTo>
                <a:cubicBezTo>
                  <a:pt x="238" y="890"/>
                  <a:pt x="240" y="892"/>
                  <a:pt x="242" y="891"/>
                </a:cubicBezTo>
                <a:close/>
                <a:moveTo>
                  <a:pt x="133" y="564"/>
                </a:moveTo>
                <a:cubicBezTo>
                  <a:pt x="134" y="563"/>
                  <a:pt x="135" y="563"/>
                  <a:pt x="136" y="562"/>
                </a:cubicBezTo>
                <a:cubicBezTo>
                  <a:pt x="135" y="560"/>
                  <a:pt x="134" y="560"/>
                  <a:pt x="134" y="558"/>
                </a:cubicBezTo>
                <a:cubicBezTo>
                  <a:pt x="135" y="558"/>
                  <a:pt x="136" y="559"/>
                  <a:pt x="137" y="560"/>
                </a:cubicBezTo>
                <a:cubicBezTo>
                  <a:pt x="138" y="559"/>
                  <a:pt x="140" y="557"/>
                  <a:pt x="138" y="555"/>
                </a:cubicBezTo>
                <a:cubicBezTo>
                  <a:pt x="136" y="557"/>
                  <a:pt x="132" y="555"/>
                  <a:pt x="131" y="559"/>
                </a:cubicBezTo>
                <a:cubicBezTo>
                  <a:pt x="132" y="561"/>
                  <a:pt x="132" y="561"/>
                  <a:pt x="133" y="564"/>
                </a:cubicBezTo>
                <a:close/>
                <a:moveTo>
                  <a:pt x="180" y="597"/>
                </a:moveTo>
                <a:cubicBezTo>
                  <a:pt x="178" y="594"/>
                  <a:pt x="176" y="594"/>
                  <a:pt x="175" y="592"/>
                </a:cubicBezTo>
                <a:cubicBezTo>
                  <a:pt x="174" y="593"/>
                  <a:pt x="172" y="593"/>
                  <a:pt x="173" y="595"/>
                </a:cubicBezTo>
                <a:cubicBezTo>
                  <a:pt x="173" y="594"/>
                  <a:pt x="174" y="595"/>
                  <a:pt x="174" y="595"/>
                </a:cubicBezTo>
                <a:cubicBezTo>
                  <a:pt x="173" y="596"/>
                  <a:pt x="173" y="596"/>
                  <a:pt x="173" y="597"/>
                </a:cubicBezTo>
                <a:cubicBezTo>
                  <a:pt x="176" y="595"/>
                  <a:pt x="177" y="598"/>
                  <a:pt x="180" y="597"/>
                </a:cubicBezTo>
                <a:close/>
                <a:moveTo>
                  <a:pt x="193" y="583"/>
                </a:moveTo>
                <a:cubicBezTo>
                  <a:pt x="192" y="582"/>
                  <a:pt x="193" y="578"/>
                  <a:pt x="196" y="579"/>
                </a:cubicBezTo>
                <a:cubicBezTo>
                  <a:pt x="196" y="577"/>
                  <a:pt x="193" y="576"/>
                  <a:pt x="194" y="575"/>
                </a:cubicBezTo>
                <a:cubicBezTo>
                  <a:pt x="196" y="573"/>
                  <a:pt x="198" y="575"/>
                  <a:pt x="198" y="577"/>
                </a:cubicBezTo>
                <a:cubicBezTo>
                  <a:pt x="198" y="575"/>
                  <a:pt x="199" y="573"/>
                  <a:pt x="197" y="569"/>
                </a:cubicBezTo>
                <a:cubicBezTo>
                  <a:pt x="195" y="570"/>
                  <a:pt x="198" y="573"/>
                  <a:pt x="197" y="574"/>
                </a:cubicBezTo>
                <a:cubicBezTo>
                  <a:pt x="193" y="572"/>
                  <a:pt x="193" y="576"/>
                  <a:pt x="193" y="578"/>
                </a:cubicBezTo>
                <a:cubicBezTo>
                  <a:pt x="192" y="578"/>
                  <a:pt x="192" y="577"/>
                  <a:pt x="191" y="577"/>
                </a:cubicBezTo>
                <a:cubicBezTo>
                  <a:pt x="191" y="575"/>
                  <a:pt x="193" y="575"/>
                  <a:pt x="191" y="573"/>
                </a:cubicBezTo>
                <a:cubicBezTo>
                  <a:pt x="189" y="576"/>
                  <a:pt x="188" y="576"/>
                  <a:pt x="185" y="577"/>
                </a:cubicBezTo>
                <a:cubicBezTo>
                  <a:pt x="189" y="579"/>
                  <a:pt x="187" y="582"/>
                  <a:pt x="189" y="584"/>
                </a:cubicBezTo>
                <a:cubicBezTo>
                  <a:pt x="189" y="581"/>
                  <a:pt x="194" y="586"/>
                  <a:pt x="193" y="583"/>
                </a:cubicBezTo>
                <a:close/>
                <a:moveTo>
                  <a:pt x="178" y="561"/>
                </a:moveTo>
                <a:cubicBezTo>
                  <a:pt x="180" y="562"/>
                  <a:pt x="180" y="561"/>
                  <a:pt x="181" y="559"/>
                </a:cubicBezTo>
                <a:cubicBezTo>
                  <a:pt x="182" y="561"/>
                  <a:pt x="182" y="562"/>
                  <a:pt x="182" y="563"/>
                </a:cubicBezTo>
                <a:cubicBezTo>
                  <a:pt x="183" y="560"/>
                  <a:pt x="186" y="558"/>
                  <a:pt x="184" y="554"/>
                </a:cubicBezTo>
                <a:cubicBezTo>
                  <a:pt x="185" y="555"/>
                  <a:pt x="186" y="556"/>
                  <a:pt x="187" y="555"/>
                </a:cubicBezTo>
                <a:cubicBezTo>
                  <a:pt x="182" y="550"/>
                  <a:pt x="179" y="557"/>
                  <a:pt x="175" y="559"/>
                </a:cubicBezTo>
                <a:cubicBezTo>
                  <a:pt x="175" y="558"/>
                  <a:pt x="178" y="560"/>
                  <a:pt x="177" y="560"/>
                </a:cubicBezTo>
                <a:cubicBezTo>
                  <a:pt x="173" y="559"/>
                  <a:pt x="172" y="566"/>
                  <a:pt x="170" y="567"/>
                </a:cubicBezTo>
                <a:cubicBezTo>
                  <a:pt x="173" y="566"/>
                  <a:pt x="177" y="564"/>
                  <a:pt x="178" y="561"/>
                </a:cubicBezTo>
                <a:close/>
                <a:moveTo>
                  <a:pt x="786" y="675"/>
                </a:moveTo>
                <a:cubicBezTo>
                  <a:pt x="789" y="675"/>
                  <a:pt x="789" y="677"/>
                  <a:pt x="793" y="676"/>
                </a:cubicBezTo>
                <a:cubicBezTo>
                  <a:pt x="795" y="678"/>
                  <a:pt x="791" y="680"/>
                  <a:pt x="795" y="681"/>
                </a:cubicBezTo>
                <a:cubicBezTo>
                  <a:pt x="794" y="678"/>
                  <a:pt x="798" y="674"/>
                  <a:pt x="794" y="675"/>
                </a:cubicBezTo>
                <a:cubicBezTo>
                  <a:pt x="800" y="673"/>
                  <a:pt x="797" y="669"/>
                  <a:pt x="798" y="664"/>
                </a:cubicBezTo>
                <a:cubicBezTo>
                  <a:pt x="797" y="666"/>
                  <a:pt x="795" y="666"/>
                  <a:pt x="794" y="666"/>
                </a:cubicBezTo>
                <a:cubicBezTo>
                  <a:pt x="791" y="661"/>
                  <a:pt x="797" y="663"/>
                  <a:pt x="797" y="661"/>
                </a:cubicBezTo>
                <a:cubicBezTo>
                  <a:pt x="797" y="661"/>
                  <a:pt x="794" y="657"/>
                  <a:pt x="796" y="656"/>
                </a:cubicBezTo>
                <a:cubicBezTo>
                  <a:pt x="794" y="656"/>
                  <a:pt x="791" y="649"/>
                  <a:pt x="789" y="654"/>
                </a:cubicBezTo>
                <a:cubicBezTo>
                  <a:pt x="790" y="654"/>
                  <a:pt x="791" y="654"/>
                  <a:pt x="792" y="655"/>
                </a:cubicBezTo>
                <a:cubicBezTo>
                  <a:pt x="793" y="660"/>
                  <a:pt x="788" y="657"/>
                  <a:pt x="788" y="662"/>
                </a:cubicBezTo>
                <a:cubicBezTo>
                  <a:pt x="787" y="661"/>
                  <a:pt x="788" y="659"/>
                  <a:pt x="786" y="661"/>
                </a:cubicBezTo>
                <a:cubicBezTo>
                  <a:pt x="786" y="662"/>
                  <a:pt x="787" y="662"/>
                  <a:pt x="788" y="664"/>
                </a:cubicBezTo>
                <a:cubicBezTo>
                  <a:pt x="785" y="664"/>
                  <a:pt x="788" y="667"/>
                  <a:pt x="789" y="666"/>
                </a:cubicBezTo>
                <a:cubicBezTo>
                  <a:pt x="788" y="670"/>
                  <a:pt x="786" y="671"/>
                  <a:pt x="786" y="675"/>
                </a:cubicBezTo>
                <a:close/>
                <a:moveTo>
                  <a:pt x="807" y="580"/>
                </a:moveTo>
                <a:cubicBezTo>
                  <a:pt x="804" y="582"/>
                  <a:pt x="804" y="582"/>
                  <a:pt x="804" y="582"/>
                </a:cubicBezTo>
                <a:cubicBezTo>
                  <a:pt x="806" y="586"/>
                  <a:pt x="806" y="586"/>
                  <a:pt x="806" y="586"/>
                </a:cubicBezTo>
                <a:cubicBezTo>
                  <a:pt x="807" y="584"/>
                  <a:pt x="808" y="583"/>
                  <a:pt x="807" y="580"/>
                </a:cubicBezTo>
                <a:close/>
                <a:moveTo>
                  <a:pt x="899" y="212"/>
                </a:moveTo>
                <a:cubicBezTo>
                  <a:pt x="898" y="213"/>
                  <a:pt x="894" y="211"/>
                  <a:pt x="894" y="214"/>
                </a:cubicBezTo>
                <a:cubicBezTo>
                  <a:pt x="896" y="215"/>
                  <a:pt x="894" y="219"/>
                  <a:pt x="892" y="221"/>
                </a:cubicBezTo>
                <a:cubicBezTo>
                  <a:pt x="891" y="220"/>
                  <a:pt x="890" y="218"/>
                  <a:pt x="889" y="218"/>
                </a:cubicBezTo>
                <a:cubicBezTo>
                  <a:pt x="893" y="224"/>
                  <a:pt x="884" y="226"/>
                  <a:pt x="885" y="229"/>
                </a:cubicBezTo>
                <a:cubicBezTo>
                  <a:pt x="893" y="224"/>
                  <a:pt x="896" y="214"/>
                  <a:pt x="905" y="211"/>
                </a:cubicBezTo>
                <a:cubicBezTo>
                  <a:pt x="904" y="208"/>
                  <a:pt x="903" y="212"/>
                  <a:pt x="902" y="210"/>
                </a:cubicBezTo>
                <a:cubicBezTo>
                  <a:pt x="906" y="209"/>
                  <a:pt x="901" y="207"/>
                  <a:pt x="905" y="207"/>
                </a:cubicBezTo>
                <a:cubicBezTo>
                  <a:pt x="901" y="203"/>
                  <a:pt x="897" y="208"/>
                  <a:pt x="899" y="212"/>
                </a:cubicBezTo>
                <a:close/>
                <a:moveTo>
                  <a:pt x="896" y="130"/>
                </a:moveTo>
                <a:cubicBezTo>
                  <a:pt x="896" y="132"/>
                  <a:pt x="897" y="133"/>
                  <a:pt x="898" y="133"/>
                </a:cubicBezTo>
                <a:cubicBezTo>
                  <a:pt x="898" y="132"/>
                  <a:pt x="896" y="130"/>
                  <a:pt x="898" y="129"/>
                </a:cubicBezTo>
                <a:cubicBezTo>
                  <a:pt x="906" y="137"/>
                  <a:pt x="912" y="123"/>
                  <a:pt x="913" y="118"/>
                </a:cubicBezTo>
                <a:cubicBezTo>
                  <a:pt x="914" y="119"/>
                  <a:pt x="914" y="120"/>
                  <a:pt x="915" y="120"/>
                </a:cubicBezTo>
                <a:cubicBezTo>
                  <a:pt x="914" y="117"/>
                  <a:pt x="916" y="114"/>
                  <a:pt x="915" y="111"/>
                </a:cubicBezTo>
                <a:cubicBezTo>
                  <a:pt x="913" y="111"/>
                  <a:pt x="913" y="111"/>
                  <a:pt x="912" y="113"/>
                </a:cubicBezTo>
                <a:cubicBezTo>
                  <a:pt x="909" y="109"/>
                  <a:pt x="909" y="109"/>
                  <a:pt x="909" y="109"/>
                </a:cubicBezTo>
                <a:cubicBezTo>
                  <a:pt x="904" y="107"/>
                  <a:pt x="903" y="116"/>
                  <a:pt x="900" y="113"/>
                </a:cubicBezTo>
                <a:cubicBezTo>
                  <a:pt x="903" y="118"/>
                  <a:pt x="897" y="118"/>
                  <a:pt x="898" y="122"/>
                </a:cubicBezTo>
                <a:cubicBezTo>
                  <a:pt x="896" y="121"/>
                  <a:pt x="897" y="118"/>
                  <a:pt x="894" y="118"/>
                </a:cubicBezTo>
                <a:cubicBezTo>
                  <a:pt x="893" y="121"/>
                  <a:pt x="896" y="125"/>
                  <a:pt x="893" y="127"/>
                </a:cubicBezTo>
                <a:cubicBezTo>
                  <a:pt x="892" y="125"/>
                  <a:pt x="891" y="127"/>
                  <a:pt x="890" y="125"/>
                </a:cubicBezTo>
                <a:cubicBezTo>
                  <a:pt x="889" y="127"/>
                  <a:pt x="888" y="126"/>
                  <a:pt x="886" y="127"/>
                </a:cubicBezTo>
                <a:cubicBezTo>
                  <a:pt x="888" y="132"/>
                  <a:pt x="878" y="132"/>
                  <a:pt x="880" y="139"/>
                </a:cubicBezTo>
                <a:cubicBezTo>
                  <a:pt x="883" y="135"/>
                  <a:pt x="890" y="125"/>
                  <a:pt x="896" y="130"/>
                </a:cubicBezTo>
                <a:close/>
                <a:moveTo>
                  <a:pt x="863" y="19"/>
                </a:moveTo>
                <a:cubicBezTo>
                  <a:pt x="864" y="21"/>
                  <a:pt x="863" y="21"/>
                  <a:pt x="864" y="23"/>
                </a:cubicBezTo>
                <a:cubicBezTo>
                  <a:pt x="865" y="21"/>
                  <a:pt x="866" y="24"/>
                  <a:pt x="867" y="24"/>
                </a:cubicBezTo>
                <a:cubicBezTo>
                  <a:pt x="869" y="20"/>
                  <a:pt x="870" y="22"/>
                  <a:pt x="873" y="23"/>
                </a:cubicBezTo>
                <a:cubicBezTo>
                  <a:pt x="874" y="22"/>
                  <a:pt x="873" y="20"/>
                  <a:pt x="874" y="19"/>
                </a:cubicBezTo>
                <a:cubicBezTo>
                  <a:pt x="877" y="19"/>
                  <a:pt x="880" y="22"/>
                  <a:pt x="882" y="21"/>
                </a:cubicBezTo>
                <a:cubicBezTo>
                  <a:pt x="880" y="16"/>
                  <a:pt x="879" y="18"/>
                  <a:pt x="876" y="14"/>
                </a:cubicBezTo>
                <a:cubicBezTo>
                  <a:pt x="874" y="15"/>
                  <a:pt x="872" y="16"/>
                  <a:pt x="871" y="15"/>
                </a:cubicBezTo>
                <a:cubicBezTo>
                  <a:pt x="873" y="14"/>
                  <a:pt x="872" y="13"/>
                  <a:pt x="872" y="11"/>
                </a:cubicBezTo>
                <a:cubicBezTo>
                  <a:pt x="870" y="12"/>
                  <a:pt x="868" y="13"/>
                  <a:pt x="867" y="11"/>
                </a:cubicBezTo>
                <a:cubicBezTo>
                  <a:pt x="863" y="14"/>
                  <a:pt x="861" y="16"/>
                  <a:pt x="860" y="20"/>
                </a:cubicBezTo>
                <a:cubicBezTo>
                  <a:pt x="861" y="21"/>
                  <a:pt x="862" y="18"/>
                  <a:pt x="863" y="19"/>
                </a:cubicBezTo>
                <a:close/>
              </a:path>
            </a:pathLst>
          </a:cu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任意多边形: 形状 12"/>
          <p:cNvSpPr/>
          <p:nvPr userDrawn="1"/>
        </p:nvSpPr>
        <p:spPr bwMode="auto">
          <a:xfrm rot="18829753">
            <a:off x="-3028106" y="-1564909"/>
            <a:ext cx="7897295" cy="7161800"/>
          </a:xfrm>
          <a:custGeom>
            <a:avLst/>
            <a:gdLst>
              <a:gd name="T0" fmla="*/ 147 w 1022"/>
              <a:gd name="T1" fmla="*/ 724 h 928"/>
              <a:gd name="T2" fmla="*/ 236 w 1022"/>
              <a:gd name="T3" fmla="*/ 776 h 928"/>
              <a:gd name="T4" fmla="*/ 203 w 1022"/>
              <a:gd name="T5" fmla="*/ 666 h 928"/>
              <a:gd name="T6" fmla="*/ 248 w 1022"/>
              <a:gd name="T7" fmla="*/ 658 h 928"/>
              <a:gd name="T8" fmla="*/ 162 w 1022"/>
              <a:gd name="T9" fmla="*/ 482 h 928"/>
              <a:gd name="T10" fmla="*/ 281 w 1022"/>
              <a:gd name="T11" fmla="*/ 609 h 928"/>
              <a:gd name="T12" fmla="*/ 193 w 1022"/>
              <a:gd name="T13" fmla="*/ 396 h 928"/>
              <a:gd name="T14" fmla="*/ 471 w 1022"/>
              <a:gd name="T15" fmla="*/ 791 h 928"/>
              <a:gd name="T16" fmla="*/ 337 w 1022"/>
              <a:gd name="T17" fmla="*/ 516 h 928"/>
              <a:gd name="T18" fmla="*/ 258 w 1022"/>
              <a:gd name="T19" fmla="*/ 296 h 928"/>
              <a:gd name="T20" fmla="*/ 812 w 1022"/>
              <a:gd name="T21" fmla="*/ 575 h 928"/>
              <a:gd name="T22" fmla="*/ 685 w 1022"/>
              <a:gd name="T23" fmla="*/ 102 h 928"/>
              <a:gd name="T24" fmla="*/ 802 w 1022"/>
              <a:gd name="T25" fmla="*/ 145 h 928"/>
              <a:gd name="T26" fmla="*/ 906 w 1022"/>
              <a:gd name="T27" fmla="*/ 212 h 928"/>
              <a:gd name="T28" fmla="*/ 171 w 1022"/>
              <a:gd name="T29" fmla="*/ 808 h 928"/>
              <a:gd name="T30" fmla="*/ 224 w 1022"/>
              <a:gd name="T31" fmla="*/ 734 h 928"/>
              <a:gd name="T32" fmla="*/ 266 w 1022"/>
              <a:gd name="T33" fmla="*/ 696 h 928"/>
              <a:gd name="T34" fmla="*/ 289 w 1022"/>
              <a:gd name="T35" fmla="*/ 621 h 928"/>
              <a:gd name="T36" fmla="*/ 427 w 1022"/>
              <a:gd name="T37" fmla="*/ 530 h 928"/>
              <a:gd name="T38" fmla="*/ 377 w 1022"/>
              <a:gd name="T39" fmla="*/ 506 h 928"/>
              <a:gd name="T40" fmla="*/ 289 w 1022"/>
              <a:gd name="T41" fmla="*/ 549 h 928"/>
              <a:gd name="T42" fmla="*/ 285 w 1022"/>
              <a:gd name="T43" fmla="*/ 510 h 928"/>
              <a:gd name="T44" fmla="*/ 271 w 1022"/>
              <a:gd name="T45" fmla="*/ 484 h 928"/>
              <a:gd name="T46" fmla="*/ 248 w 1022"/>
              <a:gd name="T47" fmla="*/ 471 h 928"/>
              <a:gd name="T48" fmla="*/ 235 w 1022"/>
              <a:gd name="T49" fmla="*/ 383 h 928"/>
              <a:gd name="T50" fmla="*/ 548 w 1022"/>
              <a:gd name="T51" fmla="*/ 129 h 928"/>
              <a:gd name="T52" fmla="*/ 673 w 1022"/>
              <a:gd name="T53" fmla="*/ 119 h 928"/>
              <a:gd name="T54" fmla="*/ 813 w 1022"/>
              <a:gd name="T55" fmla="*/ 162 h 928"/>
              <a:gd name="T56" fmla="*/ 953 w 1022"/>
              <a:gd name="T57" fmla="*/ 284 h 928"/>
              <a:gd name="T58" fmla="*/ 939 w 1022"/>
              <a:gd name="T59" fmla="*/ 414 h 928"/>
              <a:gd name="T60" fmla="*/ 883 w 1022"/>
              <a:gd name="T61" fmla="*/ 460 h 928"/>
              <a:gd name="T62" fmla="*/ 842 w 1022"/>
              <a:gd name="T63" fmla="*/ 546 h 928"/>
              <a:gd name="T64" fmla="*/ 779 w 1022"/>
              <a:gd name="T65" fmla="*/ 625 h 928"/>
              <a:gd name="T66" fmla="*/ 497 w 1022"/>
              <a:gd name="T67" fmla="*/ 680 h 928"/>
              <a:gd name="T68" fmla="*/ 364 w 1022"/>
              <a:gd name="T69" fmla="*/ 749 h 928"/>
              <a:gd name="T70" fmla="*/ 265 w 1022"/>
              <a:gd name="T71" fmla="*/ 657 h 928"/>
              <a:gd name="T72" fmla="*/ 300 w 1022"/>
              <a:gd name="T73" fmla="*/ 507 h 928"/>
              <a:gd name="T74" fmla="*/ 632 w 1022"/>
              <a:gd name="T75" fmla="*/ 51 h 928"/>
              <a:gd name="T76" fmla="*/ 273 w 1022"/>
              <a:gd name="T77" fmla="*/ 732 h 928"/>
              <a:gd name="T78" fmla="*/ 303 w 1022"/>
              <a:gd name="T79" fmla="*/ 647 h 928"/>
              <a:gd name="T80" fmla="*/ 362 w 1022"/>
              <a:gd name="T81" fmla="*/ 669 h 928"/>
              <a:gd name="T82" fmla="*/ 218 w 1022"/>
              <a:gd name="T83" fmla="*/ 452 h 928"/>
              <a:gd name="T84" fmla="*/ 312 w 1022"/>
              <a:gd name="T85" fmla="*/ 525 h 928"/>
              <a:gd name="T86" fmla="*/ 396 w 1022"/>
              <a:gd name="T87" fmla="*/ 499 h 928"/>
              <a:gd name="T88" fmla="*/ 829 w 1022"/>
              <a:gd name="T89" fmla="*/ 543 h 928"/>
              <a:gd name="T90" fmla="*/ 669 w 1022"/>
              <a:gd name="T91" fmla="*/ 142 h 928"/>
              <a:gd name="T92" fmla="*/ 757 w 1022"/>
              <a:gd name="T93" fmla="*/ 181 h 928"/>
              <a:gd name="T94" fmla="*/ 924 w 1022"/>
              <a:gd name="T95" fmla="*/ 344 h 928"/>
              <a:gd name="T96" fmla="*/ 125 w 1022"/>
              <a:gd name="T97" fmla="*/ 722 h 928"/>
              <a:gd name="T98" fmla="*/ 230 w 1022"/>
              <a:gd name="T99" fmla="*/ 675 h 928"/>
              <a:gd name="T100" fmla="*/ 129 w 1022"/>
              <a:gd name="T101" fmla="*/ 614 h 928"/>
              <a:gd name="T102" fmla="*/ 194 w 1022"/>
              <a:gd name="T103" fmla="*/ 654 h 928"/>
              <a:gd name="T104" fmla="*/ 306 w 1022"/>
              <a:gd name="T105" fmla="*/ 576 h 928"/>
              <a:gd name="T106" fmla="*/ 101 w 1022"/>
              <a:gd name="T107" fmla="*/ 443 h 928"/>
              <a:gd name="T108" fmla="*/ 187 w 1022"/>
              <a:gd name="T109" fmla="*/ 510 h 928"/>
              <a:gd name="T110" fmla="*/ 194 w 1022"/>
              <a:gd name="T111" fmla="*/ 473 h 928"/>
              <a:gd name="T112" fmla="*/ 317 w 1022"/>
              <a:gd name="T113" fmla="*/ 570 h 928"/>
              <a:gd name="T114" fmla="*/ 375 w 1022"/>
              <a:gd name="T115" fmla="*/ 548 h 928"/>
              <a:gd name="T116" fmla="*/ 375 w 1022"/>
              <a:gd name="T117" fmla="*/ 576 h 928"/>
              <a:gd name="T118" fmla="*/ 367 w 1022"/>
              <a:gd name="T119" fmla="*/ 240 h 928"/>
              <a:gd name="T120" fmla="*/ 694 w 1022"/>
              <a:gd name="T121" fmla="*/ 109 h 928"/>
              <a:gd name="T122" fmla="*/ 812 w 1022"/>
              <a:gd name="T123" fmla="*/ 148 h 928"/>
              <a:gd name="T124" fmla="*/ 189 w 1022"/>
              <a:gd name="T125" fmla="*/ 584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2" h="928">
                <a:moveTo>
                  <a:pt x="143" y="894"/>
                </a:moveTo>
                <a:cubicBezTo>
                  <a:pt x="142" y="891"/>
                  <a:pt x="145" y="890"/>
                  <a:pt x="147" y="889"/>
                </a:cubicBezTo>
                <a:cubicBezTo>
                  <a:pt x="151" y="887"/>
                  <a:pt x="156" y="886"/>
                  <a:pt x="158" y="885"/>
                </a:cubicBezTo>
                <a:cubicBezTo>
                  <a:pt x="155" y="889"/>
                  <a:pt x="149" y="889"/>
                  <a:pt x="148" y="894"/>
                </a:cubicBezTo>
                <a:cubicBezTo>
                  <a:pt x="147" y="894"/>
                  <a:pt x="147" y="893"/>
                  <a:pt x="146" y="892"/>
                </a:cubicBezTo>
                <a:cubicBezTo>
                  <a:pt x="144" y="892"/>
                  <a:pt x="147" y="895"/>
                  <a:pt x="145" y="895"/>
                </a:cubicBezTo>
                <a:cubicBezTo>
                  <a:pt x="144" y="894"/>
                  <a:pt x="144" y="894"/>
                  <a:pt x="143" y="894"/>
                </a:cubicBezTo>
                <a:close/>
                <a:moveTo>
                  <a:pt x="78" y="780"/>
                </a:moveTo>
                <a:cubicBezTo>
                  <a:pt x="78" y="780"/>
                  <a:pt x="77" y="780"/>
                  <a:pt x="76" y="779"/>
                </a:cubicBezTo>
                <a:cubicBezTo>
                  <a:pt x="75" y="780"/>
                  <a:pt x="75" y="781"/>
                  <a:pt x="75" y="782"/>
                </a:cubicBezTo>
                <a:cubicBezTo>
                  <a:pt x="76" y="782"/>
                  <a:pt x="78" y="781"/>
                  <a:pt x="78" y="780"/>
                </a:cubicBezTo>
                <a:close/>
                <a:moveTo>
                  <a:pt x="186" y="920"/>
                </a:moveTo>
                <a:cubicBezTo>
                  <a:pt x="182" y="924"/>
                  <a:pt x="174" y="924"/>
                  <a:pt x="174" y="928"/>
                </a:cubicBezTo>
                <a:cubicBezTo>
                  <a:pt x="177" y="927"/>
                  <a:pt x="184" y="925"/>
                  <a:pt x="186" y="920"/>
                </a:cubicBezTo>
                <a:close/>
                <a:moveTo>
                  <a:pt x="62" y="746"/>
                </a:moveTo>
                <a:cubicBezTo>
                  <a:pt x="62" y="743"/>
                  <a:pt x="59" y="743"/>
                  <a:pt x="57" y="742"/>
                </a:cubicBezTo>
                <a:cubicBezTo>
                  <a:pt x="59" y="743"/>
                  <a:pt x="59" y="744"/>
                  <a:pt x="59" y="746"/>
                </a:cubicBezTo>
                <a:cubicBezTo>
                  <a:pt x="60" y="744"/>
                  <a:pt x="61" y="746"/>
                  <a:pt x="62" y="746"/>
                </a:cubicBezTo>
                <a:close/>
                <a:moveTo>
                  <a:pt x="81" y="770"/>
                </a:moveTo>
                <a:cubicBezTo>
                  <a:pt x="80" y="771"/>
                  <a:pt x="81" y="772"/>
                  <a:pt x="81" y="774"/>
                </a:cubicBezTo>
                <a:cubicBezTo>
                  <a:pt x="83" y="773"/>
                  <a:pt x="84" y="772"/>
                  <a:pt x="81" y="770"/>
                </a:cubicBezTo>
                <a:close/>
                <a:moveTo>
                  <a:pt x="64" y="743"/>
                </a:moveTo>
                <a:cubicBezTo>
                  <a:pt x="63" y="743"/>
                  <a:pt x="64" y="741"/>
                  <a:pt x="63" y="740"/>
                </a:cubicBezTo>
                <a:cubicBezTo>
                  <a:pt x="62" y="741"/>
                  <a:pt x="61" y="740"/>
                  <a:pt x="60" y="740"/>
                </a:cubicBezTo>
                <a:cubicBezTo>
                  <a:pt x="61" y="741"/>
                  <a:pt x="62" y="743"/>
                  <a:pt x="63" y="744"/>
                </a:cubicBezTo>
                <a:cubicBezTo>
                  <a:pt x="63" y="743"/>
                  <a:pt x="65" y="745"/>
                  <a:pt x="64" y="743"/>
                </a:cubicBezTo>
                <a:close/>
                <a:moveTo>
                  <a:pt x="57" y="728"/>
                </a:moveTo>
                <a:cubicBezTo>
                  <a:pt x="56" y="727"/>
                  <a:pt x="55" y="726"/>
                  <a:pt x="55" y="725"/>
                </a:cubicBezTo>
                <a:cubicBezTo>
                  <a:pt x="54" y="726"/>
                  <a:pt x="53" y="727"/>
                  <a:pt x="53" y="728"/>
                </a:cubicBezTo>
                <a:cubicBezTo>
                  <a:pt x="55" y="727"/>
                  <a:pt x="56" y="728"/>
                  <a:pt x="57" y="728"/>
                </a:cubicBezTo>
                <a:close/>
                <a:moveTo>
                  <a:pt x="68" y="724"/>
                </a:moveTo>
                <a:cubicBezTo>
                  <a:pt x="66" y="723"/>
                  <a:pt x="70" y="721"/>
                  <a:pt x="68" y="721"/>
                </a:cubicBezTo>
                <a:cubicBezTo>
                  <a:pt x="67" y="724"/>
                  <a:pt x="63" y="716"/>
                  <a:pt x="63" y="720"/>
                </a:cubicBezTo>
                <a:cubicBezTo>
                  <a:pt x="66" y="720"/>
                  <a:pt x="65" y="723"/>
                  <a:pt x="68" y="724"/>
                </a:cubicBezTo>
                <a:close/>
                <a:moveTo>
                  <a:pt x="72" y="728"/>
                </a:moveTo>
                <a:cubicBezTo>
                  <a:pt x="71" y="728"/>
                  <a:pt x="69" y="726"/>
                  <a:pt x="68" y="726"/>
                </a:cubicBezTo>
                <a:cubicBezTo>
                  <a:pt x="69" y="729"/>
                  <a:pt x="71" y="729"/>
                  <a:pt x="72" y="728"/>
                </a:cubicBezTo>
                <a:close/>
                <a:moveTo>
                  <a:pt x="143" y="838"/>
                </a:moveTo>
                <a:cubicBezTo>
                  <a:pt x="145" y="840"/>
                  <a:pt x="146" y="840"/>
                  <a:pt x="147" y="839"/>
                </a:cubicBezTo>
                <a:cubicBezTo>
                  <a:pt x="146" y="836"/>
                  <a:pt x="145" y="837"/>
                  <a:pt x="143" y="838"/>
                </a:cubicBezTo>
                <a:close/>
                <a:moveTo>
                  <a:pt x="75" y="722"/>
                </a:moveTo>
                <a:cubicBezTo>
                  <a:pt x="74" y="721"/>
                  <a:pt x="75" y="720"/>
                  <a:pt x="75" y="719"/>
                </a:cubicBezTo>
                <a:cubicBezTo>
                  <a:pt x="73" y="721"/>
                  <a:pt x="69" y="722"/>
                  <a:pt x="70" y="725"/>
                </a:cubicBezTo>
                <a:cubicBezTo>
                  <a:pt x="73" y="724"/>
                  <a:pt x="72" y="723"/>
                  <a:pt x="75" y="722"/>
                </a:cubicBezTo>
                <a:close/>
                <a:moveTo>
                  <a:pt x="90" y="743"/>
                </a:moveTo>
                <a:cubicBezTo>
                  <a:pt x="88" y="743"/>
                  <a:pt x="84" y="741"/>
                  <a:pt x="86" y="745"/>
                </a:cubicBezTo>
                <a:cubicBezTo>
                  <a:pt x="87" y="743"/>
                  <a:pt x="90" y="745"/>
                  <a:pt x="90" y="743"/>
                </a:cubicBezTo>
                <a:close/>
                <a:moveTo>
                  <a:pt x="197" y="910"/>
                </a:moveTo>
                <a:cubicBezTo>
                  <a:pt x="193" y="913"/>
                  <a:pt x="200" y="911"/>
                  <a:pt x="199" y="909"/>
                </a:cubicBezTo>
                <a:cubicBezTo>
                  <a:pt x="197" y="908"/>
                  <a:pt x="198" y="910"/>
                  <a:pt x="197" y="910"/>
                </a:cubicBezTo>
                <a:close/>
                <a:moveTo>
                  <a:pt x="110" y="737"/>
                </a:moveTo>
                <a:cubicBezTo>
                  <a:pt x="109" y="739"/>
                  <a:pt x="108" y="736"/>
                  <a:pt x="107" y="738"/>
                </a:cubicBezTo>
                <a:cubicBezTo>
                  <a:pt x="108" y="740"/>
                  <a:pt x="108" y="740"/>
                  <a:pt x="108" y="740"/>
                </a:cubicBezTo>
                <a:cubicBezTo>
                  <a:pt x="109" y="738"/>
                  <a:pt x="111" y="740"/>
                  <a:pt x="110" y="737"/>
                </a:cubicBezTo>
                <a:close/>
                <a:moveTo>
                  <a:pt x="115" y="725"/>
                </a:moveTo>
                <a:cubicBezTo>
                  <a:pt x="112" y="721"/>
                  <a:pt x="112" y="722"/>
                  <a:pt x="112" y="725"/>
                </a:cubicBezTo>
                <a:cubicBezTo>
                  <a:pt x="111" y="724"/>
                  <a:pt x="110" y="724"/>
                  <a:pt x="109" y="723"/>
                </a:cubicBezTo>
                <a:cubicBezTo>
                  <a:pt x="109" y="727"/>
                  <a:pt x="102" y="726"/>
                  <a:pt x="103" y="729"/>
                </a:cubicBezTo>
                <a:cubicBezTo>
                  <a:pt x="108" y="727"/>
                  <a:pt x="109" y="727"/>
                  <a:pt x="115" y="725"/>
                </a:cubicBezTo>
                <a:close/>
                <a:moveTo>
                  <a:pt x="121" y="723"/>
                </a:moveTo>
                <a:cubicBezTo>
                  <a:pt x="119" y="720"/>
                  <a:pt x="116" y="722"/>
                  <a:pt x="114" y="723"/>
                </a:cubicBezTo>
                <a:cubicBezTo>
                  <a:pt x="116" y="726"/>
                  <a:pt x="119" y="723"/>
                  <a:pt x="121" y="723"/>
                </a:cubicBezTo>
                <a:close/>
                <a:moveTo>
                  <a:pt x="33" y="582"/>
                </a:moveTo>
                <a:cubicBezTo>
                  <a:pt x="32" y="579"/>
                  <a:pt x="26" y="585"/>
                  <a:pt x="28" y="585"/>
                </a:cubicBezTo>
                <a:cubicBezTo>
                  <a:pt x="31" y="583"/>
                  <a:pt x="31" y="583"/>
                  <a:pt x="33" y="582"/>
                </a:cubicBezTo>
                <a:close/>
                <a:moveTo>
                  <a:pt x="140" y="732"/>
                </a:moveTo>
                <a:cubicBezTo>
                  <a:pt x="139" y="733"/>
                  <a:pt x="139" y="732"/>
                  <a:pt x="138" y="731"/>
                </a:cubicBezTo>
                <a:cubicBezTo>
                  <a:pt x="138" y="734"/>
                  <a:pt x="135" y="734"/>
                  <a:pt x="135" y="737"/>
                </a:cubicBezTo>
                <a:cubicBezTo>
                  <a:pt x="136" y="735"/>
                  <a:pt x="140" y="735"/>
                  <a:pt x="140" y="732"/>
                </a:cubicBezTo>
                <a:close/>
                <a:moveTo>
                  <a:pt x="114" y="696"/>
                </a:moveTo>
                <a:cubicBezTo>
                  <a:pt x="113" y="694"/>
                  <a:pt x="112" y="694"/>
                  <a:pt x="111" y="693"/>
                </a:cubicBezTo>
                <a:cubicBezTo>
                  <a:pt x="111" y="692"/>
                  <a:pt x="112" y="692"/>
                  <a:pt x="111" y="690"/>
                </a:cubicBezTo>
                <a:cubicBezTo>
                  <a:pt x="108" y="692"/>
                  <a:pt x="112" y="697"/>
                  <a:pt x="114" y="696"/>
                </a:cubicBezTo>
                <a:close/>
                <a:moveTo>
                  <a:pt x="172" y="775"/>
                </a:moveTo>
                <a:cubicBezTo>
                  <a:pt x="171" y="776"/>
                  <a:pt x="167" y="776"/>
                  <a:pt x="169" y="779"/>
                </a:cubicBezTo>
                <a:cubicBezTo>
                  <a:pt x="170" y="778"/>
                  <a:pt x="173" y="777"/>
                  <a:pt x="172" y="775"/>
                </a:cubicBezTo>
                <a:close/>
                <a:moveTo>
                  <a:pt x="140" y="724"/>
                </a:moveTo>
                <a:cubicBezTo>
                  <a:pt x="139" y="727"/>
                  <a:pt x="137" y="720"/>
                  <a:pt x="136" y="721"/>
                </a:cubicBezTo>
                <a:cubicBezTo>
                  <a:pt x="137" y="724"/>
                  <a:pt x="135" y="724"/>
                  <a:pt x="135" y="726"/>
                </a:cubicBezTo>
                <a:cubicBezTo>
                  <a:pt x="136" y="725"/>
                  <a:pt x="140" y="728"/>
                  <a:pt x="140" y="724"/>
                </a:cubicBezTo>
                <a:close/>
                <a:moveTo>
                  <a:pt x="54" y="589"/>
                </a:moveTo>
                <a:cubicBezTo>
                  <a:pt x="52" y="587"/>
                  <a:pt x="46" y="589"/>
                  <a:pt x="48" y="591"/>
                </a:cubicBezTo>
                <a:cubicBezTo>
                  <a:pt x="50" y="590"/>
                  <a:pt x="52" y="590"/>
                  <a:pt x="54" y="589"/>
                </a:cubicBezTo>
                <a:close/>
                <a:moveTo>
                  <a:pt x="172" y="768"/>
                </a:moveTo>
                <a:cubicBezTo>
                  <a:pt x="171" y="765"/>
                  <a:pt x="174" y="765"/>
                  <a:pt x="173" y="763"/>
                </a:cubicBezTo>
                <a:cubicBezTo>
                  <a:pt x="171" y="764"/>
                  <a:pt x="170" y="767"/>
                  <a:pt x="169" y="769"/>
                </a:cubicBezTo>
                <a:cubicBezTo>
                  <a:pt x="170" y="767"/>
                  <a:pt x="171" y="769"/>
                  <a:pt x="172" y="768"/>
                </a:cubicBezTo>
                <a:close/>
                <a:moveTo>
                  <a:pt x="147" y="724"/>
                </a:moveTo>
                <a:cubicBezTo>
                  <a:pt x="145" y="725"/>
                  <a:pt x="143" y="725"/>
                  <a:pt x="142" y="728"/>
                </a:cubicBezTo>
                <a:cubicBezTo>
                  <a:pt x="143" y="727"/>
                  <a:pt x="147" y="727"/>
                  <a:pt x="147" y="724"/>
                </a:cubicBezTo>
                <a:close/>
                <a:moveTo>
                  <a:pt x="144" y="718"/>
                </a:moveTo>
                <a:cubicBezTo>
                  <a:pt x="145" y="719"/>
                  <a:pt x="145" y="720"/>
                  <a:pt x="146" y="719"/>
                </a:cubicBezTo>
                <a:cubicBezTo>
                  <a:pt x="145" y="718"/>
                  <a:pt x="144" y="717"/>
                  <a:pt x="144" y="716"/>
                </a:cubicBezTo>
                <a:cubicBezTo>
                  <a:pt x="142" y="717"/>
                  <a:pt x="143" y="719"/>
                  <a:pt x="142" y="720"/>
                </a:cubicBezTo>
                <a:cubicBezTo>
                  <a:pt x="141" y="719"/>
                  <a:pt x="142" y="719"/>
                  <a:pt x="141" y="718"/>
                </a:cubicBezTo>
                <a:cubicBezTo>
                  <a:pt x="140" y="718"/>
                  <a:pt x="140" y="718"/>
                  <a:pt x="140" y="718"/>
                </a:cubicBezTo>
                <a:cubicBezTo>
                  <a:pt x="140" y="718"/>
                  <a:pt x="140" y="717"/>
                  <a:pt x="139" y="718"/>
                </a:cubicBezTo>
                <a:cubicBezTo>
                  <a:pt x="141" y="720"/>
                  <a:pt x="138" y="720"/>
                  <a:pt x="140" y="722"/>
                </a:cubicBezTo>
                <a:cubicBezTo>
                  <a:pt x="143" y="722"/>
                  <a:pt x="142" y="720"/>
                  <a:pt x="144" y="718"/>
                </a:cubicBezTo>
                <a:close/>
                <a:moveTo>
                  <a:pt x="142" y="711"/>
                </a:moveTo>
                <a:cubicBezTo>
                  <a:pt x="139" y="712"/>
                  <a:pt x="136" y="712"/>
                  <a:pt x="135" y="715"/>
                </a:cubicBezTo>
                <a:cubicBezTo>
                  <a:pt x="137" y="714"/>
                  <a:pt x="141" y="714"/>
                  <a:pt x="142" y="711"/>
                </a:cubicBezTo>
                <a:close/>
                <a:moveTo>
                  <a:pt x="66" y="598"/>
                </a:moveTo>
                <a:cubicBezTo>
                  <a:pt x="66" y="599"/>
                  <a:pt x="66" y="600"/>
                  <a:pt x="65" y="601"/>
                </a:cubicBezTo>
                <a:cubicBezTo>
                  <a:pt x="67" y="603"/>
                  <a:pt x="67" y="603"/>
                  <a:pt x="67" y="603"/>
                </a:cubicBezTo>
                <a:cubicBezTo>
                  <a:pt x="68" y="602"/>
                  <a:pt x="68" y="598"/>
                  <a:pt x="66" y="598"/>
                </a:cubicBezTo>
                <a:close/>
                <a:moveTo>
                  <a:pt x="67" y="589"/>
                </a:moveTo>
                <a:cubicBezTo>
                  <a:pt x="66" y="588"/>
                  <a:pt x="67" y="585"/>
                  <a:pt x="65" y="586"/>
                </a:cubicBezTo>
                <a:cubicBezTo>
                  <a:pt x="65" y="587"/>
                  <a:pt x="64" y="589"/>
                  <a:pt x="63" y="588"/>
                </a:cubicBezTo>
                <a:cubicBezTo>
                  <a:pt x="64" y="590"/>
                  <a:pt x="64" y="590"/>
                  <a:pt x="64" y="590"/>
                </a:cubicBezTo>
                <a:cubicBezTo>
                  <a:pt x="64" y="590"/>
                  <a:pt x="64" y="591"/>
                  <a:pt x="65" y="590"/>
                </a:cubicBezTo>
                <a:cubicBezTo>
                  <a:pt x="64" y="587"/>
                  <a:pt x="67" y="592"/>
                  <a:pt x="67" y="589"/>
                </a:cubicBezTo>
                <a:close/>
                <a:moveTo>
                  <a:pt x="203" y="794"/>
                </a:moveTo>
                <a:cubicBezTo>
                  <a:pt x="202" y="792"/>
                  <a:pt x="201" y="792"/>
                  <a:pt x="200" y="791"/>
                </a:cubicBezTo>
                <a:cubicBezTo>
                  <a:pt x="200" y="791"/>
                  <a:pt x="199" y="792"/>
                  <a:pt x="199" y="793"/>
                </a:cubicBezTo>
                <a:cubicBezTo>
                  <a:pt x="201" y="791"/>
                  <a:pt x="202" y="796"/>
                  <a:pt x="203" y="794"/>
                </a:cubicBezTo>
                <a:close/>
                <a:moveTo>
                  <a:pt x="131" y="686"/>
                </a:moveTo>
                <a:cubicBezTo>
                  <a:pt x="132" y="683"/>
                  <a:pt x="128" y="683"/>
                  <a:pt x="129" y="681"/>
                </a:cubicBezTo>
                <a:cubicBezTo>
                  <a:pt x="126" y="682"/>
                  <a:pt x="130" y="685"/>
                  <a:pt x="131" y="686"/>
                </a:cubicBezTo>
                <a:close/>
                <a:moveTo>
                  <a:pt x="159" y="716"/>
                </a:moveTo>
                <a:cubicBezTo>
                  <a:pt x="158" y="717"/>
                  <a:pt x="157" y="717"/>
                  <a:pt x="158" y="718"/>
                </a:cubicBezTo>
                <a:cubicBezTo>
                  <a:pt x="162" y="719"/>
                  <a:pt x="157" y="720"/>
                  <a:pt x="158" y="722"/>
                </a:cubicBezTo>
                <a:cubicBezTo>
                  <a:pt x="160" y="721"/>
                  <a:pt x="161" y="719"/>
                  <a:pt x="159" y="716"/>
                </a:cubicBezTo>
                <a:close/>
                <a:moveTo>
                  <a:pt x="10" y="478"/>
                </a:moveTo>
                <a:cubicBezTo>
                  <a:pt x="6" y="480"/>
                  <a:pt x="2" y="481"/>
                  <a:pt x="0" y="482"/>
                </a:cubicBezTo>
                <a:cubicBezTo>
                  <a:pt x="3" y="484"/>
                  <a:pt x="8" y="480"/>
                  <a:pt x="10" y="478"/>
                </a:cubicBezTo>
                <a:close/>
                <a:moveTo>
                  <a:pt x="280" y="898"/>
                </a:moveTo>
                <a:cubicBezTo>
                  <a:pt x="279" y="895"/>
                  <a:pt x="278" y="897"/>
                  <a:pt x="277" y="895"/>
                </a:cubicBezTo>
                <a:cubicBezTo>
                  <a:pt x="276" y="895"/>
                  <a:pt x="276" y="896"/>
                  <a:pt x="276" y="897"/>
                </a:cubicBezTo>
                <a:cubicBezTo>
                  <a:pt x="278" y="895"/>
                  <a:pt x="279" y="900"/>
                  <a:pt x="280" y="898"/>
                </a:cubicBezTo>
                <a:close/>
                <a:moveTo>
                  <a:pt x="145" y="676"/>
                </a:moveTo>
                <a:cubicBezTo>
                  <a:pt x="142" y="672"/>
                  <a:pt x="138" y="674"/>
                  <a:pt x="137" y="677"/>
                </a:cubicBezTo>
                <a:cubicBezTo>
                  <a:pt x="139" y="679"/>
                  <a:pt x="141" y="677"/>
                  <a:pt x="144" y="678"/>
                </a:cubicBezTo>
                <a:cubicBezTo>
                  <a:pt x="144" y="675"/>
                  <a:pt x="141" y="677"/>
                  <a:pt x="140" y="677"/>
                </a:cubicBezTo>
                <a:cubicBezTo>
                  <a:pt x="140" y="676"/>
                  <a:pt x="140" y="676"/>
                  <a:pt x="140" y="675"/>
                </a:cubicBezTo>
                <a:cubicBezTo>
                  <a:pt x="142" y="675"/>
                  <a:pt x="144" y="677"/>
                  <a:pt x="145" y="676"/>
                </a:cubicBezTo>
                <a:close/>
                <a:moveTo>
                  <a:pt x="195" y="762"/>
                </a:moveTo>
                <a:cubicBezTo>
                  <a:pt x="196" y="762"/>
                  <a:pt x="197" y="761"/>
                  <a:pt x="198" y="762"/>
                </a:cubicBezTo>
                <a:cubicBezTo>
                  <a:pt x="196" y="760"/>
                  <a:pt x="194" y="759"/>
                  <a:pt x="192" y="759"/>
                </a:cubicBezTo>
                <a:cubicBezTo>
                  <a:pt x="193" y="761"/>
                  <a:pt x="194" y="759"/>
                  <a:pt x="195" y="762"/>
                </a:cubicBezTo>
                <a:close/>
                <a:moveTo>
                  <a:pt x="144" y="680"/>
                </a:moveTo>
                <a:cubicBezTo>
                  <a:pt x="145" y="682"/>
                  <a:pt x="147" y="683"/>
                  <a:pt x="146" y="681"/>
                </a:cubicBezTo>
                <a:cubicBezTo>
                  <a:pt x="146" y="681"/>
                  <a:pt x="145" y="681"/>
                  <a:pt x="145" y="680"/>
                </a:cubicBezTo>
                <a:cubicBezTo>
                  <a:pt x="146" y="680"/>
                  <a:pt x="146" y="679"/>
                  <a:pt x="145" y="678"/>
                </a:cubicBezTo>
                <a:cubicBezTo>
                  <a:pt x="145" y="679"/>
                  <a:pt x="142" y="679"/>
                  <a:pt x="143" y="681"/>
                </a:cubicBezTo>
                <a:lnTo>
                  <a:pt x="144" y="680"/>
                </a:lnTo>
                <a:close/>
                <a:moveTo>
                  <a:pt x="84" y="577"/>
                </a:moveTo>
                <a:cubicBezTo>
                  <a:pt x="83" y="578"/>
                  <a:pt x="78" y="577"/>
                  <a:pt x="80" y="580"/>
                </a:cubicBezTo>
                <a:cubicBezTo>
                  <a:pt x="81" y="579"/>
                  <a:pt x="84" y="580"/>
                  <a:pt x="84" y="577"/>
                </a:cubicBezTo>
                <a:close/>
                <a:moveTo>
                  <a:pt x="151" y="670"/>
                </a:moveTo>
                <a:cubicBezTo>
                  <a:pt x="150" y="670"/>
                  <a:pt x="149" y="669"/>
                  <a:pt x="149" y="668"/>
                </a:cubicBezTo>
                <a:cubicBezTo>
                  <a:pt x="146" y="669"/>
                  <a:pt x="147" y="672"/>
                  <a:pt x="147" y="674"/>
                </a:cubicBezTo>
                <a:cubicBezTo>
                  <a:pt x="148" y="674"/>
                  <a:pt x="150" y="671"/>
                  <a:pt x="151" y="670"/>
                </a:cubicBezTo>
                <a:close/>
                <a:moveTo>
                  <a:pt x="265" y="840"/>
                </a:moveTo>
                <a:cubicBezTo>
                  <a:pt x="265" y="838"/>
                  <a:pt x="263" y="837"/>
                  <a:pt x="262" y="837"/>
                </a:cubicBezTo>
                <a:cubicBezTo>
                  <a:pt x="262" y="838"/>
                  <a:pt x="262" y="838"/>
                  <a:pt x="263" y="839"/>
                </a:cubicBezTo>
                <a:cubicBezTo>
                  <a:pt x="264" y="839"/>
                  <a:pt x="264" y="840"/>
                  <a:pt x="265" y="840"/>
                </a:cubicBezTo>
                <a:close/>
                <a:moveTo>
                  <a:pt x="109" y="592"/>
                </a:moveTo>
                <a:cubicBezTo>
                  <a:pt x="108" y="592"/>
                  <a:pt x="107" y="594"/>
                  <a:pt x="106" y="593"/>
                </a:cubicBezTo>
                <a:cubicBezTo>
                  <a:pt x="107" y="596"/>
                  <a:pt x="111" y="595"/>
                  <a:pt x="109" y="592"/>
                </a:cubicBezTo>
                <a:close/>
                <a:moveTo>
                  <a:pt x="194" y="726"/>
                </a:moveTo>
                <a:cubicBezTo>
                  <a:pt x="194" y="722"/>
                  <a:pt x="196" y="726"/>
                  <a:pt x="197" y="723"/>
                </a:cubicBezTo>
                <a:cubicBezTo>
                  <a:pt x="195" y="723"/>
                  <a:pt x="191" y="721"/>
                  <a:pt x="193" y="724"/>
                </a:cubicBezTo>
                <a:cubicBezTo>
                  <a:pt x="193" y="724"/>
                  <a:pt x="194" y="725"/>
                  <a:pt x="194" y="726"/>
                </a:cubicBezTo>
                <a:close/>
                <a:moveTo>
                  <a:pt x="159" y="668"/>
                </a:moveTo>
                <a:cubicBezTo>
                  <a:pt x="159" y="664"/>
                  <a:pt x="164" y="669"/>
                  <a:pt x="164" y="666"/>
                </a:cubicBezTo>
                <a:cubicBezTo>
                  <a:pt x="162" y="663"/>
                  <a:pt x="155" y="663"/>
                  <a:pt x="156" y="667"/>
                </a:cubicBezTo>
                <a:cubicBezTo>
                  <a:pt x="157" y="665"/>
                  <a:pt x="158" y="666"/>
                  <a:pt x="159" y="668"/>
                </a:cubicBezTo>
                <a:close/>
                <a:moveTo>
                  <a:pt x="251" y="797"/>
                </a:moveTo>
                <a:cubicBezTo>
                  <a:pt x="250" y="799"/>
                  <a:pt x="248" y="799"/>
                  <a:pt x="248" y="801"/>
                </a:cubicBezTo>
                <a:cubicBezTo>
                  <a:pt x="250" y="802"/>
                  <a:pt x="253" y="800"/>
                  <a:pt x="251" y="797"/>
                </a:cubicBezTo>
                <a:close/>
                <a:moveTo>
                  <a:pt x="236" y="776"/>
                </a:moveTo>
                <a:cubicBezTo>
                  <a:pt x="236" y="776"/>
                  <a:pt x="236" y="775"/>
                  <a:pt x="235" y="775"/>
                </a:cubicBezTo>
                <a:cubicBezTo>
                  <a:pt x="235" y="774"/>
                  <a:pt x="235" y="774"/>
                  <a:pt x="235" y="774"/>
                </a:cubicBezTo>
                <a:cubicBezTo>
                  <a:pt x="236" y="777"/>
                  <a:pt x="231" y="774"/>
                  <a:pt x="234" y="777"/>
                </a:cubicBezTo>
                <a:cubicBezTo>
                  <a:pt x="235" y="776"/>
                  <a:pt x="235" y="777"/>
                  <a:pt x="236" y="776"/>
                </a:cubicBezTo>
                <a:close/>
                <a:moveTo>
                  <a:pt x="171" y="667"/>
                </a:moveTo>
                <a:cubicBezTo>
                  <a:pt x="172" y="668"/>
                  <a:pt x="169" y="669"/>
                  <a:pt x="168" y="667"/>
                </a:cubicBezTo>
                <a:cubicBezTo>
                  <a:pt x="168" y="666"/>
                  <a:pt x="169" y="665"/>
                  <a:pt x="169" y="664"/>
                </a:cubicBezTo>
                <a:cubicBezTo>
                  <a:pt x="168" y="664"/>
                  <a:pt x="164" y="664"/>
                  <a:pt x="165" y="667"/>
                </a:cubicBezTo>
                <a:cubicBezTo>
                  <a:pt x="169" y="666"/>
                  <a:pt x="165" y="669"/>
                  <a:pt x="167" y="671"/>
                </a:cubicBezTo>
                <a:cubicBezTo>
                  <a:pt x="169" y="671"/>
                  <a:pt x="174" y="669"/>
                  <a:pt x="171" y="667"/>
                </a:cubicBezTo>
                <a:close/>
                <a:moveTo>
                  <a:pt x="181" y="683"/>
                </a:moveTo>
                <a:cubicBezTo>
                  <a:pt x="183" y="680"/>
                  <a:pt x="178" y="681"/>
                  <a:pt x="179" y="677"/>
                </a:cubicBezTo>
                <a:cubicBezTo>
                  <a:pt x="178" y="680"/>
                  <a:pt x="175" y="680"/>
                  <a:pt x="176" y="682"/>
                </a:cubicBezTo>
                <a:cubicBezTo>
                  <a:pt x="178" y="680"/>
                  <a:pt x="181" y="681"/>
                  <a:pt x="181" y="683"/>
                </a:cubicBezTo>
                <a:close/>
                <a:moveTo>
                  <a:pt x="240" y="768"/>
                </a:moveTo>
                <a:cubicBezTo>
                  <a:pt x="239" y="769"/>
                  <a:pt x="238" y="768"/>
                  <a:pt x="237" y="767"/>
                </a:cubicBezTo>
                <a:cubicBezTo>
                  <a:pt x="237" y="767"/>
                  <a:pt x="234" y="769"/>
                  <a:pt x="236" y="769"/>
                </a:cubicBezTo>
                <a:cubicBezTo>
                  <a:pt x="237" y="767"/>
                  <a:pt x="241" y="772"/>
                  <a:pt x="240" y="768"/>
                </a:cubicBezTo>
                <a:close/>
                <a:moveTo>
                  <a:pt x="232" y="757"/>
                </a:moveTo>
                <a:cubicBezTo>
                  <a:pt x="231" y="758"/>
                  <a:pt x="230" y="757"/>
                  <a:pt x="229" y="757"/>
                </a:cubicBezTo>
                <a:cubicBezTo>
                  <a:pt x="229" y="758"/>
                  <a:pt x="228" y="758"/>
                  <a:pt x="229" y="759"/>
                </a:cubicBezTo>
                <a:cubicBezTo>
                  <a:pt x="230" y="759"/>
                  <a:pt x="233" y="760"/>
                  <a:pt x="232" y="757"/>
                </a:cubicBezTo>
                <a:close/>
                <a:moveTo>
                  <a:pt x="191" y="686"/>
                </a:moveTo>
                <a:cubicBezTo>
                  <a:pt x="189" y="684"/>
                  <a:pt x="193" y="684"/>
                  <a:pt x="191" y="682"/>
                </a:cubicBezTo>
                <a:cubicBezTo>
                  <a:pt x="190" y="685"/>
                  <a:pt x="188" y="684"/>
                  <a:pt x="186" y="684"/>
                </a:cubicBezTo>
                <a:cubicBezTo>
                  <a:pt x="186" y="685"/>
                  <a:pt x="187" y="687"/>
                  <a:pt x="188" y="686"/>
                </a:cubicBezTo>
                <a:cubicBezTo>
                  <a:pt x="187" y="684"/>
                  <a:pt x="190" y="687"/>
                  <a:pt x="191" y="686"/>
                </a:cubicBezTo>
                <a:close/>
                <a:moveTo>
                  <a:pt x="230" y="742"/>
                </a:moveTo>
                <a:cubicBezTo>
                  <a:pt x="228" y="740"/>
                  <a:pt x="230" y="740"/>
                  <a:pt x="229" y="738"/>
                </a:cubicBezTo>
                <a:cubicBezTo>
                  <a:pt x="228" y="739"/>
                  <a:pt x="227" y="737"/>
                  <a:pt x="226" y="739"/>
                </a:cubicBezTo>
                <a:cubicBezTo>
                  <a:pt x="226" y="740"/>
                  <a:pt x="226" y="741"/>
                  <a:pt x="228" y="742"/>
                </a:cubicBezTo>
                <a:cubicBezTo>
                  <a:pt x="227" y="742"/>
                  <a:pt x="226" y="743"/>
                  <a:pt x="227" y="744"/>
                </a:cubicBezTo>
                <a:cubicBezTo>
                  <a:pt x="228" y="744"/>
                  <a:pt x="229" y="743"/>
                  <a:pt x="230" y="742"/>
                </a:cubicBezTo>
                <a:close/>
                <a:moveTo>
                  <a:pt x="122" y="566"/>
                </a:moveTo>
                <a:cubicBezTo>
                  <a:pt x="122" y="569"/>
                  <a:pt x="118" y="570"/>
                  <a:pt x="118" y="573"/>
                </a:cubicBezTo>
                <a:cubicBezTo>
                  <a:pt x="121" y="572"/>
                  <a:pt x="124" y="571"/>
                  <a:pt x="126" y="568"/>
                </a:cubicBezTo>
                <a:cubicBezTo>
                  <a:pt x="127" y="568"/>
                  <a:pt x="126" y="571"/>
                  <a:pt x="128" y="570"/>
                </a:cubicBezTo>
                <a:cubicBezTo>
                  <a:pt x="127" y="568"/>
                  <a:pt x="128" y="564"/>
                  <a:pt x="129" y="568"/>
                </a:cubicBezTo>
                <a:cubicBezTo>
                  <a:pt x="132" y="568"/>
                  <a:pt x="128" y="565"/>
                  <a:pt x="129" y="565"/>
                </a:cubicBezTo>
                <a:cubicBezTo>
                  <a:pt x="132" y="567"/>
                  <a:pt x="130" y="562"/>
                  <a:pt x="133" y="564"/>
                </a:cubicBezTo>
                <a:cubicBezTo>
                  <a:pt x="132" y="563"/>
                  <a:pt x="132" y="562"/>
                  <a:pt x="132" y="561"/>
                </a:cubicBezTo>
                <a:cubicBezTo>
                  <a:pt x="128" y="563"/>
                  <a:pt x="126" y="567"/>
                  <a:pt x="122" y="566"/>
                </a:cubicBezTo>
                <a:close/>
                <a:moveTo>
                  <a:pt x="180" y="662"/>
                </a:moveTo>
                <a:cubicBezTo>
                  <a:pt x="179" y="661"/>
                  <a:pt x="178" y="659"/>
                  <a:pt x="178" y="658"/>
                </a:cubicBezTo>
                <a:cubicBezTo>
                  <a:pt x="176" y="659"/>
                  <a:pt x="175" y="658"/>
                  <a:pt x="176" y="660"/>
                </a:cubicBezTo>
                <a:cubicBezTo>
                  <a:pt x="177" y="659"/>
                  <a:pt x="179" y="663"/>
                  <a:pt x="180" y="662"/>
                </a:cubicBezTo>
                <a:close/>
                <a:moveTo>
                  <a:pt x="167" y="629"/>
                </a:moveTo>
                <a:cubicBezTo>
                  <a:pt x="166" y="631"/>
                  <a:pt x="165" y="629"/>
                  <a:pt x="164" y="629"/>
                </a:cubicBezTo>
                <a:cubicBezTo>
                  <a:pt x="165" y="630"/>
                  <a:pt x="164" y="631"/>
                  <a:pt x="164" y="632"/>
                </a:cubicBezTo>
                <a:cubicBezTo>
                  <a:pt x="165" y="632"/>
                  <a:pt x="168" y="631"/>
                  <a:pt x="167" y="629"/>
                </a:cubicBezTo>
                <a:close/>
                <a:moveTo>
                  <a:pt x="139" y="582"/>
                </a:moveTo>
                <a:cubicBezTo>
                  <a:pt x="138" y="584"/>
                  <a:pt x="135" y="585"/>
                  <a:pt x="137" y="588"/>
                </a:cubicBezTo>
                <a:cubicBezTo>
                  <a:pt x="136" y="586"/>
                  <a:pt x="141" y="585"/>
                  <a:pt x="139" y="582"/>
                </a:cubicBezTo>
                <a:close/>
                <a:moveTo>
                  <a:pt x="161" y="617"/>
                </a:moveTo>
                <a:cubicBezTo>
                  <a:pt x="160" y="616"/>
                  <a:pt x="160" y="615"/>
                  <a:pt x="160" y="614"/>
                </a:cubicBezTo>
                <a:cubicBezTo>
                  <a:pt x="159" y="616"/>
                  <a:pt x="156" y="614"/>
                  <a:pt x="157" y="616"/>
                </a:cubicBezTo>
                <a:cubicBezTo>
                  <a:pt x="158" y="615"/>
                  <a:pt x="159" y="617"/>
                  <a:pt x="161" y="617"/>
                </a:cubicBezTo>
                <a:close/>
                <a:moveTo>
                  <a:pt x="193" y="666"/>
                </a:moveTo>
                <a:cubicBezTo>
                  <a:pt x="192" y="666"/>
                  <a:pt x="191" y="663"/>
                  <a:pt x="190" y="665"/>
                </a:cubicBezTo>
                <a:cubicBezTo>
                  <a:pt x="191" y="668"/>
                  <a:pt x="194" y="668"/>
                  <a:pt x="193" y="666"/>
                </a:cubicBezTo>
                <a:close/>
                <a:moveTo>
                  <a:pt x="120" y="552"/>
                </a:moveTo>
                <a:cubicBezTo>
                  <a:pt x="119" y="553"/>
                  <a:pt x="119" y="552"/>
                  <a:pt x="118" y="551"/>
                </a:cubicBezTo>
                <a:cubicBezTo>
                  <a:pt x="117" y="552"/>
                  <a:pt x="117" y="553"/>
                  <a:pt x="117" y="555"/>
                </a:cubicBezTo>
                <a:cubicBezTo>
                  <a:pt x="118" y="553"/>
                  <a:pt x="121" y="555"/>
                  <a:pt x="120" y="552"/>
                </a:cubicBezTo>
                <a:close/>
                <a:moveTo>
                  <a:pt x="124" y="559"/>
                </a:moveTo>
                <a:cubicBezTo>
                  <a:pt x="124" y="559"/>
                  <a:pt x="123" y="556"/>
                  <a:pt x="122" y="558"/>
                </a:cubicBezTo>
                <a:cubicBezTo>
                  <a:pt x="123" y="560"/>
                  <a:pt x="122" y="561"/>
                  <a:pt x="123" y="563"/>
                </a:cubicBezTo>
                <a:cubicBezTo>
                  <a:pt x="125" y="562"/>
                  <a:pt x="125" y="560"/>
                  <a:pt x="124" y="559"/>
                </a:cubicBezTo>
                <a:close/>
                <a:moveTo>
                  <a:pt x="258" y="763"/>
                </a:moveTo>
                <a:cubicBezTo>
                  <a:pt x="257" y="762"/>
                  <a:pt x="256" y="760"/>
                  <a:pt x="255" y="761"/>
                </a:cubicBezTo>
                <a:cubicBezTo>
                  <a:pt x="256" y="763"/>
                  <a:pt x="257" y="762"/>
                  <a:pt x="256" y="763"/>
                </a:cubicBezTo>
                <a:cubicBezTo>
                  <a:pt x="256" y="764"/>
                  <a:pt x="256" y="764"/>
                  <a:pt x="256" y="764"/>
                </a:cubicBezTo>
                <a:lnTo>
                  <a:pt x="258" y="763"/>
                </a:lnTo>
                <a:close/>
                <a:moveTo>
                  <a:pt x="187" y="652"/>
                </a:moveTo>
                <a:cubicBezTo>
                  <a:pt x="185" y="650"/>
                  <a:pt x="187" y="650"/>
                  <a:pt x="186" y="648"/>
                </a:cubicBezTo>
                <a:cubicBezTo>
                  <a:pt x="185" y="649"/>
                  <a:pt x="184" y="649"/>
                  <a:pt x="184" y="651"/>
                </a:cubicBezTo>
                <a:cubicBezTo>
                  <a:pt x="185" y="649"/>
                  <a:pt x="186" y="652"/>
                  <a:pt x="187" y="652"/>
                </a:cubicBezTo>
                <a:close/>
                <a:moveTo>
                  <a:pt x="167" y="620"/>
                </a:moveTo>
                <a:cubicBezTo>
                  <a:pt x="166" y="621"/>
                  <a:pt x="165" y="616"/>
                  <a:pt x="164" y="618"/>
                </a:cubicBezTo>
                <a:cubicBezTo>
                  <a:pt x="165" y="619"/>
                  <a:pt x="163" y="619"/>
                  <a:pt x="164" y="620"/>
                </a:cubicBezTo>
                <a:cubicBezTo>
                  <a:pt x="164" y="618"/>
                  <a:pt x="168" y="623"/>
                  <a:pt x="167" y="620"/>
                </a:cubicBezTo>
                <a:close/>
                <a:moveTo>
                  <a:pt x="150" y="575"/>
                </a:moveTo>
                <a:cubicBezTo>
                  <a:pt x="147" y="574"/>
                  <a:pt x="148" y="579"/>
                  <a:pt x="146" y="579"/>
                </a:cubicBezTo>
                <a:cubicBezTo>
                  <a:pt x="145" y="579"/>
                  <a:pt x="144" y="577"/>
                  <a:pt x="144" y="578"/>
                </a:cubicBezTo>
                <a:cubicBezTo>
                  <a:pt x="146" y="581"/>
                  <a:pt x="140" y="580"/>
                  <a:pt x="141" y="583"/>
                </a:cubicBezTo>
                <a:cubicBezTo>
                  <a:pt x="145" y="582"/>
                  <a:pt x="150" y="580"/>
                  <a:pt x="150" y="575"/>
                </a:cubicBezTo>
                <a:close/>
                <a:moveTo>
                  <a:pt x="193" y="651"/>
                </a:moveTo>
                <a:cubicBezTo>
                  <a:pt x="192" y="649"/>
                  <a:pt x="188" y="650"/>
                  <a:pt x="189" y="652"/>
                </a:cubicBezTo>
                <a:cubicBezTo>
                  <a:pt x="190" y="651"/>
                  <a:pt x="192" y="652"/>
                  <a:pt x="193" y="651"/>
                </a:cubicBezTo>
                <a:close/>
                <a:moveTo>
                  <a:pt x="203" y="666"/>
                </a:moveTo>
                <a:cubicBezTo>
                  <a:pt x="202" y="667"/>
                  <a:pt x="199" y="667"/>
                  <a:pt x="201" y="670"/>
                </a:cubicBezTo>
                <a:cubicBezTo>
                  <a:pt x="203" y="669"/>
                  <a:pt x="204" y="669"/>
                  <a:pt x="203" y="666"/>
                </a:cubicBezTo>
                <a:close/>
                <a:moveTo>
                  <a:pt x="161" y="603"/>
                </a:moveTo>
                <a:cubicBezTo>
                  <a:pt x="160" y="601"/>
                  <a:pt x="156" y="601"/>
                  <a:pt x="157" y="603"/>
                </a:cubicBezTo>
                <a:cubicBezTo>
                  <a:pt x="159" y="603"/>
                  <a:pt x="160" y="604"/>
                  <a:pt x="161" y="603"/>
                </a:cubicBezTo>
                <a:close/>
                <a:moveTo>
                  <a:pt x="139" y="563"/>
                </a:moveTo>
                <a:cubicBezTo>
                  <a:pt x="137" y="564"/>
                  <a:pt x="136" y="565"/>
                  <a:pt x="136" y="567"/>
                </a:cubicBezTo>
                <a:cubicBezTo>
                  <a:pt x="138" y="567"/>
                  <a:pt x="140" y="566"/>
                  <a:pt x="139" y="563"/>
                </a:cubicBezTo>
                <a:close/>
                <a:moveTo>
                  <a:pt x="312" y="824"/>
                </a:moveTo>
                <a:cubicBezTo>
                  <a:pt x="312" y="825"/>
                  <a:pt x="310" y="826"/>
                  <a:pt x="312" y="829"/>
                </a:cubicBezTo>
                <a:cubicBezTo>
                  <a:pt x="314" y="828"/>
                  <a:pt x="314" y="826"/>
                  <a:pt x="312" y="824"/>
                </a:cubicBezTo>
                <a:close/>
                <a:moveTo>
                  <a:pt x="213" y="660"/>
                </a:moveTo>
                <a:cubicBezTo>
                  <a:pt x="212" y="657"/>
                  <a:pt x="208" y="661"/>
                  <a:pt x="208" y="662"/>
                </a:cubicBezTo>
                <a:cubicBezTo>
                  <a:pt x="211" y="662"/>
                  <a:pt x="210" y="660"/>
                  <a:pt x="213" y="660"/>
                </a:cubicBezTo>
                <a:close/>
                <a:moveTo>
                  <a:pt x="140" y="555"/>
                </a:moveTo>
                <a:cubicBezTo>
                  <a:pt x="142" y="557"/>
                  <a:pt x="141" y="558"/>
                  <a:pt x="142" y="559"/>
                </a:cubicBezTo>
                <a:cubicBezTo>
                  <a:pt x="144" y="559"/>
                  <a:pt x="142" y="554"/>
                  <a:pt x="140" y="555"/>
                </a:cubicBezTo>
                <a:close/>
                <a:moveTo>
                  <a:pt x="80" y="451"/>
                </a:moveTo>
                <a:cubicBezTo>
                  <a:pt x="78" y="448"/>
                  <a:pt x="76" y="450"/>
                  <a:pt x="76" y="452"/>
                </a:cubicBezTo>
                <a:cubicBezTo>
                  <a:pt x="78" y="450"/>
                  <a:pt x="79" y="453"/>
                  <a:pt x="80" y="451"/>
                </a:cubicBezTo>
                <a:close/>
                <a:moveTo>
                  <a:pt x="162" y="566"/>
                </a:moveTo>
                <a:cubicBezTo>
                  <a:pt x="161" y="567"/>
                  <a:pt x="159" y="566"/>
                  <a:pt x="158" y="568"/>
                </a:cubicBezTo>
                <a:cubicBezTo>
                  <a:pt x="158" y="569"/>
                  <a:pt x="158" y="570"/>
                  <a:pt x="158" y="571"/>
                </a:cubicBezTo>
                <a:cubicBezTo>
                  <a:pt x="160" y="568"/>
                  <a:pt x="161" y="568"/>
                  <a:pt x="162" y="566"/>
                </a:cubicBezTo>
                <a:close/>
                <a:moveTo>
                  <a:pt x="147" y="545"/>
                </a:moveTo>
                <a:cubicBezTo>
                  <a:pt x="146" y="546"/>
                  <a:pt x="146" y="548"/>
                  <a:pt x="145" y="549"/>
                </a:cubicBezTo>
                <a:cubicBezTo>
                  <a:pt x="147" y="548"/>
                  <a:pt x="149" y="548"/>
                  <a:pt x="147" y="545"/>
                </a:cubicBezTo>
                <a:close/>
                <a:moveTo>
                  <a:pt x="237" y="679"/>
                </a:moveTo>
                <a:cubicBezTo>
                  <a:pt x="236" y="676"/>
                  <a:pt x="232" y="676"/>
                  <a:pt x="232" y="679"/>
                </a:cubicBezTo>
                <a:cubicBezTo>
                  <a:pt x="234" y="678"/>
                  <a:pt x="236" y="679"/>
                  <a:pt x="237" y="679"/>
                </a:cubicBezTo>
                <a:close/>
                <a:moveTo>
                  <a:pt x="182" y="588"/>
                </a:moveTo>
                <a:cubicBezTo>
                  <a:pt x="181" y="589"/>
                  <a:pt x="177" y="587"/>
                  <a:pt x="177" y="590"/>
                </a:cubicBezTo>
                <a:cubicBezTo>
                  <a:pt x="178" y="592"/>
                  <a:pt x="182" y="590"/>
                  <a:pt x="182" y="588"/>
                </a:cubicBezTo>
                <a:close/>
                <a:moveTo>
                  <a:pt x="168" y="566"/>
                </a:moveTo>
                <a:cubicBezTo>
                  <a:pt x="167" y="567"/>
                  <a:pt x="166" y="568"/>
                  <a:pt x="164" y="569"/>
                </a:cubicBezTo>
                <a:cubicBezTo>
                  <a:pt x="166" y="571"/>
                  <a:pt x="170" y="569"/>
                  <a:pt x="168" y="566"/>
                </a:cubicBezTo>
                <a:close/>
                <a:moveTo>
                  <a:pt x="159" y="552"/>
                </a:moveTo>
                <a:cubicBezTo>
                  <a:pt x="158" y="550"/>
                  <a:pt x="159" y="549"/>
                  <a:pt x="158" y="547"/>
                </a:cubicBezTo>
                <a:cubicBezTo>
                  <a:pt x="157" y="550"/>
                  <a:pt x="154" y="551"/>
                  <a:pt x="155" y="555"/>
                </a:cubicBezTo>
                <a:cubicBezTo>
                  <a:pt x="158" y="554"/>
                  <a:pt x="155" y="549"/>
                  <a:pt x="159" y="552"/>
                </a:cubicBezTo>
                <a:close/>
                <a:moveTo>
                  <a:pt x="91" y="446"/>
                </a:moveTo>
                <a:cubicBezTo>
                  <a:pt x="90" y="443"/>
                  <a:pt x="86" y="446"/>
                  <a:pt x="88" y="448"/>
                </a:cubicBezTo>
                <a:cubicBezTo>
                  <a:pt x="89" y="447"/>
                  <a:pt x="90" y="447"/>
                  <a:pt x="91" y="446"/>
                </a:cubicBezTo>
                <a:close/>
                <a:moveTo>
                  <a:pt x="156" y="538"/>
                </a:moveTo>
                <a:cubicBezTo>
                  <a:pt x="154" y="537"/>
                  <a:pt x="156" y="536"/>
                  <a:pt x="155" y="535"/>
                </a:cubicBezTo>
                <a:cubicBezTo>
                  <a:pt x="154" y="538"/>
                  <a:pt x="151" y="537"/>
                  <a:pt x="151" y="541"/>
                </a:cubicBezTo>
                <a:cubicBezTo>
                  <a:pt x="154" y="542"/>
                  <a:pt x="153" y="537"/>
                  <a:pt x="156" y="538"/>
                </a:cubicBezTo>
                <a:close/>
                <a:moveTo>
                  <a:pt x="165" y="549"/>
                </a:moveTo>
                <a:cubicBezTo>
                  <a:pt x="164" y="546"/>
                  <a:pt x="162" y="546"/>
                  <a:pt x="165" y="545"/>
                </a:cubicBezTo>
                <a:cubicBezTo>
                  <a:pt x="164" y="543"/>
                  <a:pt x="163" y="545"/>
                  <a:pt x="161" y="544"/>
                </a:cubicBezTo>
                <a:cubicBezTo>
                  <a:pt x="162" y="546"/>
                  <a:pt x="160" y="546"/>
                  <a:pt x="160" y="548"/>
                </a:cubicBezTo>
                <a:cubicBezTo>
                  <a:pt x="161" y="548"/>
                  <a:pt x="161" y="548"/>
                  <a:pt x="162" y="549"/>
                </a:cubicBezTo>
                <a:cubicBezTo>
                  <a:pt x="163" y="546"/>
                  <a:pt x="162" y="550"/>
                  <a:pt x="165" y="549"/>
                </a:cubicBezTo>
                <a:close/>
                <a:moveTo>
                  <a:pt x="258" y="690"/>
                </a:moveTo>
                <a:cubicBezTo>
                  <a:pt x="259" y="691"/>
                  <a:pt x="256" y="692"/>
                  <a:pt x="258" y="693"/>
                </a:cubicBezTo>
                <a:cubicBezTo>
                  <a:pt x="258" y="693"/>
                  <a:pt x="258" y="693"/>
                  <a:pt x="258" y="694"/>
                </a:cubicBezTo>
                <a:cubicBezTo>
                  <a:pt x="260" y="694"/>
                  <a:pt x="260" y="690"/>
                  <a:pt x="258" y="690"/>
                </a:cubicBezTo>
                <a:close/>
                <a:moveTo>
                  <a:pt x="256" y="680"/>
                </a:moveTo>
                <a:cubicBezTo>
                  <a:pt x="254" y="678"/>
                  <a:pt x="250" y="679"/>
                  <a:pt x="250" y="680"/>
                </a:cubicBezTo>
                <a:cubicBezTo>
                  <a:pt x="252" y="680"/>
                  <a:pt x="254" y="681"/>
                  <a:pt x="256" y="680"/>
                </a:cubicBezTo>
                <a:close/>
                <a:moveTo>
                  <a:pt x="223" y="631"/>
                </a:moveTo>
                <a:cubicBezTo>
                  <a:pt x="222" y="628"/>
                  <a:pt x="217" y="632"/>
                  <a:pt x="219" y="633"/>
                </a:cubicBezTo>
                <a:cubicBezTo>
                  <a:pt x="221" y="633"/>
                  <a:pt x="221" y="630"/>
                  <a:pt x="223" y="631"/>
                </a:cubicBezTo>
                <a:close/>
                <a:moveTo>
                  <a:pt x="317" y="773"/>
                </a:moveTo>
                <a:cubicBezTo>
                  <a:pt x="315" y="770"/>
                  <a:pt x="319" y="773"/>
                  <a:pt x="317" y="770"/>
                </a:cubicBezTo>
                <a:cubicBezTo>
                  <a:pt x="316" y="771"/>
                  <a:pt x="314" y="772"/>
                  <a:pt x="314" y="774"/>
                </a:cubicBezTo>
                <a:cubicBezTo>
                  <a:pt x="315" y="773"/>
                  <a:pt x="316" y="775"/>
                  <a:pt x="317" y="773"/>
                </a:cubicBezTo>
                <a:close/>
                <a:moveTo>
                  <a:pt x="197" y="587"/>
                </a:moveTo>
                <a:cubicBezTo>
                  <a:pt x="196" y="588"/>
                  <a:pt x="195" y="585"/>
                  <a:pt x="194" y="587"/>
                </a:cubicBezTo>
                <a:cubicBezTo>
                  <a:pt x="195" y="588"/>
                  <a:pt x="196" y="589"/>
                  <a:pt x="195" y="590"/>
                </a:cubicBezTo>
                <a:cubicBezTo>
                  <a:pt x="195" y="590"/>
                  <a:pt x="194" y="591"/>
                  <a:pt x="195" y="592"/>
                </a:cubicBezTo>
                <a:cubicBezTo>
                  <a:pt x="197" y="592"/>
                  <a:pt x="197" y="589"/>
                  <a:pt x="197" y="587"/>
                </a:cubicBezTo>
                <a:close/>
                <a:moveTo>
                  <a:pt x="169" y="543"/>
                </a:moveTo>
                <a:cubicBezTo>
                  <a:pt x="168" y="543"/>
                  <a:pt x="167" y="542"/>
                  <a:pt x="166" y="542"/>
                </a:cubicBezTo>
                <a:cubicBezTo>
                  <a:pt x="167" y="541"/>
                  <a:pt x="167" y="540"/>
                  <a:pt x="167" y="539"/>
                </a:cubicBezTo>
                <a:cubicBezTo>
                  <a:pt x="165" y="540"/>
                  <a:pt x="166" y="542"/>
                  <a:pt x="164" y="541"/>
                </a:cubicBezTo>
                <a:cubicBezTo>
                  <a:pt x="165" y="542"/>
                  <a:pt x="164" y="543"/>
                  <a:pt x="165" y="544"/>
                </a:cubicBezTo>
                <a:cubicBezTo>
                  <a:pt x="166" y="542"/>
                  <a:pt x="169" y="546"/>
                  <a:pt x="169" y="543"/>
                </a:cubicBezTo>
                <a:close/>
                <a:moveTo>
                  <a:pt x="264" y="682"/>
                </a:moveTo>
                <a:cubicBezTo>
                  <a:pt x="263" y="680"/>
                  <a:pt x="261" y="680"/>
                  <a:pt x="260" y="679"/>
                </a:cubicBezTo>
                <a:cubicBezTo>
                  <a:pt x="259" y="680"/>
                  <a:pt x="258" y="681"/>
                  <a:pt x="258" y="682"/>
                </a:cubicBezTo>
                <a:cubicBezTo>
                  <a:pt x="260" y="681"/>
                  <a:pt x="262" y="684"/>
                  <a:pt x="264" y="682"/>
                </a:cubicBezTo>
                <a:close/>
                <a:moveTo>
                  <a:pt x="251" y="660"/>
                </a:moveTo>
                <a:cubicBezTo>
                  <a:pt x="249" y="661"/>
                  <a:pt x="246" y="663"/>
                  <a:pt x="248" y="666"/>
                </a:cubicBezTo>
                <a:cubicBezTo>
                  <a:pt x="249" y="664"/>
                  <a:pt x="251" y="663"/>
                  <a:pt x="251" y="660"/>
                </a:cubicBezTo>
                <a:close/>
                <a:moveTo>
                  <a:pt x="248" y="658"/>
                </a:moveTo>
                <a:cubicBezTo>
                  <a:pt x="246" y="659"/>
                  <a:pt x="250" y="657"/>
                  <a:pt x="248" y="656"/>
                </a:cubicBezTo>
                <a:cubicBezTo>
                  <a:pt x="246" y="657"/>
                  <a:pt x="245" y="658"/>
                  <a:pt x="242" y="657"/>
                </a:cubicBezTo>
                <a:cubicBezTo>
                  <a:pt x="243" y="659"/>
                  <a:pt x="243" y="658"/>
                  <a:pt x="244" y="660"/>
                </a:cubicBezTo>
                <a:cubicBezTo>
                  <a:pt x="245" y="659"/>
                  <a:pt x="249" y="660"/>
                  <a:pt x="248" y="658"/>
                </a:cubicBezTo>
                <a:close/>
                <a:moveTo>
                  <a:pt x="271" y="692"/>
                </a:moveTo>
                <a:cubicBezTo>
                  <a:pt x="270" y="693"/>
                  <a:pt x="270" y="695"/>
                  <a:pt x="269" y="696"/>
                </a:cubicBezTo>
                <a:cubicBezTo>
                  <a:pt x="271" y="697"/>
                  <a:pt x="274" y="695"/>
                  <a:pt x="271" y="692"/>
                </a:cubicBezTo>
                <a:close/>
                <a:moveTo>
                  <a:pt x="298" y="735"/>
                </a:moveTo>
                <a:cubicBezTo>
                  <a:pt x="297" y="735"/>
                  <a:pt x="295" y="733"/>
                  <a:pt x="296" y="732"/>
                </a:cubicBezTo>
                <a:cubicBezTo>
                  <a:pt x="292" y="733"/>
                  <a:pt x="299" y="738"/>
                  <a:pt x="298" y="735"/>
                </a:cubicBezTo>
                <a:close/>
                <a:moveTo>
                  <a:pt x="172" y="545"/>
                </a:moveTo>
                <a:cubicBezTo>
                  <a:pt x="172" y="544"/>
                  <a:pt x="175" y="547"/>
                  <a:pt x="174" y="544"/>
                </a:cubicBezTo>
                <a:cubicBezTo>
                  <a:pt x="173" y="544"/>
                  <a:pt x="171" y="542"/>
                  <a:pt x="170" y="544"/>
                </a:cubicBezTo>
                <a:cubicBezTo>
                  <a:pt x="171" y="545"/>
                  <a:pt x="172" y="547"/>
                  <a:pt x="172" y="546"/>
                </a:cubicBezTo>
                <a:cubicBezTo>
                  <a:pt x="172" y="546"/>
                  <a:pt x="172" y="545"/>
                  <a:pt x="172" y="545"/>
                </a:cubicBezTo>
                <a:close/>
                <a:moveTo>
                  <a:pt x="247" y="652"/>
                </a:moveTo>
                <a:cubicBezTo>
                  <a:pt x="246" y="653"/>
                  <a:pt x="243" y="653"/>
                  <a:pt x="244" y="655"/>
                </a:cubicBezTo>
                <a:cubicBezTo>
                  <a:pt x="245" y="653"/>
                  <a:pt x="249" y="656"/>
                  <a:pt x="247" y="652"/>
                </a:cubicBezTo>
                <a:close/>
                <a:moveTo>
                  <a:pt x="169" y="534"/>
                </a:moveTo>
                <a:cubicBezTo>
                  <a:pt x="168" y="533"/>
                  <a:pt x="167" y="532"/>
                  <a:pt x="166" y="531"/>
                </a:cubicBezTo>
                <a:cubicBezTo>
                  <a:pt x="165" y="532"/>
                  <a:pt x="164" y="532"/>
                  <a:pt x="165" y="533"/>
                </a:cubicBezTo>
                <a:cubicBezTo>
                  <a:pt x="166" y="532"/>
                  <a:pt x="167" y="534"/>
                  <a:pt x="169" y="534"/>
                </a:cubicBezTo>
                <a:close/>
                <a:moveTo>
                  <a:pt x="262" y="673"/>
                </a:moveTo>
                <a:cubicBezTo>
                  <a:pt x="262" y="671"/>
                  <a:pt x="258" y="672"/>
                  <a:pt x="259" y="674"/>
                </a:cubicBezTo>
                <a:cubicBezTo>
                  <a:pt x="261" y="674"/>
                  <a:pt x="262" y="676"/>
                  <a:pt x="262" y="673"/>
                </a:cubicBezTo>
                <a:close/>
                <a:moveTo>
                  <a:pt x="178" y="543"/>
                </a:moveTo>
                <a:cubicBezTo>
                  <a:pt x="177" y="544"/>
                  <a:pt x="176" y="541"/>
                  <a:pt x="175" y="542"/>
                </a:cubicBezTo>
                <a:cubicBezTo>
                  <a:pt x="177" y="544"/>
                  <a:pt x="174" y="544"/>
                  <a:pt x="176" y="546"/>
                </a:cubicBezTo>
                <a:cubicBezTo>
                  <a:pt x="176" y="545"/>
                  <a:pt x="179" y="545"/>
                  <a:pt x="178" y="543"/>
                </a:cubicBezTo>
                <a:close/>
                <a:moveTo>
                  <a:pt x="188" y="562"/>
                </a:moveTo>
                <a:cubicBezTo>
                  <a:pt x="186" y="560"/>
                  <a:pt x="189" y="561"/>
                  <a:pt x="189" y="561"/>
                </a:cubicBezTo>
                <a:cubicBezTo>
                  <a:pt x="188" y="557"/>
                  <a:pt x="185" y="562"/>
                  <a:pt x="188" y="562"/>
                </a:cubicBezTo>
                <a:close/>
                <a:moveTo>
                  <a:pt x="280" y="693"/>
                </a:moveTo>
                <a:cubicBezTo>
                  <a:pt x="278" y="695"/>
                  <a:pt x="277" y="696"/>
                  <a:pt x="278" y="698"/>
                </a:cubicBezTo>
                <a:cubicBezTo>
                  <a:pt x="279" y="697"/>
                  <a:pt x="280" y="695"/>
                  <a:pt x="280" y="693"/>
                </a:cubicBezTo>
                <a:close/>
                <a:moveTo>
                  <a:pt x="177" y="541"/>
                </a:moveTo>
                <a:cubicBezTo>
                  <a:pt x="177" y="541"/>
                  <a:pt x="177" y="541"/>
                  <a:pt x="177" y="540"/>
                </a:cubicBezTo>
                <a:cubicBezTo>
                  <a:pt x="177" y="540"/>
                  <a:pt x="178" y="539"/>
                  <a:pt x="177" y="538"/>
                </a:cubicBezTo>
                <a:cubicBezTo>
                  <a:pt x="177" y="539"/>
                  <a:pt x="176" y="537"/>
                  <a:pt x="175" y="537"/>
                </a:cubicBezTo>
                <a:cubicBezTo>
                  <a:pt x="174" y="538"/>
                  <a:pt x="178" y="544"/>
                  <a:pt x="177" y="541"/>
                </a:cubicBezTo>
                <a:close/>
                <a:moveTo>
                  <a:pt x="190" y="556"/>
                </a:moveTo>
                <a:cubicBezTo>
                  <a:pt x="191" y="557"/>
                  <a:pt x="192" y="557"/>
                  <a:pt x="192" y="557"/>
                </a:cubicBezTo>
                <a:cubicBezTo>
                  <a:pt x="189" y="554"/>
                  <a:pt x="189" y="555"/>
                  <a:pt x="190" y="551"/>
                </a:cubicBezTo>
                <a:cubicBezTo>
                  <a:pt x="189" y="552"/>
                  <a:pt x="188" y="552"/>
                  <a:pt x="186" y="551"/>
                </a:cubicBezTo>
                <a:cubicBezTo>
                  <a:pt x="187" y="554"/>
                  <a:pt x="188" y="554"/>
                  <a:pt x="188" y="557"/>
                </a:cubicBezTo>
                <a:cubicBezTo>
                  <a:pt x="190" y="557"/>
                  <a:pt x="190" y="557"/>
                  <a:pt x="190" y="556"/>
                </a:cubicBezTo>
                <a:close/>
                <a:moveTo>
                  <a:pt x="178" y="538"/>
                </a:moveTo>
                <a:cubicBezTo>
                  <a:pt x="179" y="539"/>
                  <a:pt x="180" y="540"/>
                  <a:pt x="180" y="541"/>
                </a:cubicBezTo>
                <a:cubicBezTo>
                  <a:pt x="181" y="540"/>
                  <a:pt x="181" y="541"/>
                  <a:pt x="182" y="540"/>
                </a:cubicBezTo>
                <a:cubicBezTo>
                  <a:pt x="181" y="538"/>
                  <a:pt x="180" y="538"/>
                  <a:pt x="178" y="538"/>
                </a:cubicBezTo>
                <a:close/>
                <a:moveTo>
                  <a:pt x="226" y="603"/>
                </a:moveTo>
                <a:cubicBezTo>
                  <a:pt x="225" y="604"/>
                  <a:pt x="227" y="609"/>
                  <a:pt x="228" y="609"/>
                </a:cubicBezTo>
                <a:cubicBezTo>
                  <a:pt x="227" y="607"/>
                  <a:pt x="227" y="605"/>
                  <a:pt x="226" y="603"/>
                </a:cubicBezTo>
                <a:close/>
                <a:moveTo>
                  <a:pt x="272" y="668"/>
                </a:moveTo>
                <a:cubicBezTo>
                  <a:pt x="271" y="669"/>
                  <a:pt x="268" y="668"/>
                  <a:pt x="269" y="671"/>
                </a:cubicBezTo>
                <a:cubicBezTo>
                  <a:pt x="270" y="670"/>
                  <a:pt x="272" y="670"/>
                  <a:pt x="272" y="668"/>
                </a:cubicBezTo>
                <a:close/>
                <a:moveTo>
                  <a:pt x="388" y="839"/>
                </a:moveTo>
                <a:cubicBezTo>
                  <a:pt x="386" y="839"/>
                  <a:pt x="384" y="839"/>
                  <a:pt x="385" y="842"/>
                </a:cubicBezTo>
                <a:cubicBezTo>
                  <a:pt x="386" y="841"/>
                  <a:pt x="389" y="841"/>
                  <a:pt x="388" y="839"/>
                </a:cubicBezTo>
                <a:close/>
                <a:moveTo>
                  <a:pt x="152" y="483"/>
                </a:moveTo>
                <a:cubicBezTo>
                  <a:pt x="151" y="483"/>
                  <a:pt x="150" y="482"/>
                  <a:pt x="148" y="483"/>
                </a:cubicBezTo>
                <a:cubicBezTo>
                  <a:pt x="149" y="484"/>
                  <a:pt x="153" y="485"/>
                  <a:pt x="152" y="483"/>
                </a:cubicBezTo>
                <a:close/>
                <a:moveTo>
                  <a:pt x="182" y="527"/>
                </a:moveTo>
                <a:cubicBezTo>
                  <a:pt x="180" y="525"/>
                  <a:pt x="183" y="524"/>
                  <a:pt x="181" y="522"/>
                </a:cubicBezTo>
                <a:cubicBezTo>
                  <a:pt x="180" y="523"/>
                  <a:pt x="180" y="524"/>
                  <a:pt x="180" y="526"/>
                </a:cubicBezTo>
                <a:cubicBezTo>
                  <a:pt x="180" y="526"/>
                  <a:pt x="181" y="527"/>
                  <a:pt x="182" y="527"/>
                </a:cubicBezTo>
                <a:close/>
                <a:moveTo>
                  <a:pt x="359" y="796"/>
                </a:moveTo>
                <a:cubicBezTo>
                  <a:pt x="360" y="794"/>
                  <a:pt x="362" y="793"/>
                  <a:pt x="362" y="791"/>
                </a:cubicBezTo>
                <a:cubicBezTo>
                  <a:pt x="360" y="791"/>
                  <a:pt x="358" y="793"/>
                  <a:pt x="359" y="796"/>
                </a:cubicBezTo>
                <a:close/>
                <a:moveTo>
                  <a:pt x="157" y="478"/>
                </a:moveTo>
                <a:cubicBezTo>
                  <a:pt x="155" y="479"/>
                  <a:pt x="156" y="481"/>
                  <a:pt x="154" y="479"/>
                </a:cubicBezTo>
                <a:cubicBezTo>
                  <a:pt x="154" y="480"/>
                  <a:pt x="154" y="480"/>
                  <a:pt x="154" y="481"/>
                </a:cubicBezTo>
                <a:cubicBezTo>
                  <a:pt x="155" y="482"/>
                  <a:pt x="155" y="482"/>
                  <a:pt x="155" y="482"/>
                </a:cubicBezTo>
                <a:cubicBezTo>
                  <a:pt x="156" y="480"/>
                  <a:pt x="159" y="482"/>
                  <a:pt x="157" y="478"/>
                </a:cubicBezTo>
                <a:close/>
                <a:moveTo>
                  <a:pt x="376" y="785"/>
                </a:moveTo>
                <a:cubicBezTo>
                  <a:pt x="379" y="785"/>
                  <a:pt x="376" y="788"/>
                  <a:pt x="378" y="788"/>
                </a:cubicBezTo>
                <a:cubicBezTo>
                  <a:pt x="379" y="784"/>
                  <a:pt x="386" y="783"/>
                  <a:pt x="385" y="781"/>
                </a:cubicBezTo>
                <a:cubicBezTo>
                  <a:pt x="378" y="783"/>
                  <a:pt x="365" y="784"/>
                  <a:pt x="361" y="791"/>
                </a:cubicBezTo>
                <a:cubicBezTo>
                  <a:pt x="366" y="792"/>
                  <a:pt x="374" y="792"/>
                  <a:pt x="376" y="785"/>
                </a:cubicBezTo>
                <a:close/>
                <a:moveTo>
                  <a:pt x="258" y="629"/>
                </a:moveTo>
                <a:cubicBezTo>
                  <a:pt x="258" y="626"/>
                  <a:pt x="251" y="625"/>
                  <a:pt x="253" y="628"/>
                </a:cubicBezTo>
                <a:cubicBezTo>
                  <a:pt x="255" y="626"/>
                  <a:pt x="256" y="630"/>
                  <a:pt x="258" y="629"/>
                </a:cubicBezTo>
                <a:close/>
                <a:moveTo>
                  <a:pt x="234" y="592"/>
                </a:moveTo>
                <a:cubicBezTo>
                  <a:pt x="233" y="589"/>
                  <a:pt x="239" y="591"/>
                  <a:pt x="238" y="588"/>
                </a:cubicBezTo>
                <a:cubicBezTo>
                  <a:pt x="235" y="589"/>
                  <a:pt x="233" y="590"/>
                  <a:pt x="231" y="590"/>
                </a:cubicBezTo>
                <a:cubicBezTo>
                  <a:pt x="232" y="592"/>
                  <a:pt x="233" y="593"/>
                  <a:pt x="234" y="592"/>
                </a:cubicBezTo>
                <a:close/>
                <a:moveTo>
                  <a:pt x="162" y="482"/>
                </a:moveTo>
                <a:cubicBezTo>
                  <a:pt x="161" y="479"/>
                  <a:pt x="162" y="478"/>
                  <a:pt x="164" y="477"/>
                </a:cubicBezTo>
                <a:cubicBezTo>
                  <a:pt x="163" y="474"/>
                  <a:pt x="162" y="478"/>
                  <a:pt x="160" y="476"/>
                </a:cubicBezTo>
                <a:cubicBezTo>
                  <a:pt x="160" y="477"/>
                  <a:pt x="162" y="479"/>
                  <a:pt x="160" y="480"/>
                </a:cubicBezTo>
                <a:cubicBezTo>
                  <a:pt x="159" y="478"/>
                  <a:pt x="160" y="478"/>
                  <a:pt x="159" y="476"/>
                </a:cubicBezTo>
                <a:cubicBezTo>
                  <a:pt x="157" y="478"/>
                  <a:pt x="160" y="481"/>
                  <a:pt x="162" y="482"/>
                </a:cubicBezTo>
                <a:close/>
                <a:moveTo>
                  <a:pt x="285" y="662"/>
                </a:moveTo>
                <a:cubicBezTo>
                  <a:pt x="284" y="662"/>
                  <a:pt x="284" y="662"/>
                  <a:pt x="284" y="661"/>
                </a:cubicBezTo>
                <a:cubicBezTo>
                  <a:pt x="283" y="661"/>
                  <a:pt x="282" y="662"/>
                  <a:pt x="282" y="664"/>
                </a:cubicBezTo>
                <a:cubicBezTo>
                  <a:pt x="283" y="664"/>
                  <a:pt x="286" y="664"/>
                  <a:pt x="285" y="662"/>
                </a:cubicBezTo>
                <a:close/>
                <a:moveTo>
                  <a:pt x="191" y="516"/>
                </a:moveTo>
                <a:cubicBezTo>
                  <a:pt x="190" y="516"/>
                  <a:pt x="186" y="513"/>
                  <a:pt x="187" y="516"/>
                </a:cubicBezTo>
                <a:cubicBezTo>
                  <a:pt x="188" y="514"/>
                  <a:pt x="191" y="519"/>
                  <a:pt x="191" y="516"/>
                </a:cubicBezTo>
                <a:close/>
                <a:moveTo>
                  <a:pt x="234" y="583"/>
                </a:moveTo>
                <a:cubicBezTo>
                  <a:pt x="231" y="580"/>
                  <a:pt x="234" y="579"/>
                  <a:pt x="235" y="578"/>
                </a:cubicBezTo>
                <a:cubicBezTo>
                  <a:pt x="233" y="576"/>
                  <a:pt x="233" y="577"/>
                  <a:pt x="232" y="574"/>
                </a:cubicBezTo>
                <a:cubicBezTo>
                  <a:pt x="233" y="579"/>
                  <a:pt x="230" y="579"/>
                  <a:pt x="230" y="581"/>
                </a:cubicBezTo>
                <a:cubicBezTo>
                  <a:pt x="231" y="581"/>
                  <a:pt x="232" y="584"/>
                  <a:pt x="234" y="583"/>
                </a:cubicBezTo>
                <a:close/>
                <a:moveTo>
                  <a:pt x="240" y="581"/>
                </a:moveTo>
                <a:cubicBezTo>
                  <a:pt x="238" y="579"/>
                  <a:pt x="236" y="579"/>
                  <a:pt x="234" y="581"/>
                </a:cubicBezTo>
                <a:cubicBezTo>
                  <a:pt x="235" y="582"/>
                  <a:pt x="234" y="583"/>
                  <a:pt x="235" y="584"/>
                </a:cubicBezTo>
                <a:cubicBezTo>
                  <a:pt x="236" y="582"/>
                  <a:pt x="237" y="582"/>
                  <a:pt x="240" y="581"/>
                </a:cubicBezTo>
                <a:close/>
                <a:moveTo>
                  <a:pt x="294" y="662"/>
                </a:moveTo>
                <a:cubicBezTo>
                  <a:pt x="293" y="661"/>
                  <a:pt x="292" y="665"/>
                  <a:pt x="290" y="663"/>
                </a:cubicBezTo>
                <a:cubicBezTo>
                  <a:pt x="290" y="661"/>
                  <a:pt x="290" y="660"/>
                  <a:pt x="289" y="658"/>
                </a:cubicBezTo>
                <a:cubicBezTo>
                  <a:pt x="284" y="661"/>
                  <a:pt x="295" y="669"/>
                  <a:pt x="294" y="662"/>
                </a:cubicBezTo>
                <a:close/>
                <a:moveTo>
                  <a:pt x="367" y="773"/>
                </a:moveTo>
                <a:cubicBezTo>
                  <a:pt x="365" y="770"/>
                  <a:pt x="363" y="773"/>
                  <a:pt x="364" y="775"/>
                </a:cubicBezTo>
                <a:cubicBezTo>
                  <a:pt x="365" y="775"/>
                  <a:pt x="366" y="774"/>
                  <a:pt x="367" y="773"/>
                </a:cubicBezTo>
                <a:close/>
                <a:moveTo>
                  <a:pt x="257" y="605"/>
                </a:moveTo>
                <a:cubicBezTo>
                  <a:pt x="255" y="604"/>
                  <a:pt x="255" y="608"/>
                  <a:pt x="256" y="609"/>
                </a:cubicBezTo>
                <a:cubicBezTo>
                  <a:pt x="258" y="609"/>
                  <a:pt x="257" y="607"/>
                  <a:pt x="257" y="605"/>
                </a:cubicBezTo>
                <a:close/>
                <a:moveTo>
                  <a:pt x="224" y="557"/>
                </a:moveTo>
                <a:cubicBezTo>
                  <a:pt x="224" y="558"/>
                  <a:pt x="224" y="559"/>
                  <a:pt x="225" y="558"/>
                </a:cubicBezTo>
                <a:cubicBezTo>
                  <a:pt x="226" y="558"/>
                  <a:pt x="223" y="555"/>
                  <a:pt x="222" y="555"/>
                </a:cubicBezTo>
                <a:cubicBezTo>
                  <a:pt x="223" y="556"/>
                  <a:pt x="221" y="556"/>
                  <a:pt x="222" y="557"/>
                </a:cubicBezTo>
                <a:cubicBezTo>
                  <a:pt x="222" y="557"/>
                  <a:pt x="223" y="556"/>
                  <a:pt x="224" y="557"/>
                </a:cubicBezTo>
                <a:close/>
                <a:moveTo>
                  <a:pt x="271" y="624"/>
                </a:moveTo>
                <a:cubicBezTo>
                  <a:pt x="272" y="623"/>
                  <a:pt x="265" y="624"/>
                  <a:pt x="268" y="626"/>
                </a:cubicBezTo>
                <a:cubicBezTo>
                  <a:pt x="270" y="627"/>
                  <a:pt x="269" y="624"/>
                  <a:pt x="271" y="624"/>
                </a:cubicBezTo>
                <a:close/>
                <a:moveTo>
                  <a:pt x="240" y="576"/>
                </a:moveTo>
                <a:cubicBezTo>
                  <a:pt x="241" y="579"/>
                  <a:pt x="236" y="576"/>
                  <a:pt x="238" y="580"/>
                </a:cubicBezTo>
                <a:cubicBezTo>
                  <a:pt x="240" y="580"/>
                  <a:pt x="242" y="577"/>
                  <a:pt x="240" y="576"/>
                </a:cubicBezTo>
                <a:close/>
                <a:moveTo>
                  <a:pt x="277" y="634"/>
                </a:moveTo>
                <a:cubicBezTo>
                  <a:pt x="275" y="633"/>
                  <a:pt x="273" y="627"/>
                  <a:pt x="271" y="628"/>
                </a:cubicBezTo>
                <a:cubicBezTo>
                  <a:pt x="272" y="628"/>
                  <a:pt x="275" y="637"/>
                  <a:pt x="277" y="634"/>
                </a:cubicBezTo>
                <a:close/>
                <a:moveTo>
                  <a:pt x="206" y="524"/>
                </a:moveTo>
                <a:cubicBezTo>
                  <a:pt x="204" y="524"/>
                  <a:pt x="204" y="526"/>
                  <a:pt x="205" y="528"/>
                </a:cubicBezTo>
                <a:cubicBezTo>
                  <a:pt x="206" y="527"/>
                  <a:pt x="207" y="526"/>
                  <a:pt x="206" y="524"/>
                </a:cubicBezTo>
                <a:close/>
                <a:moveTo>
                  <a:pt x="192" y="501"/>
                </a:moveTo>
                <a:cubicBezTo>
                  <a:pt x="192" y="502"/>
                  <a:pt x="191" y="501"/>
                  <a:pt x="191" y="500"/>
                </a:cubicBezTo>
                <a:cubicBezTo>
                  <a:pt x="190" y="501"/>
                  <a:pt x="188" y="501"/>
                  <a:pt x="189" y="503"/>
                </a:cubicBezTo>
                <a:cubicBezTo>
                  <a:pt x="190" y="501"/>
                  <a:pt x="193" y="505"/>
                  <a:pt x="192" y="501"/>
                </a:cubicBezTo>
                <a:close/>
                <a:moveTo>
                  <a:pt x="270" y="619"/>
                </a:moveTo>
                <a:cubicBezTo>
                  <a:pt x="269" y="620"/>
                  <a:pt x="268" y="619"/>
                  <a:pt x="266" y="620"/>
                </a:cubicBezTo>
                <a:cubicBezTo>
                  <a:pt x="267" y="622"/>
                  <a:pt x="270" y="621"/>
                  <a:pt x="270" y="619"/>
                </a:cubicBezTo>
                <a:close/>
                <a:moveTo>
                  <a:pt x="180" y="479"/>
                </a:moveTo>
                <a:cubicBezTo>
                  <a:pt x="178" y="482"/>
                  <a:pt x="177" y="481"/>
                  <a:pt x="177" y="484"/>
                </a:cubicBezTo>
                <a:cubicBezTo>
                  <a:pt x="179" y="483"/>
                  <a:pt x="180" y="481"/>
                  <a:pt x="180" y="479"/>
                </a:cubicBezTo>
                <a:close/>
                <a:moveTo>
                  <a:pt x="175" y="476"/>
                </a:moveTo>
                <a:cubicBezTo>
                  <a:pt x="176" y="478"/>
                  <a:pt x="175" y="479"/>
                  <a:pt x="175" y="481"/>
                </a:cubicBezTo>
                <a:cubicBezTo>
                  <a:pt x="177" y="481"/>
                  <a:pt x="176" y="476"/>
                  <a:pt x="175" y="476"/>
                </a:cubicBezTo>
                <a:close/>
                <a:moveTo>
                  <a:pt x="362" y="754"/>
                </a:moveTo>
                <a:cubicBezTo>
                  <a:pt x="361" y="752"/>
                  <a:pt x="360" y="753"/>
                  <a:pt x="359" y="753"/>
                </a:cubicBezTo>
                <a:cubicBezTo>
                  <a:pt x="360" y="756"/>
                  <a:pt x="360" y="756"/>
                  <a:pt x="360" y="756"/>
                </a:cubicBezTo>
                <a:lnTo>
                  <a:pt x="362" y="754"/>
                </a:lnTo>
                <a:close/>
                <a:moveTo>
                  <a:pt x="185" y="477"/>
                </a:moveTo>
                <a:cubicBezTo>
                  <a:pt x="183" y="474"/>
                  <a:pt x="187" y="473"/>
                  <a:pt x="187" y="470"/>
                </a:cubicBezTo>
                <a:cubicBezTo>
                  <a:pt x="186" y="469"/>
                  <a:pt x="186" y="468"/>
                  <a:pt x="185" y="468"/>
                </a:cubicBezTo>
                <a:cubicBezTo>
                  <a:pt x="187" y="471"/>
                  <a:pt x="182" y="472"/>
                  <a:pt x="183" y="475"/>
                </a:cubicBezTo>
                <a:cubicBezTo>
                  <a:pt x="185" y="474"/>
                  <a:pt x="183" y="479"/>
                  <a:pt x="181" y="477"/>
                </a:cubicBezTo>
                <a:cubicBezTo>
                  <a:pt x="182" y="478"/>
                  <a:pt x="182" y="479"/>
                  <a:pt x="182" y="480"/>
                </a:cubicBezTo>
                <a:cubicBezTo>
                  <a:pt x="184" y="480"/>
                  <a:pt x="183" y="478"/>
                  <a:pt x="185" y="477"/>
                </a:cubicBezTo>
                <a:close/>
                <a:moveTo>
                  <a:pt x="179" y="461"/>
                </a:moveTo>
                <a:cubicBezTo>
                  <a:pt x="177" y="463"/>
                  <a:pt x="173" y="464"/>
                  <a:pt x="175" y="468"/>
                </a:cubicBezTo>
                <a:cubicBezTo>
                  <a:pt x="175" y="463"/>
                  <a:pt x="180" y="466"/>
                  <a:pt x="179" y="461"/>
                </a:cubicBezTo>
                <a:close/>
                <a:moveTo>
                  <a:pt x="206" y="506"/>
                </a:moveTo>
                <a:cubicBezTo>
                  <a:pt x="204" y="504"/>
                  <a:pt x="206" y="503"/>
                  <a:pt x="204" y="501"/>
                </a:cubicBezTo>
                <a:cubicBezTo>
                  <a:pt x="204" y="504"/>
                  <a:pt x="201" y="505"/>
                  <a:pt x="202" y="507"/>
                </a:cubicBezTo>
                <a:cubicBezTo>
                  <a:pt x="203" y="505"/>
                  <a:pt x="205" y="507"/>
                  <a:pt x="206" y="506"/>
                </a:cubicBezTo>
                <a:close/>
                <a:moveTo>
                  <a:pt x="200" y="495"/>
                </a:moveTo>
                <a:cubicBezTo>
                  <a:pt x="198" y="496"/>
                  <a:pt x="200" y="499"/>
                  <a:pt x="200" y="501"/>
                </a:cubicBezTo>
                <a:cubicBezTo>
                  <a:pt x="201" y="499"/>
                  <a:pt x="201" y="497"/>
                  <a:pt x="200" y="495"/>
                </a:cubicBezTo>
                <a:close/>
                <a:moveTo>
                  <a:pt x="257" y="578"/>
                </a:moveTo>
                <a:cubicBezTo>
                  <a:pt x="256" y="580"/>
                  <a:pt x="252" y="576"/>
                  <a:pt x="254" y="581"/>
                </a:cubicBezTo>
                <a:cubicBezTo>
                  <a:pt x="255" y="579"/>
                  <a:pt x="258" y="581"/>
                  <a:pt x="257" y="578"/>
                </a:cubicBezTo>
                <a:close/>
                <a:moveTo>
                  <a:pt x="218" y="517"/>
                </a:moveTo>
                <a:cubicBezTo>
                  <a:pt x="218" y="519"/>
                  <a:pt x="216" y="520"/>
                  <a:pt x="217" y="522"/>
                </a:cubicBezTo>
                <a:cubicBezTo>
                  <a:pt x="217" y="519"/>
                  <a:pt x="220" y="521"/>
                  <a:pt x="218" y="517"/>
                </a:cubicBezTo>
                <a:close/>
                <a:moveTo>
                  <a:pt x="307" y="650"/>
                </a:moveTo>
                <a:cubicBezTo>
                  <a:pt x="308" y="652"/>
                  <a:pt x="304" y="650"/>
                  <a:pt x="306" y="654"/>
                </a:cubicBezTo>
                <a:cubicBezTo>
                  <a:pt x="308" y="655"/>
                  <a:pt x="310" y="650"/>
                  <a:pt x="307" y="650"/>
                </a:cubicBezTo>
                <a:close/>
                <a:moveTo>
                  <a:pt x="282" y="611"/>
                </a:moveTo>
                <a:cubicBezTo>
                  <a:pt x="281" y="610"/>
                  <a:pt x="281" y="610"/>
                  <a:pt x="281" y="609"/>
                </a:cubicBezTo>
                <a:cubicBezTo>
                  <a:pt x="280" y="610"/>
                  <a:pt x="279" y="611"/>
                  <a:pt x="279" y="612"/>
                </a:cubicBezTo>
                <a:cubicBezTo>
                  <a:pt x="281" y="612"/>
                  <a:pt x="280" y="612"/>
                  <a:pt x="282" y="611"/>
                </a:cubicBezTo>
                <a:close/>
                <a:moveTo>
                  <a:pt x="257" y="571"/>
                </a:moveTo>
                <a:cubicBezTo>
                  <a:pt x="258" y="571"/>
                  <a:pt x="259" y="570"/>
                  <a:pt x="258" y="568"/>
                </a:cubicBezTo>
                <a:cubicBezTo>
                  <a:pt x="257" y="569"/>
                  <a:pt x="256" y="568"/>
                  <a:pt x="254" y="568"/>
                </a:cubicBezTo>
                <a:cubicBezTo>
                  <a:pt x="255" y="569"/>
                  <a:pt x="255" y="570"/>
                  <a:pt x="255" y="571"/>
                </a:cubicBezTo>
                <a:cubicBezTo>
                  <a:pt x="256" y="570"/>
                  <a:pt x="257" y="570"/>
                  <a:pt x="257" y="571"/>
                </a:cubicBezTo>
                <a:close/>
                <a:moveTo>
                  <a:pt x="206" y="491"/>
                </a:moveTo>
                <a:cubicBezTo>
                  <a:pt x="205" y="489"/>
                  <a:pt x="203" y="489"/>
                  <a:pt x="202" y="489"/>
                </a:cubicBezTo>
                <a:cubicBezTo>
                  <a:pt x="203" y="491"/>
                  <a:pt x="205" y="492"/>
                  <a:pt x="206" y="491"/>
                </a:cubicBezTo>
                <a:close/>
                <a:moveTo>
                  <a:pt x="188" y="451"/>
                </a:moveTo>
                <a:cubicBezTo>
                  <a:pt x="187" y="454"/>
                  <a:pt x="184" y="454"/>
                  <a:pt x="184" y="457"/>
                </a:cubicBezTo>
                <a:cubicBezTo>
                  <a:pt x="186" y="454"/>
                  <a:pt x="190" y="456"/>
                  <a:pt x="188" y="451"/>
                </a:cubicBezTo>
                <a:close/>
                <a:moveTo>
                  <a:pt x="282" y="594"/>
                </a:moveTo>
                <a:cubicBezTo>
                  <a:pt x="283" y="596"/>
                  <a:pt x="280" y="595"/>
                  <a:pt x="279" y="596"/>
                </a:cubicBezTo>
                <a:cubicBezTo>
                  <a:pt x="280" y="597"/>
                  <a:pt x="280" y="598"/>
                  <a:pt x="281" y="599"/>
                </a:cubicBezTo>
                <a:cubicBezTo>
                  <a:pt x="283" y="598"/>
                  <a:pt x="284" y="594"/>
                  <a:pt x="282" y="594"/>
                </a:cubicBezTo>
                <a:close/>
                <a:moveTo>
                  <a:pt x="228" y="504"/>
                </a:moveTo>
                <a:cubicBezTo>
                  <a:pt x="226" y="506"/>
                  <a:pt x="225" y="505"/>
                  <a:pt x="223" y="506"/>
                </a:cubicBezTo>
                <a:cubicBezTo>
                  <a:pt x="226" y="510"/>
                  <a:pt x="228" y="507"/>
                  <a:pt x="228" y="504"/>
                </a:cubicBezTo>
                <a:close/>
                <a:moveTo>
                  <a:pt x="297" y="608"/>
                </a:moveTo>
                <a:cubicBezTo>
                  <a:pt x="296" y="610"/>
                  <a:pt x="295" y="609"/>
                  <a:pt x="294" y="607"/>
                </a:cubicBezTo>
                <a:cubicBezTo>
                  <a:pt x="294" y="608"/>
                  <a:pt x="292" y="608"/>
                  <a:pt x="293" y="609"/>
                </a:cubicBezTo>
                <a:cubicBezTo>
                  <a:pt x="294" y="610"/>
                  <a:pt x="299" y="612"/>
                  <a:pt x="297" y="608"/>
                </a:cubicBezTo>
                <a:close/>
                <a:moveTo>
                  <a:pt x="214" y="475"/>
                </a:moveTo>
                <a:cubicBezTo>
                  <a:pt x="213" y="477"/>
                  <a:pt x="208" y="477"/>
                  <a:pt x="209" y="480"/>
                </a:cubicBezTo>
                <a:cubicBezTo>
                  <a:pt x="211" y="477"/>
                  <a:pt x="215" y="479"/>
                  <a:pt x="214" y="475"/>
                </a:cubicBezTo>
                <a:close/>
                <a:moveTo>
                  <a:pt x="250" y="528"/>
                </a:moveTo>
                <a:cubicBezTo>
                  <a:pt x="249" y="530"/>
                  <a:pt x="249" y="531"/>
                  <a:pt x="249" y="533"/>
                </a:cubicBezTo>
                <a:cubicBezTo>
                  <a:pt x="250" y="532"/>
                  <a:pt x="251" y="531"/>
                  <a:pt x="250" y="528"/>
                </a:cubicBezTo>
                <a:close/>
                <a:moveTo>
                  <a:pt x="441" y="810"/>
                </a:moveTo>
                <a:cubicBezTo>
                  <a:pt x="439" y="807"/>
                  <a:pt x="437" y="809"/>
                  <a:pt x="437" y="811"/>
                </a:cubicBezTo>
                <a:cubicBezTo>
                  <a:pt x="438" y="810"/>
                  <a:pt x="440" y="809"/>
                  <a:pt x="441" y="810"/>
                </a:cubicBezTo>
                <a:close/>
                <a:moveTo>
                  <a:pt x="220" y="474"/>
                </a:moveTo>
                <a:cubicBezTo>
                  <a:pt x="219" y="474"/>
                  <a:pt x="217" y="476"/>
                  <a:pt x="218" y="478"/>
                </a:cubicBezTo>
                <a:cubicBezTo>
                  <a:pt x="219" y="477"/>
                  <a:pt x="220" y="476"/>
                  <a:pt x="220" y="474"/>
                </a:cubicBezTo>
                <a:close/>
                <a:moveTo>
                  <a:pt x="391" y="728"/>
                </a:moveTo>
                <a:cubicBezTo>
                  <a:pt x="391" y="728"/>
                  <a:pt x="393" y="728"/>
                  <a:pt x="392" y="726"/>
                </a:cubicBezTo>
                <a:cubicBezTo>
                  <a:pt x="391" y="727"/>
                  <a:pt x="391" y="727"/>
                  <a:pt x="390" y="725"/>
                </a:cubicBezTo>
                <a:cubicBezTo>
                  <a:pt x="389" y="726"/>
                  <a:pt x="387" y="726"/>
                  <a:pt x="388" y="727"/>
                </a:cubicBezTo>
                <a:cubicBezTo>
                  <a:pt x="389" y="726"/>
                  <a:pt x="391" y="727"/>
                  <a:pt x="391" y="728"/>
                </a:cubicBezTo>
                <a:close/>
                <a:moveTo>
                  <a:pt x="307" y="601"/>
                </a:moveTo>
                <a:cubicBezTo>
                  <a:pt x="306" y="599"/>
                  <a:pt x="305" y="597"/>
                  <a:pt x="305" y="596"/>
                </a:cubicBezTo>
                <a:cubicBezTo>
                  <a:pt x="304" y="598"/>
                  <a:pt x="305" y="600"/>
                  <a:pt x="305" y="602"/>
                </a:cubicBezTo>
                <a:lnTo>
                  <a:pt x="307" y="601"/>
                </a:lnTo>
                <a:close/>
                <a:moveTo>
                  <a:pt x="261" y="526"/>
                </a:moveTo>
                <a:cubicBezTo>
                  <a:pt x="260" y="526"/>
                  <a:pt x="257" y="527"/>
                  <a:pt x="258" y="530"/>
                </a:cubicBezTo>
                <a:cubicBezTo>
                  <a:pt x="258" y="527"/>
                  <a:pt x="261" y="529"/>
                  <a:pt x="261" y="526"/>
                </a:cubicBezTo>
                <a:close/>
                <a:moveTo>
                  <a:pt x="297" y="580"/>
                </a:moveTo>
                <a:cubicBezTo>
                  <a:pt x="296" y="581"/>
                  <a:pt x="295" y="582"/>
                  <a:pt x="295" y="584"/>
                </a:cubicBezTo>
                <a:cubicBezTo>
                  <a:pt x="296" y="583"/>
                  <a:pt x="299" y="582"/>
                  <a:pt x="297" y="580"/>
                </a:cubicBezTo>
                <a:close/>
                <a:moveTo>
                  <a:pt x="299" y="577"/>
                </a:moveTo>
                <a:cubicBezTo>
                  <a:pt x="299" y="576"/>
                  <a:pt x="298" y="575"/>
                  <a:pt x="298" y="574"/>
                </a:cubicBezTo>
                <a:cubicBezTo>
                  <a:pt x="296" y="576"/>
                  <a:pt x="296" y="572"/>
                  <a:pt x="295" y="571"/>
                </a:cubicBezTo>
                <a:cubicBezTo>
                  <a:pt x="294" y="571"/>
                  <a:pt x="293" y="570"/>
                  <a:pt x="291" y="570"/>
                </a:cubicBezTo>
                <a:cubicBezTo>
                  <a:pt x="294" y="572"/>
                  <a:pt x="297" y="577"/>
                  <a:pt x="299" y="577"/>
                </a:cubicBezTo>
                <a:close/>
                <a:moveTo>
                  <a:pt x="406" y="731"/>
                </a:moveTo>
                <a:cubicBezTo>
                  <a:pt x="406" y="730"/>
                  <a:pt x="407" y="730"/>
                  <a:pt x="408" y="729"/>
                </a:cubicBezTo>
                <a:cubicBezTo>
                  <a:pt x="408" y="729"/>
                  <a:pt x="408" y="728"/>
                  <a:pt x="407" y="728"/>
                </a:cubicBezTo>
                <a:cubicBezTo>
                  <a:pt x="407" y="727"/>
                  <a:pt x="407" y="727"/>
                  <a:pt x="406" y="727"/>
                </a:cubicBezTo>
                <a:cubicBezTo>
                  <a:pt x="407" y="730"/>
                  <a:pt x="404" y="729"/>
                  <a:pt x="404" y="728"/>
                </a:cubicBezTo>
                <a:cubicBezTo>
                  <a:pt x="405" y="730"/>
                  <a:pt x="404" y="730"/>
                  <a:pt x="406" y="731"/>
                </a:cubicBezTo>
                <a:close/>
                <a:moveTo>
                  <a:pt x="269" y="524"/>
                </a:moveTo>
                <a:cubicBezTo>
                  <a:pt x="267" y="522"/>
                  <a:pt x="272" y="522"/>
                  <a:pt x="270" y="520"/>
                </a:cubicBezTo>
                <a:cubicBezTo>
                  <a:pt x="268" y="520"/>
                  <a:pt x="267" y="524"/>
                  <a:pt x="269" y="524"/>
                </a:cubicBezTo>
                <a:close/>
                <a:moveTo>
                  <a:pt x="236" y="476"/>
                </a:moveTo>
                <a:cubicBezTo>
                  <a:pt x="238" y="474"/>
                  <a:pt x="239" y="475"/>
                  <a:pt x="240" y="475"/>
                </a:cubicBezTo>
                <a:cubicBezTo>
                  <a:pt x="239" y="474"/>
                  <a:pt x="238" y="473"/>
                  <a:pt x="238" y="472"/>
                </a:cubicBezTo>
                <a:cubicBezTo>
                  <a:pt x="236" y="473"/>
                  <a:pt x="235" y="474"/>
                  <a:pt x="236" y="476"/>
                </a:cubicBezTo>
                <a:close/>
                <a:moveTo>
                  <a:pt x="306" y="565"/>
                </a:moveTo>
                <a:cubicBezTo>
                  <a:pt x="305" y="565"/>
                  <a:pt x="305" y="565"/>
                  <a:pt x="305" y="565"/>
                </a:cubicBezTo>
                <a:cubicBezTo>
                  <a:pt x="306" y="568"/>
                  <a:pt x="307" y="570"/>
                  <a:pt x="306" y="572"/>
                </a:cubicBezTo>
                <a:cubicBezTo>
                  <a:pt x="304" y="570"/>
                  <a:pt x="304" y="574"/>
                  <a:pt x="305" y="576"/>
                </a:cubicBezTo>
                <a:cubicBezTo>
                  <a:pt x="307" y="574"/>
                  <a:pt x="307" y="570"/>
                  <a:pt x="310" y="573"/>
                </a:cubicBezTo>
                <a:cubicBezTo>
                  <a:pt x="309" y="570"/>
                  <a:pt x="306" y="567"/>
                  <a:pt x="306" y="565"/>
                </a:cubicBezTo>
                <a:close/>
                <a:moveTo>
                  <a:pt x="294" y="554"/>
                </a:moveTo>
                <a:cubicBezTo>
                  <a:pt x="293" y="554"/>
                  <a:pt x="292" y="553"/>
                  <a:pt x="291" y="554"/>
                </a:cubicBezTo>
                <a:cubicBezTo>
                  <a:pt x="292" y="557"/>
                  <a:pt x="295" y="556"/>
                  <a:pt x="294" y="554"/>
                </a:cubicBezTo>
                <a:close/>
                <a:moveTo>
                  <a:pt x="214" y="433"/>
                </a:moveTo>
                <a:cubicBezTo>
                  <a:pt x="214" y="434"/>
                  <a:pt x="211" y="434"/>
                  <a:pt x="212" y="435"/>
                </a:cubicBezTo>
                <a:cubicBezTo>
                  <a:pt x="214" y="435"/>
                  <a:pt x="216" y="436"/>
                  <a:pt x="214" y="433"/>
                </a:cubicBezTo>
                <a:close/>
                <a:moveTo>
                  <a:pt x="319" y="587"/>
                </a:moveTo>
                <a:cubicBezTo>
                  <a:pt x="317" y="586"/>
                  <a:pt x="315" y="589"/>
                  <a:pt x="316" y="591"/>
                </a:cubicBezTo>
                <a:cubicBezTo>
                  <a:pt x="318" y="589"/>
                  <a:pt x="319" y="589"/>
                  <a:pt x="319" y="587"/>
                </a:cubicBezTo>
                <a:close/>
                <a:moveTo>
                  <a:pt x="193" y="396"/>
                </a:moveTo>
                <a:cubicBezTo>
                  <a:pt x="194" y="398"/>
                  <a:pt x="191" y="397"/>
                  <a:pt x="190" y="398"/>
                </a:cubicBezTo>
                <a:cubicBezTo>
                  <a:pt x="191" y="399"/>
                  <a:pt x="191" y="400"/>
                  <a:pt x="191" y="401"/>
                </a:cubicBezTo>
                <a:cubicBezTo>
                  <a:pt x="192" y="399"/>
                  <a:pt x="196" y="398"/>
                  <a:pt x="193" y="396"/>
                </a:cubicBezTo>
                <a:close/>
                <a:moveTo>
                  <a:pt x="243" y="475"/>
                </a:moveTo>
                <a:cubicBezTo>
                  <a:pt x="242" y="475"/>
                  <a:pt x="242" y="477"/>
                  <a:pt x="243" y="479"/>
                </a:cubicBezTo>
                <a:cubicBezTo>
                  <a:pt x="246" y="478"/>
                  <a:pt x="243" y="476"/>
                  <a:pt x="243" y="475"/>
                </a:cubicBezTo>
                <a:close/>
                <a:moveTo>
                  <a:pt x="322" y="593"/>
                </a:moveTo>
                <a:cubicBezTo>
                  <a:pt x="322" y="592"/>
                  <a:pt x="322" y="591"/>
                  <a:pt x="321" y="589"/>
                </a:cubicBezTo>
                <a:cubicBezTo>
                  <a:pt x="320" y="590"/>
                  <a:pt x="319" y="591"/>
                  <a:pt x="318" y="591"/>
                </a:cubicBezTo>
                <a:cubicBezTo>
                  <a:pt x="320" y="593"/>
                  <a:pt x="321" y="594"/>
                  <a:pt x="322" y="593"/>
                </a:cubicBezTo>
                <a:close/>
                <a:moveTo>
                  <a:pt x="251" y="485"/>
                </a:moveTo>
                <a:cubicBezTo>
                  <a:pt x="252" y="486"/>
                  <a:pt x="249" y="487"/>
                  <a:pt x="252" y="488"/>
                </a:cubicBezTo>
                <a:cubicBezTo>
                  <a:pt x="251" y="488"/>
                  <a:pt x="251" y="489"/>
                  <a:pt x="251" y="489"/>
                </a:cubicBezTo>
                <a:cubicBezTo>
                  <a:pt x="253" y="491"/>
                  <a:pt x="253" y="485"/>
                  <a:pt x="251" y="485"/>
                </a:cubicBezTo>
                <a:close/>
                <a:moveTo>
                  <a:pt x="461" y="794"/>
                </a:moveTo>
                <a:cubicBezTo>
                  <a:pt x="459" y="797"/>
                  <a:pt x="457" y="796"/>
                  <a:pt x="458" y="799"/>
                </a:cubicBezTo>
                <a:cubicBezTo>
                  <a:pt x="460" y="798"/>
                  <a:pt x="461" y="796"/>
                  <a:pt x="461" y="794"/>
                </a:cubicBezTo>
                <a:close/>
                <a:moveTo>
                  <a:pt x="325" y="590"/>
                </a:moveTo>
                <a:cubicBezTo>
                  <a:pt x="324" y="587"/>
                  <a:pt x="323" y="590"/>
                  <a:pt x="322" y="587"/>
                </a:cubicBezTo>
                <a:cubicBezTo>
                  <a:pt x="323" y="587"/>
                  <a:pt x="324" y="586"/>
                  <a:pt x="323" y="585"/>
                </a:cubicBezTo>
                <a:cubicBezTo>
                  <a:pt x="321" y="587"/>
                  <a:pt x="321" y="587"/>
                  <a:pt x="321" y="587"/>
                </a:cubicBezTo>
                <a:cubicBezTo>
                  <a:pt x="322" y="588"/>
                  <a:pt x="322" y="589"/>
                  <a:pt x="322" y="591"/>
                </a:cubicBezTo>
                <a:cubicBezTo>
                  <a:pt x="323" y="589"/>
                  <a:pt x="324" y="591"/>
                  <a:pt x="325" y="590"/>
                </a:cubicBezTo>
                <a:close/>
                <a:moveTo>
                  <a:pt x="304" y="555"/>
                </a:moveTo>
                <a:cubicBezTo>
                  <a:pt x="302" y="556"/>
                  <a:pt x="301" y="557"/>
                  <a:pt x="303" y="559"/>
                </a:cubicBezTo>
                <a:cubicBezTo>
                  <a:pt x="303" y="557"/>
                  <a:pt x="306" y="557"/>
                  <a:pt x="304" y="555"/>
                </a:cubicBezTo>
                <a:close/>
                <a:moveTo>
                  <a:pt x="300" y="550"/>
                </a:moveTo>
                <a:cubicBezTo>
                  <a:pt x="300" y="548"/>
                  <a:pt x="299" y="547"/>
                  <a:pt x="299" y="546"/>
                </a:cubicBezTo>
                <a:cubicBezTo>
                  <a:pt x="299" y="548"/>
                  <a:pt x="297" y="551"/>
                  <a:pt x="299" y="552"/>
                </a:cubicBezTo>
                <a:cubicBezTo>
                  <a:pt x="299" y="551"/>
                  <a:pt x="300" y="550"/>
                  <a:pt x="300" y="550"/>
                </a:cubicBezTo>
                <a:close/>
                <a:moveTo>
                  <a:pt x="271" y="497"/>
                </a:moveTo>
                <a:cubicBezTo>
                  <a:pt x="270" y="496"/>
                  <a:pt x="270" y="496"/>
                  <a:pt x="270" y="496"/>
                </a:cubicBezTo>
                <a:cubicBezTo>
                  <a:pt x="269" y="495"/>
                  <a:pt x="269" y="495"/>
                  <a:pt x="269" y="495"/>
                </a:cubicBezTo>
                <a:cubicBezTo>
                  <a:pt x="269" y="498"/>
                  <a:pt x="266" y="498"/>
                  <a:pt x="265" y="498"/>
                </a:cubicBezTo>
                <a:cubicBezTo>
                  <a:pt x="267" y="501"/>
                  <a:pt x="269" y="499"/>
                  <a:pt x="271" y="499"/>
                </a:cubicBezTo>
                <a:cubicBezTo>
                  <a:pt x="269" y="497"/>
                  <a:pt x="269" y="498"/>
                  <a:pt x="271" y="497"/>
                </a:cubicBezTo>
                <a:close/>
                <a:moveTo>
                  <a:pt x="336" y="592"/>
                </a:moveTo>
                <a:cubicBezTo>
                  <a:pt x="335" y="591"/>
                  <a:pt x="335" y="590"/>
                  <a:pt x="334" y="589"/>
                </a:cubicBezTo>
                <a:cubicBezTo>
                  <a:pt x="333" y="590"/>
                  <a:pt x="333" y="591"/>
                  <a:pt x="333" y="592"/>
                </a:cubicBezTo>
                <a:cubicBezTo>
                  <a:pt x="334" y="592"/>
                  <a:pt x="335" y="594"/>
                  <a:pt x="336" y="592"/>
                </a:cubicBezTo>
                <a:close/>
                <a:moveTo>
                  <a:pt x="312" y="553"/>
                </a:moveTo>
                <a:cubicBezTo>
                  <a:pt x="311" y="551"/>
                  <a:pt x="309" y="551"/>
                  <a:pt x="308" y="551"/>
                </a:cubicBezTo>
                <a:cubicBezTo>
                  <a:pt x="309" y="552"/>
                  <a:pt x="309" y="553"/>
                  <a:pt x="309" y="554"/>
                </a:cubicBezTo>
                <a:cubicBezTo>
                  <a:pt x="310" y="552"/>
                  <a:pt x="311" y="554"/>
                  <a:pt x="312" y="553"/>
                </a:cubicBezTo>
                <a:close/>
                <a:moveTo>
                  <a:pt x="321" y="564"/>
                </a:moveTo>
                <a:cubicBezTo>
                  <a:pt x="320" y="563"/>
                  <a:pt x="319" y="563"/>
                  <a:pt x="319" y="562"/>
                </a:cubicBezTo>
                <a:cubicBezTo>
                  <a:pt x="320" y="562"/>
                  <a:pt x="320" y="562"/>
                  <a:pt x="320" y="562"/>
                </a:cubicBezTo>
                <a:cubicBezTo>
                  <a:pt x="320" y="564"/>
                  <a:pt x="322" y="564"/>
                  <a:pt x="323" y="563"/>
                </a:cubicBezTo>
                <a:cubicBezTo>
                  <a:pt x="322" y="561"/>
                  <a:pt x="320" y="560"/>
                  <a:pt x="319" y="559"/>
                </a:cubicBezTo>
                <a:cubicBezTo>
                  <a:pt x="320" y="561"/>
                  <a:pt x="318" y="561"/>
                  <a:pt x="318" y="562"/>
                </a:cubicBezTo>
                <a:cubicBezTo>
                  <a:pt x="318" y="563"/>
                  <a:pt x="319" y="565"/>
                  <a:pt x="319" y="566"/>
                </a:cubicBezTo>
                <a:lnTo>
                  <a:pt x="321" y="564"/>
                </a:lnTo>
                <a:close/>
                <a:moveTo>
                  <a:pt x="421" y="713"/>
                </a:moveTo>
                <a:cubicBezTo>
                  <a:pt x="420" y="713"/>
                  <a:pt x="419" y="712"/>
                  <a:pt x="418" y="713"/>
                </a:cubicBezTo>
                <a:cubicBezTo>
                  <a:pt x="419" y="715"/>
                  <a:pt x="422" y="716"/>
                  <a:pt x="421" y="713"/>
                </a:cubicBezTo>
                <a:close/>
                <a:moveTo>
                  <a:pt x="339" y="587"/>
                </a:moveTo>
                <a:cubicBezTo>
                  <a:pt x="338" y="585"/>
                  <a:pt x="336" y="586"/>
                  <a:pt x="334" y="586"/>
                </a:cubicBezTo>
                <a:cubicBezTo>
                  <a:pt x="335" y="587"/>
                  <a:pt x="335" y="588"/>
                  <a:pt x="336" y="589"/>
                </a:cubicBezTo>
                <a:cubicBezTo>
                  <a:pt x="337" y="587"/>
                  <a:pt x="337" y="586"/>
                  <a:pt x="339" y="587"/>
                </a:cubicBezTo>
                <a:close/>
                <a:moveTo>
                  <a:pt x="215" y="403"/>
                </a:moveTo>
                <a:cubicBezTo>
                  <a:pt x="216" y="405"/>
                  <a:pt x="215" y="405"/>
                  <a:pt x="217" y="407"/>
                </a:cubicBezTo>
                <a:cubicBezTo>
                  <a:pt x="219" y="406"/>
                  <a:pt x="216" y="403"/>
                  <a:pt x="215" y="403"/>
                </a:cubicBezTo>
                <a:close/>
                <a:moveTo>
                  <a:pt x="423" y="715"/>
                </a:moveTo>
                <a:cubicBezTo>
                  <a:pt x="423" y="714"/>
                  <a:pt x="423" y="714"/>
                  <a:pt x="423" y="714"/>
                </a:cubicBezTo>
                <a:cubicBezTo>
                  <a:pt x="423" y="713"/>
                  <a:pt x="423" y="713"/>
                  <a:pt x="423" y="713"/>
                </a:cubicBezTo>
                <a:cubicBezTo>
                  <a:pt x="423" y="713"/>
                  <a:pt x="423" y="713"/>
                  <a:pt x="423" y="713"/>
                </a:cubicBezTo>
                <a:cubicBezTo>
                  <a:pt x="423" y="713"/>
                  <a:pt x="423" y="713"/>
                  <a:pt x="423" y="713"/>
                </a:cubicBezTo>
                <a:cubicBezTo>
                  <a:pt x="423" y="713"/>
                  <a:pt x="423" y="713"/>
                  <a:pt x="423" y="713"/>
                </a:cubicBezTo>
                <a:cubicBezTo>
                  <a:pt x="423" y="713"/>
                  <a:pt x="423" y="713"/>
                  <a:pt x="423" y="713"/>
                </a:cubicBezTo>
                <a:cubicBezTo>
                  <a:pt x="421" y="715"/>
                  <a:pt x="423" y="714"/>
                  <a:pt x="422" y="714"/>
                </a:cubicBezTo>
                <a:cubicBezTo>
                  <a:pt x="422" y="714"/>
                  <a:pt x="422" y="714"/>
                  <a:pt x="422" y="714"/>
                </a:cubicBezTo>
                <a:cubicBezTo>
                  <a:pt x="422" y="714"/>
                  <a:pt x="422" y="714"/>
                  <a:pt x="422" y="714"/>
                </a:cubicBezTo>
                <a:cubicBezTo>
                  <a:pt x="422" y="714"/>
                  <a:pt x="422" y="714"/>
                  <a:pt x="422" y="714"/>
                </a:cubicBezTo>
                <a:cubicBezTo>
                  <a:pt x="422" y="714"/>
                  <a:pt x="422" y="714"/>
                  <a:pt x="422" y="714"/>
                </a:cubicBezTo>
                <a:cubicBezTo>
                  <a:pt x="422" y="714"/>
                  <a:pt x="423" y="714"/>
                  <a:pt x="423" y="714"/>
                </a:cubicBezTo>
                <a:cubicBezTo>
                  <a:pt x="424" y="714"/>
                  <a:pt x="424" y="714"/>
                  <a:pt x="424" y="712"/>
                </a:cubicBezTo>
                <a:cubicBezTo>
                  <a:pt x="423" y="712"/>
                  <a:pt x="422" y="712"/>
                  <a:pt x="422" y="712"/>
                </a:cubicBezTo>
                <a:cubicBezTo>
                  <a:pt x="421" y="712"/>
                  <a:pt x="421" y="712"/>
                  <a:pt x="421" y="712"/>
                </a:cubicBezTo>
                <a:cubicBezTo>
                  <a:pt x="421" y="712"/>
                  <a:pt x="421" y="712"/>
                  <a:pt x="421" y="712"/>
                </a:cubicBezTo>
                <a:cubicBezTo>
                  <a:pt x="421" y="712"/>
                  <a:pt x="421" y="712"/>
                  <a:pt x="421" y="712"/>
                </a:cubicBezTo>
                <a:cubicBezTo>
                  <a:pt x="421" y="712"/>
                  <a:pt x="421" y="712"/>
                  <a:pt x="421" y="712"/>
                </a:cubicBezTo>
                <a:cubicBezTo>
                  <a:pt x="421" y="712"/>
                  <a:pt x="421" y="712"/>
                  <a:pt x="421" y="712"/>
                </a:cubicBezTo>
                <a:cubicBezTo>
                  <a:pt x="424" y="711"/>
                  <a:pt x="422" y="712"/>
                  <a:pt x="422" y="712"/>
                </a:cubicBezTo>
                <a:cubicBezTo>
                  <a:pt x="422" y="712"/>
                  <a:pt x="422" y="712"/>
                  <a:pt x="422" y="712"/>
                </a:cubicBezTo>
                <a:cubicBezTo>
                  <a:pt x="422" y="712"/>
                  <a:pt x="422" y="712"/>
                  <a:pt x="422" y="712"/>
                </a:cubicBezTo>
                <a:cubicBezTo>
                  <a:pt x="422" y="712"/>
                  <a:pt x="422" y="712"/>
                  <a:pt x="422" y="712"/>
                </a:cubicBezTo>
                <a:cubicBezTo>
                  <a:pt x="422" y="712"/>
                  <a:pt x="422" y="712"/>
                  <a:pt x="422" y="712"/>
                </a:cubicBezTo>
                <a:cubicBezTo>
                  <a:pt x="422" y="712"/>
                  <a:pt x="422" y="712"/>
                  <a:pt x="422" y="712"/>
                </a:cubicBezTo>
                <a:cubicBezTo>
                  <a:pt x="422" y="712"/>
                  <a:pt x="421" y="712"/>
                  <a:pt x="421" y="712"/>
                </a:cubicBezTo>
                <a:cubicBezTo>
                  <a:pt x="422" y="713"/>
                  <a:pt x="422" y="713"/>
                  <a:pt x="423" y="715"/>
                </a:cubicBezTo>
                <a:close/>
                <a:moveTo>
                  <a:pt x="471" y="791"/>
                </a:moveTo>
                <a:cubicBezTo>
                  <a:pt x="472" y="792"/>
                  <a:pt x="476" y="789"/>
                  <a:pt x="475" y="788"/>
                </a:cubicBezTo>
                <a:cubicBezTo>
                  <a:pt x="473" y="788"/>
                  <a:pt x="473" y="790"/>
                  <a:pt x="471" y="791"/>
                </a:cubicBezTo>
                <a:close/>
                <a:moveTo>
                  <a:pt x="320" y="554"/>
                </a:moveTo>
                <a:cubicBezTo>
                  <a:pt x="318" y="552"/>
                  <a:pt x="321" y="552"/>
                  <a:pt x="319" y="551"/>
                </a:cubicBezTo>
                <a:cubicBezTo>
                  <a:pt x="317" y="551"/>
                  <a:pt x="317" y="555"/>
                  <a:pt x="320" y="554"/>
                </a:cubicBezTo>
                <a:close/>
                <a:moveTo>
                  <a:pt x="347" y="590"/>
                </a:moveTo>
                <a:cubicBezTo>
                  <a:pt x="345" y="588"/>
                  <a:pt x="346" y="588"/>
                  <a:pt x="345" y="586"/>
                </a:cubicBezTo>
                <a:cubicBezTo>
                  <a:pt x="343" y="587"/>
                  <a:pt x="346" y="591"/>
                  <a:pt x="347" y="590"/>
                </a:cubicBezTo>
                <a:close/>
                <a:moveTo>
                  <a:pt x="427" y="710"/>
                </a:moveTo>
                <a:cubicBezTo>
                  <a:pt x="426" y="711"/>
                  <a:pt x="424" y="711"/>
                  <a:pt x="425" y="712"/>
                </a:cubicBezTo>
                <a:cubicBezTo>
                  <a:pt x="426" y="713"/>
                  <a:pt x="428" y="712"/>
                  <a:pt x="427" y="710"/>
                </a:cubicBezTo>
                <a:close/>
                <a:moveTo>
                  <a:pt x="349" y="579"/>
                </a:moveTo>
                <a:cubicBezTo>
                  <a:pt x="350" y="578"/>
                  <a:pt x="350" y="577"/>
                  <a:pt x="350" y="575"/>
                </a:cubicBezTo>
                <a:cubicBezTo>
                  <a:pt x="349" y="579"/>
                  <a:pt x="342" y="577"/>
                  <a:pt x="341" y="581"/>
                </a:cubicBezTo>
                <a:cubicBezTo>
                  <a:pt x="344" y="581"/>
                  <a:pt x="346" y="577"/>
                  <a:pt x="349" y="579"/>
                </a:cubicBezTo>
                <a:close/>
                <a:moveTo>
                  <a:pt x="349" y="589"/>
                </a:moveTo>
                <a:cubicBezTo>
                  <a:pt x="350" y="589"/>
                  <a:pt x="350" y="589"/>
                  <a:pt x="350" y="589"/>
                </a:cubicBezTo>
                <a:cubicBezTo>
                  <a:pt x="350" y="589"/>
                  <a:pt x="350" y="589"/>
                  <a:pt x="350" y="589"/>
                </a:cubicBezTo>
                <a:cubicBezTo>
                  <a:pt x="350" y="589"/>
                  <a:pt x="350" y="589"/>
                  <a:pt x="350" y="589"/>
                </a:cubicBezTo>
                <a:cubicBezTo>
                  <a:pt x="350" y="589"/>
                  <a:pt x="350" y="589"/>
                  <a:pt x="351" y="589"/>
                </a:cubicBezTo>
                <a:cubicBezTo>
                  <a:pt x="350" y="588"/>
                  <a:pt x="349" y="588"/>
                  <a:pt x="349" y="587"/>
                </a:cubicBezTo>
                <a:cubicBezTo>
                  <a:pt x="349" y="587"/>
                  <a:pt x="348" y="587"/>
                  <a:pt x="348" y="587"/>
                </a:cubicBezTo>
                <a:cubicBezTo>
                  <a:pt x="348" y="587"/>
                  <a:pt x="348" y="587"/>
                  <a:pt x="348" y="587"/>
                </a:cubicBezTo>
                <a:cubicBezTo>
                  <a:pt x="347" y="586"/>
                  <a:pt x="347" y="587"/>
                  <a:pt x="348" y="589"/>
                </a:cubicBezTo>
                <a:cubicBezTo>
                  <a:pt x="348" y="589"/>
                  <a:pt x="347" y="589"/>
                  <a:pt x="348" y="590"/>
                </a:cubicBezTo>
                <a:cubicBezTo>
                  <a:pt x="348" y="589"/>
                  <a:pt x="349" y="589"/>
                  <a:pt x="349" y="589"/>
                </a:cubicBezTo>
                <a:close/>
                <a:moveTo>
                  <a:pt x="355" y="585"/>
                </a:moveTo>
                <a:cubicBezTo>
                  <a:pt x="355" y="584"/>
                  <a:pt x="354" y="583"/>
                  <a:pt x="354" y="583"/>
                </a:cubicBezTo>
                <a:cubicBezTo>
                  <a:pt x="355" y="582"/>
                  <a:pt x="356" y="582"/>
                  <a:pt x="355" y="581"/>
                </a:cubicBezTo>
                <a:cubicBezTo>
                  <a:pt x="354" y="582"/>
                  <a:pt x="353" y="581"/>
                  <a:pt x="352" y="582"/>
                </a:cubicBezTo>
                <a:cubicBezTo>
                  <a:pt x="353" y="584"/>
                  <a:pt x="354" y="586"/>
                  <a:pt x="355" y="585"/>
                </a:cubicBezTo>
                <a:close/>
                <a:moveTo>
                  <a:pt x="353" y="572"/>
                </a:moveTo>
                <a:cubicBezTo>
                  <a:pt x="352" y="573"/>
                  <a:pt x="351" y="574"/>
                  <a:pt x="352" y="576"/>
                </a:cubicBezTo>
                <a:cubicBezTo>
                  <a:pt x="354" y="576"/>
                  <a:pt x="354" y="574"/>
                  <a:pt x="353" y="572"/>
                </a:cubicBezTo>
                <a:close/>
                <a:moveTo>
                  <a:pt x="481" y="769"/>
                </a:moveTo>
                <a:cubicBezTo>
                  <a:pt x="480" y="767"/>
                  <a:pt x="479" y="768"/>
                  <a:pt x="478" y="769"/>
                </a:cubicBezTo>
                <a:cubicBezTo>
                  <a:pt x="479" y="770"/>
                  <a:pt x="479" y="770"/>
                  <a:pt x="479" y="771"/>
                </a:cubicBezTo>
                <a:cubicBezTo>
                  <a:pt x="480" y="770"/>
                  <a:pt x="480" y="769"/>
                  <a:pt x="481" y="769"/>
                </a:cubicBezTo>
                <a:close/>
                <a:moveTo>
                  <a:pt x="359" y="578"/>
                </a:moveTo>
                <a:cubicBezTo>
                  <a:pt x="357" y="575"/>
                  <a:pt x="356" y="575"/>
                  <a:pt x="354" y="576"/>
                </a:cubicBezTo>
                <a:cubicBezTo>
                  <a:pt x="355" y="577"/>
                  <a:pt x="356" y="578"/>
                  <a:pt x="356" y="579"/>
                </a:cubicBezTo>
                <a:cubicBezTo>
                  <a:pt x="357" y="579"/>
                  <a:pt x="358" y="578"/>
                  <a:pt x="359" y="578"/>
                </a:cubicBezTo>
                <a:close/>
                <a:moveTo>
                  <a:pt x="255" y="414"/>
                </a:moveTo>
                <a:cubicBezTo>
                  <a:pt x="254" y="412"/>
                  <a:pt x="250" y="412"/>
                  <a:pt x="252" y="415"/>
                </a:cubicBezTo>
                <a:cubicBezTo>
                  <a:pt x="253" y="413"/>
                  <a:pt x="254" y="416"/>
                  <a:pt x="255" y="414"/>
                </a:cubicBezTo>
                <a:close/>
                <a:moveTo>
                  <a:pt x="344" y="547"/>
                </a:moveTo>
                <a:cubicBezTo>
                  <a:pt x="341" y="543"/>
                  <a:pt x="341" y="548"/>
                  <a:pt x="338" y="547"/>
                </a:cubicBezTo>
                <a:cubicBezTo>
                  <a:pt x="340" y="551"/>
                  <a:pt x="342" y="548"/>
                  <a:pt x="344" y="547"/>
                </a:cubicBezTo>
                <a:close/>
                <a:moveTo>
                  <a:pt x="209" y="323"/>
                </a:moveTo>
                <a:cubicBezTo>
                  <a:pt x="206" y="328"/>
                  <a:pt x="204" y="327"/>
                  <a:pt x="199" y="328"/>
                </a:cubicBezTo>
                <a:cubicBezTo>
                  <a:pt x="200" y="329"/>
                  <a:pt x="201" y="331"/>
                  <a:pt x="201" y="332"/>
                </a:cubicBezTo>
                <a:cubicBezTo>
                  <a:pt x="204" y="331"/>
                  <a:pt x="205" y="327"/>
                  <a:pt x="209" y="327"/>
                </a:cubicBezTo>
                <a:cubicBezTo>
                  <a:pt x="207" y="325"/>
                  <a:pt x="211" y="325"/>
                  <a:pt x="209" y="323"/>
                </a:cubicBezTo>
                <a:close/>
                <a:moveTo>
                  <a:pt x="364" y="578"/>
                </a:moveTo>
                <a:cubicBezTo>
                  <a:pt x="363" y="576"/>
                  <a:pt x="359" y="574"/>
                  <a:pt x="359" y="577"/>
                </a:cubicBezTo>
                <a:cubicBezTo>
                  <a:pt x="361" y="577"/>
                  <a:pt x="363" y="578"/>
                  <a:pt x="364" y="578"/>
                </a:cubicBezTo>
                <a:close/>
                <a:moveTo>
                  <a:pt x="491" y="772"/>
                </a:moveTo>
                <a:cubicBezTo>
                  <a:pt x="490" y="773"/>
                  <a:pt x="489" y="773"/>
                  <a:pt x="488" y="773"/>
                </a:cubicBezTo>
                <a:cubicBezTo>
                  <a:pt x="489" y="774"/>
                  <a:pt x="489" y="775"/>
                  <a:pt x="489" y="775"/>
                </a:cubicBezTo>
                <a:cubicBezTo>
                  <a:pt x="491" y="775"/>
                  <a:pt x="492" y="774"/>
                  <a:pt x="491" y="772"/>
                </a:cubicBezTo>
                <a:close/>
                <a:moveTo>
                  <a:pt x="340" y="532"/>
                </a:moveTo>
                <a:cubicBezTo>
                  <a:pt x="339" y="530"/>
                  <a:pt x="336" y="529"/>
                  <a:pt x="337" y="526"/>
                </a:cubicBezTo>
                <a:cubicBezTo>
                  <a:pt x="335" y="527"/>
                  <a:pt x="334" y="524"/>
                  <a:pt x="333" y="525"/>
                </a:cubicBezTo>
                <a:cubicBezTo>
                  <a:pt x="336" y="528"/>
                  <a:pt x="336" y="532"/>
                  <a:pt x="338" y="533"/>
                </a:cubicBezTo>
                <a:cubicBezTo>
                  <a:pt x="337" y="531"/>
                  <a:pt x="340" y="533"/>
                  <a:pt x="340" y="532"/>
                </a:cubicBezTo>
                <a:close/>
                <a:moveTo>
                  <a:pt x="374" y="581"/>
                </a:moveTo>
                <a:cubicBezTo>
                  <a:pt x="375" y="582"/>
                  <a:pt x="376" y="582"/>
                  <a:pt x="377" y="583"/>
                </a:cubicBezTo>
                <a:cubicBezTo>
                  <a:pt x="375" y="581"/>
                  <a:pt x="380" y="581"/>
                  <a:pt x="377" y="579"/>
                </a:cubicBezTo>
                <a:cubicBezTo>
                  <a:pt x="376" y="581"/>
                  <a:pt x="376" y="581"/>
                  <a:pt x="374" y="579"/>
                </a:cubicBezTo>
                <a:cubicBezTo>
                  <a:pt x="374" y="578"/>
                  <a:pt x="374" y="577"/>
                  <a:pt x="374" y="576"/>
                </a:cubicBezTo>
                <a:cubicBezTo>
                  <a:pt x="373" y="578"/>
                  <a:pt x="374" y="581"/>
                  <a:pt x="371" y="581"/>
                </a:cubicBezTo>
                <a:cubicBezTo>
                  <a:pt x="371" y="582"/>
                  <a:pt x="371" y="583"/>
                  <a:pt x="373" y="584"/>
                </a:cubicBezTo>
                <a:cubicBezTo>
                  <a:pt x="375" y="584"/>
                  <a:pt x="372" y="581"/>
                  <a:pt x="374" y="581"/>
                </a:cubicBezTo>
                <a:close/>
                <a:moveTo>
                  <a:pt x="352" y="543"/>
                </a:moveTo>
                <a:cubicBezTo>
                  <a:pt x="351" y="543"/>
                  <a:pt x="347" y="544"/>
                  <a:pt x="349" y="546"/>
                </a:cubicBezTo>
                <a:cubicBezTo>
                  <a:pt x="349" y="544"/>
                  <a:pt x="352" y="546"/>
                  <a:pt x="352" y="543"/>
                </a:cubicBezTo>
                <a:close/>
                <a:moveTo>
                  <a:pt x="352" y="533"/>
                </a:moveTo>
                <a:cubicBezTo>
                  <a:pt x="351" y="534"/>
                  <a:pt x="350" y="533"/>
                  <a:pt x="348" y="535"/>
                </a:cubicBezTo>
                <a:cubicBezTo>
                  <a:pt x="347" y="534"/>
                  <a:pt x="346" y="531"/>
                  <a:pt x="345" y="532"/>
                </a:cubicBezTo>
                <a:cubicBezTo>
                  <a:pt x="348" y="534"/>
                  <a:pt x="345" y="535"/>
                  <a:pt x="346" y="537"/>
                </a:cubicBezTo>
                <a:cubicBezTo>
                  <a:pt x="349" y="535"/>
                  <a:pt x="353" y="537"/>
                  <a:pt x="352" y="533"/>
                </a:cubicBezTo>
                <a:close/>
                <a:moveTo>
                  <a:pt x="223" y="336"/>
                </a:moveTo>
                <a:cubicBezTo>
                  <a:pt x="222" y="337"/>
                  <a:pt x="218" y="339"/>
                  <a:pt x="220" y="340"/>
                </a:cubicBezTo>
                <a:cubicBezTo>
                  <a:pt x="221" y="339"/>
                  <a:pt x="225" y="337"/>
                  <a:pt x="223" y="336"/>
                </a:cubicBezTo>
                <a:close/>
                <a:moveTo>
                  <a:pt x="367" y="560"/>
                </a:moveTo>
                <a:cubicBezTo>
                  <a:pt x="367" y="560"/>
                  <a:pt x="362" y="561"/>
                  <a:pt x="364" y="564"/>
                </a:cubicBezTo>
                <a:cubicBezTo>
                  <a:pt x="364" y="561"/>
                  <a:pt x="368" y="563"/>
                  <a:pt x="367" y="560"/>
                </a:cubicBezTo>
                <a:close/>
                <a:moveTo>
                  <a:pt x="337" y="516"/>
                </a:moveTo>
                <a:cubicBezTo>
                  <a:pt x="335" y="512"/>
                  <a:pt x="333" y="513"/>
                  <a:pt x="331" y="513"/>
                </a:cubicBezTo>
                <a:cubicBezTo>
                  <a:pt x="333" y="516"/>
                  <a:pt x="335" y="515"/>
                  <a:pt x="337" y="516"/>
                </a:cubicBezTo>
                <a:close/>
                <a:moveTo>
                  <a:pt x="258" y="387"/>
                </a:moveTo>
                <a:cubicBezTo>
                  <a:pt x="257" y="386"/>
                  <a:pt x="254" y="388"/>
                  <a:pt x="255" y="391"/>
                </a:cubicBezTo>
                <a:cubicBezTo>
                  <a:pt x="257" y="390"/>
                  <a:pt x="258" y="389"/>
                  <a:pt x="258" y="387"/>
                </a:cubicBezTo>
                <a:close/>
                <a:moveTo>
                  <a:pt x="418" y="638"/>
                </a:moveTo>
                <a:cubicBezTo>
                  <a:pt x="416" y="638"/>
                  <a:pt x="417" y="635"/>
                  <a:pt x="417" y="634"/>
                </a:cubicBezTo>
                <a:cubicBezTo>
                  <a:pt x="416" y="634"/>
                  <a:pt x="415" y="636"/>
                  <a:pt x="415" y="637"/>
                </a:cubicBezTo>
                <a:cubicBezTo>
                  <a:pt x="416" y="637"/>
                  <a:pt x="418" y="642"/>
                  <a:pt x="418" y="638"/>
                </a:cubicBezTo>
                <a:close/>
                <a:moveTo>
                  <a:pt x="220" y="319"/>
                </a:moveTo>
                <a:cubicBezTo>
                  <a:pt x="218" y="315"/>
                  <a:pt x="215" y="318"/>
                  <a:pt x="216" y="321"/>
                </a:cubicBezTo>
                <a:cubicBezTo>
                  <a:pt x="218" y="320"/>
                  <a:pt x="219" y="319"/>
                  <a:pt x="220" y="319"/>
                </a:cubicBezTo>
                <a:close/>
                <a:moveTo>
                  <a:pt x="258" y="383"/>
                </a:moveTo>
                <a:cubicBezTo>
                  <a:pt x="259" y="383"/>
                  <a:pt x="261" y="382"/>
                  <a:pt x="259" y="381"/>
                </a:cubicBezTo>
                <a:cubicBezTo>
                  <a:pt x="258" y="381"/>
                  <a:pt x="258" y="382"/>
                  <a:pt x="258" y="382"/>
                </a:cubicBezTo>
                <a:cubicBezTo>
                  <a:pt x="257" y="382"/>
                  <a:pt x="257" y="381"/>
                  <a:pt x="256" y="381"/>
                </a:cubicBezTo>
                <a:cubicBezTo>
                  <a:pt x="257" y="382"/>
                  <a:pt x="257" y="383"/>
                  <a:pt x="258" y="383"/>
                </a:cubicBezTo>
                <a:close/>
                <a:moveTo>
                  <a:pt x="376" y="551"/>
                </a:moveTo>
                <a:cubicBezTo>
                  <a:pt x="376" y="549"/>
                  <a:pt x="371" y="549"/>
                  <a:pt x="374" y="552"/>
                </a:cubicBezTo>
                <a:cubicBezTo>
                  <a:pt x="375" y="550"/>
                  <a:pt x="375" y="552"/>
                  <a:pt x="376" y="551"/>
                </a:cubicBezTo>
                <a:close/>
                <a:moveTo>
                  <a:pt x="379" y="551"/>
                </a:moveTo>
                <a:cubicBezTo>
                  <a:pt x="378" y="549"/>
                  <a:pt x="380" y="548"/>
                  <a:pt x="378" y="545"/>
                </a:cubicBezTo>
                <a:cubicBezTo>
                  <a:pt x="377" y="550"/>
                  <a:pt x="374" y="543"/>
                  <a:pt x="372" y="543"/>
                </a:cubicBezTo>
                <a:cubicBezTo>
                  <a:pt x="375" y="547"/>
                  <a:pt x="377" y="549"/>
                  <a:pt x="379" y="551"/>
                </a:cubicBezTo>
                <a:close/>
                <a:moveTo>
                  <a:pt x="270" y="379"/>
                </a:moveTo>
                <a:cubicBezTo>
                  <a:pt x="269" y="378"/>
                  <a:pt x="267" y="380"/>
                  <a:pt x="269" y="382"/>
                </a:cubicBezTo>
                <a:cubicBezTo>
                  <a:pt x="270" y="381"/>
                  <a:pt x="271" y="380"/>
                  <a:pt x="270" y="379"/>
                </a:cubicBezTo>
                <a:close/>
                <a:moveTo>
                  <a:pt x="274" y="384"/>
                </a:moveTo>
                <a:cubicBezTo>
                  <a:pt x="273" y="382"/>
                  <a:pt x="277" y="378"/>
                  <a:pt x="280" y="381"/>
                </a:cubicBezTo>
                <a:cubicBezTo>
                  <a:pt x="282" y="380"/>
                  <a:pt x="281" y="376"/>
                  <a:pt x="284" y="377"/>
                </a:cubicBezTo>
                <a:cubicBezTo>
                  <a:pt x="283" y="375"/>
                  <a:pt x="281" y="375"/>
                  <a:pt x="282" y="372"/>
                </a:cubicBezTo>
                <a:cubicBezTo>
                  <a:pt x="280" y="373"/>
                  <a:pt x="279" y="375"/>
                  <a:pt x="282" y="376"/>
                </a:cubicBezTo>
                <a:cubicBezTo>
                  <a:pt x="278" y="378"/>
                  <a:pt x="272" y="379"/>
                  <a:pt x="271" y="385"/>
                </a:cubicBezTo>
                <a:cubicBezTo>
                  <a:pt x="272" y="384"/>
                  <a:pt x="273" y="385"/>
                  <a:pt x="274" y="384"/>
                </a:cubicBezTo>
                <a:close/>
                <a:moveTo>
                  <a:pt x="560" y="829"/>
                </a:moveTo>
                <a:cubicBezTo>
                  <a:pt x="562" y="828"/>
                  <a:pt x="562" y="827"/>
                  <a:pt x="560" y="825"/>
                </a:cubicBezTo>
                <a:cubicBezTo>
                  <a:pt x="559" y="826"/>
                  <a:pt x="558" y="824"/>
                  <a:pt x="557" y="826"/>
                </a:cubicBezTo>
                <a:cubicBezTo>
                  <a:pt x="558" y="828"/>
                  <a:pt x="559" y="829"/>
                  <a:pt x="560" y="829"/>
                </a:cubicBezTo>
                <a:close/>
                <a:moveTo>
                  <a:pt x="365" y="523"/>
                </a:moveTo>
                <a:cubicBezTo>
                  <a:pt x="364" y="523"/>
                  <a:pt x="364" y="521"/>
                  <a:pt x="363" y="521"/>
                </a:cubicBezTo>
                <a:cubicBezTo>
                  <a:pt x="364" y="523"/>
                  <a:pt x="363" y="523"/>
                  <a:pt x="364" y="525"/>
                </a:cubicBezTo>
                <a:cubicBezTo>
                  <a:pt x="365" y="525"/>
                  <a:pt x="366" y="525"/>
                  <a:pt x="365" y="523"/>
                </a:cubicBezTo>
                <a:close/>
                <a:moveTo>
                  <a:pt x="373" y="534"/>
                </a:moveTo>
                <a:cubicBezTo>
                  <a:pt x="372" y="535"/>
                  <a:pt x="372" y="536"/>
                  <a:pt x="373" y="538"/>
                </a:cubicBezTo>
                <a:cubicBezTo>
                  <a:pt x="375" y="538"/>
                  <a:pt x="375" y="536"/>
                  <a:pt x="373" y="534"/>
                </a:cubicBezTo>
                <a:close/>
                <a:moveTo>
                  <a:pt x="246" y="306"/>
                </a:moveTo>
                <a:cubicBezTo>
                  <a:pt x="243" y="304"/>
                  <a:pt x="242" y="304"/>
                  <a:pt x="239" y="303"/>
                </a:cubicBezTo>
                <a:cubicBezTo>
                  <a:pt x="241" y="306"/>
                  <a:pt x="238" y="305"/>
                  <a:pt x="238" y="304"/>
                </a:cubicBezTo>
                <a:cubicBezTo>
                  <a:pt x="239" y="307"/>
                  <a:pt x="238" y="309"/>
                  <a:pt x="236" y="310"/>
                </a:cubicBezTo>
                <a:cubicBezTo>
                  <a:pt x="235" y="309"/>
                  <a:pt x="234" y="307"/>
                  <a:pt x="232" y="307"/>
                </a:cubicBezTo>
                <a:cubicBezTo>
                  <a:pt x="236" y="312"/>
                  <a:pt x="228" y="310"/>
                  <a:pt x="229" y="313"/>
                </a:cubicBezTo>
                <a:cubicBezTo>
                  <a:pt x="232" y="311"/>
                  <a:pt x="232" y="315"/>
                  <a:pt x="232" y="317"/>
                </a:cubicBezTo>
                <a:cubicBezTo>
                  <a:pt x="234" y="309"/>
                  <a:pt x="241" y="310"/>
                  <a:pt x="246" y="306"/>
                </a:cubicBezTo>
                <a:close/>
                <a:moveTo>
                  <a:pt x="376" y="531"/>
                </a:moveTo>
                <a:cubicBezTo>
                  <a:pt x="375" y="528"/>
                  <a:pt x="375" y="531"/>
                  <a:pt x="374" y="528"/>
                </a:cubicBezTo>
                <a:cubicBezTo>
                  <a:pt x="373" y="530"/>
                  <a:pt x="371" y="530"/>
                  <a:pt x="373" y="532"/>
                </a:cubicBezTo>
                <a:cubicBezTo>
                  <a:pt x="374" y="533"/>
                  <a:pt x="375" y="531"/>
                  <a:pt x="376" y="531"/>
                </a:cubicBezTo>
                <a:close/>
                <a:moveTo>
                  <a:pt x="377" y="527"/>
                </a:moveTo>
                <a:cubicBezTo>
                  <a:pt x="375" y="522"/>
                  <a:pt x="373" y="528"/>
                  <a:pt x="376" y="528"/>
                </a:cubicBezTo>
                <a:cubicBezTo>
                  <a:pt x="376" y="528"/>
                  <a:pt x="377" y="527"/>
                  <a:pt x="377" y="527"/>
                </a:cubicBezTo>
                <a:close/>
                <a:moveTo>
                  <a:pt x="393" y="544"/>
                </a:moveTo>
                <a:cubicBezTo>
                  <a:pt x="393" y="544"/>
                  <a:pt x="390" y="545"/>
                  <a:pt x="391" y="547"/>
                </a:cubicBezTo>
                <a:cubicBezTo>
                  <a:pt x="393" y="547"/>
                  <a:pt x="393" y="545"/>
                  <a:pt x="393" y="544"/>
                </a:cubicBezTo>
                <a:close/>
                <a:moveTo>
                  <a:pt x="404" y="556"/>
                </a:moveTo>
                <a:cubicBezTo>
                  <a:pt x="403" y="556"/>
                  <a:pt x="402" y="555"/>
                  <a:pt x="402" y="554"/>
                </a:cubicBezTo>
                <a:cubicBezTo>
                  <a:pt x="401" y="557"/>
                  <a:pt x="398" y="555"/>
                  <a:pt x="398" y="552"/>
                </a:cubicBezTo>
                <a:cubicBezTo>
                  <a:pt x="396" y="553"/>
                  <a:pt x="400" y="558"/>
                  <a:pt x="401" y="558"/>
                </a:cubicBezTo>
                <a:cubicBezTo>
                  <a:pt x="400" y="555"/>
                  <a:pt x="405" y="559"/>
                  <a:pt x="404" y="556"/>
                </a:cubicBezTo>
                <a:close/>
                <a:moveTo>
                  <a:pt x="389" y="530"/>
                </a:moveTo>
                <a:cubicBezTo>
                  <a:pt x="386" y="533"/>
                  <a:pt x="387" y="529"/>
                  <a:pt x="386" y="527"/>
                </a:cubicBezTo>
                <a:cubicBezTo>
                  <a:pt x="384" y="528"/>
                  <a:pt x="385" y="530"/>
                  <a:pt x="385" y="532"/>
                </a:cubicBezTo>
                <a:cubicBezTo>
                  <a:pt x="386" y="532"/>
                  <a:pt x="390" y="534"/>
                  <a:pt x="389" y="530"/>
                </a:cubicBezTo>
                <a:close/>
                <a:moveTo>
                  <a:pt x="403" y="550"/>
                </a:moveTo>
                <a:cubicBezTo>
                  <a:pt x="401" y="548"/>
                  <a:pt x="403" y="547"/>
                  <a:pt x="401" y="546"/>
                </a:cubicBezTo>
                <a:cubicBezTo>
                  <a:pt x="400" y="547"/>
                  <a:pt x="401" y="549"/>
                  <a:pt x="401" y="550"/>
                </a:cubicBezTo>
                <a:cubicBezTo>
                  <a:pt x="402" y="550"/>
                  <a:pt x="403" y="550"/>
                  <a:pt x="403" y="550"/>
                </a:cubicBezTo>
                <a:close/>
                <a:moveTo>
                  <a:pt x="250" y="303"/>
                </a:moveTo>
                <a:cubicBezTo>
                  <a:pt x="250" y="301"/>
                  <a:pt x="254" y="300"/>
                  <a:pt x="254" y="298"/>
                </a:cubicBezTo>
                <a:cubicBezTo>
                  <a:pt x="250" y="298"/>
                  <a:pt x="248" y="302"/>
                  <a:pt x="244" y="301"/>
                </a:cubicBezTo>
                <a:cubicBezTo>
                  <a:pt x="245" y="302"/>
                  <a:pt x="244" y="302"/>
                  <a:pt x="244" y="303"/>
                </a:cubicBezTo>
                <a:cubicBezTo>
                  <a:pt x="247" y="305"/>
                  <a:pt x="247" y="300"/>
                  <a:pt x="250" y="303"/>
                </a:cubicBezTo>
                <a:close/>
                <a:moveTo>
                  <a:pt x="412" y="543"/>
                </a:moveTo>
                <a:cubicBezTo>
                  <a:pt x="411" y="544"/>
                  <a:pt x="409" y="544"/>
                  <a:pt x="411" y="546"/>
                </a:cubicBezTo>
                <a:cubicBezTo>
                  <a:pt x="412" y="546"/>
                  <a:pt x="413" y="545"/>
                  <a:pt x="412" y="543"/>
                </a:cubicBezTo>
                <a:close/>
                <a:moveTo>
                  <a:pt x="394" y="511"/>
                </a:moveTo>
                <a:cubicBezTo>
                  <a:pt x="395" y="513"/>
                  <a:pt x="390" y="510"/>
                  <a:pt x="392" y="514"/>
                </a:cubicBezTo>
                <a:cubicBezTo>
                  <a:pt x="394" y="513"/>
                  <a:pt x="397" y="514"/>
                  <a:pt x="394" y="511"/>
                </a:cubicBezTo>
                <a:close/>
                <a:moveTo>
                  <a:pt x="258" y="296"/>
                </a:moveTo>
                <a:cubicBezTo>
                  <a:pt x="257" y="296"/>
                  <a:pt x="254" y="296"/>
                  <a:pt x="255" y="298"/>
                </a:cubicBezTo>
                <a:cubicBezTo>
                  <a:pt x="257" y="299"/>
                  <a:pt x="259" y="299"/>
                  <a:pt x="258" y="296"/>
                </a:cubicBezTo>
                <a:close/>
                <a:moveTo>
                  <a:pt x="509" y="682"/>
                </a:moveTo>
                <a:cubicBezTo>
                  <a:pt x="508" y="680"/>
                  <a:pt x="505" y="681"/>
                  <a:pt x="506" y="683"/>
                </a:cubicBezTo>
                <a:cubicBezTo>
                  <a:pt x="507" y="683"/>
                  <a:pt x="508" y="684"/>
                  <a:pt x="509" y="682"/>
                </a:cubicBezTo>
                <a:close/>
                <a:moveTo>
                  <a:pt x="399" y="510"/>
                </a:moveTo>
                <a:cubicBezTo>
                  <a:pt x="399" y="506"/>
                  <a:pt x="395" y="509"/>
                  <a:pt x="395" y="505"/>
                </a:cubicBezTo>
                <a:cubicBezTo>
                  <a:pt x="392" y="507"/>
                  <a:pt x="398" y="509"/>
                  <a:pt x="399" y="510"/>
                </a:cubicBezTo>
                <a:close/>
                <a:moveTo>
                  <a:pt x="264" y="293"/>
                </a:moveTo>
                <a:cubicBezTo>
                  <a:pt x="263" y="294"/>
                  <a:pt x="260" y="294"/>
                  <a:pt x="261" y="296"/>
                </a:cubicBezTo>
                <a:cubicBezTo>
                  <a:pt x="262" y="296"/>
                  <a:pt x="266" y="297"/>
                  <a:pt x="264" y="293"/>
                </a:cubicBezTo>
                <a:close/>
                <a:moveTo>
                  <a:pt x="422" y="536"/>
                </a:moveTo>
                <a:cubicBezTo>
                  <a:pt x="421" y="534"/>
                  <a:pt x="419" y="536"/>
                  <a:pt x="418" y="536"/>
                </a:cubicBezTo>
                <a:cubicBezTo>
                  <a:pt x="419" y="538"/>
                  <a:pt x="421" y="537"/>
                  <a:pt x="422" y="536"/>
                </a:cubicBezTo>
                <a:close/>
                <a:moveTo>
                  <a:pt x="418" y="527"/>
                </a:moveTo>
                <a:cubicBezTo>
                  <a:pt x="418" y="527"/>
                  <a:pt x="417" y="528"/>
                  <a:pt x="416" y="526"/>
                </a:cubicBezTo>
                <a:cubicBezTo>
                  <a:pt x="415" y="527"/>
                  <a:pt x="415" y="528"/>
                  <a:pt x="417" y="530"/>
                </a:cubicBezTo>
                <a:cubicBezTo>
                  <a:pt x="417" y="529"/>
                  <a:pt x="419" y="529"/>
                  <a:pt x="418" y="527"/>
                </a:cubicBezTo>
                <a:close/>
                <a:moveTo>
                  <a:pt x="528" y="687"/>
                </a:moveTo>
                <a:cubicBezTo>
                  <a:pt x="526" y="685"/>
                  <a:pt x="524" y="687"/>
                  <a:pt x="525" y="690"/>
                </a:cubicBezTo>
                <a:cubicBezTo>
                  <a:pt x="526" y="688"/>
                  <a:pt x="528" y="688"/>
                  <a:pt x="528" y="687"/>
                </a:cubicBezTo>
                <a:close/>
                <a:moveTo>
                  <a:pt x="430" y="525"/>
                </a:moveTo>
                <a:cubicBezTo>
                  <a:pt x="427" y="525"/>
                  <a:pt x="427" y="525"/>
                  <a:pt x="424" y="523"/>
                </a:cubicBezTo>
                <a:cubicBezTo>
                  <a:pt x="424" y="525"/>
                  <a:pt x="427" y="526"/>
                  <a:pt x="427" y="529"/>
                </a:cubicBezTo>
                <a:cubicBezTo>
                  <a:pt x="427" y="525"/>
                  <a:pt x="431" y="529"/>
                  <a:pt x="430" y="525"/>
                </a:cubicBezTo>
                <a:close/>
                <a:moveTo>
                  <a:pt x="542" y="674"/>
                </a:moveTo>
                <a:cubicBezTo>
                  <a:pt x="542" y="674"/>
                  <a:pt x="542" y="674"/>
                  <a:pt x="541" y="673"/>
                </a:cubicBezTo>
                <a:cubicBezTo>
                  <a:pt x="541" y="673"/>
                  <a:pt x="542" y="672"/>
                  <a:pt x="542" y="672"/>
                </a:cubicBezTo>
                <a:cubicBezTo>
                  <a:pt x="539" y="673"/>
                  <a:pt x="539" y="673"/>
                  <a:pt x="539" y="673"/>
                </a:cubicBezTo>
                <a:cubicBezTo>
                  <a:pt x="540" y="676"/>
                  <a:pt x="543" y="676"/>
                  <a:pt x="542" y="674"/>
                </a:cubicBezTo>
                <a:close/>
                <a:moveTo>
                  <a:pt x="609" y="716"/>
                </a:moveTo>
                <a:cubicBezTo>
                  <a:pt x="608" y="715"/>
                  <a:pt x="609" y="714"/>
                  <a:pt x="608" y="713"/>
                </a:cubicBezTo>
                <a:cubicBezTo>
                  <a:pt x="607" y="717"/>
                  <a:pt x="601" y="713"/>
                  <a:pt x="602" y="717"/>
                </a:cubicBezTo>
                <a:cubicBezTo>
                  <a:pt x="604" y="717"/>
                  <a:pt x="607" y="714"/>
                  <a:pt x="609" y="716"/>
                </a:cubicBezTo>
                <a:close/>
                <a:moveTo>
                  <a:pt x="334" y="257"/>
                </a:moveTo>
                <a:cubicBezTo>
                  <a:pt x="337" y="254"/>
                  <a:pt x="345" y="253"/>
                  <a:pt x="341" y="247"/>
                </a:cubicBezTo>
                <a:cubicBezTo>
                  <a:pt x="341" y="253"/>
                  <a:pt x="333" y="252"/>
                  <a:pt x="332" y="256"/>
                </a:cubicBezTo>
                <a:cubicBezTo>
                  <a:pt x="333" y="255"/>
                  <a:pt x="334" y="256"/>
                  <a:pt x="334" y="257"/>
                </a:cubicBezTo>
                <a:close/>
                <a:moveTo>
                  <a:pt x="608" y="669"/>
                </a:moveTo>
                <a:cubicBezTo>
                  <a:pt x="608" y="669"/>
                  <a:pt x="607" y="669"/>
                  <a:pt x="607" y="668"/>
                </a:cubicBezTo>
                <a:cubicBezTo>
                  <a:pt x="607" y="668"/>
                  <a:pt x="608" y="667"/>
                  <a:pt x="608" y="666"/>
                </a:cubicBezTo>
                <a:cubicBezTo>
                  <a:pt x="606" y="668"/>
                  <a:pt x="604" y="669"/>
                  <a:pt x="606" y="671"/>
                </a:cubicBezTo>
                <a:cubicBezTo>
                  <a:pt x="605" y="668"/>
                  <a:pt x="610" y="673"/>
                  <a:pt x="608" y="669"/>
                </a:cubicBezTo>
                <a:close/>
                <a:moveTo>
                  <a:pt x="347" y="246"/>
                </a:moveTo>
                <a:cubicBezTo>
                  <a:pt x="346" y="246"/>
                  <a:pt x="344" y="247"/>
                  <a:pt x="344" y="249"/>
                </a:cubicBezTo>
                <a:cubicBezTo>
                  <a:pt x="346" y="250"/>
                  <a:pt x="347" y="248"/>
                  <a:pt x="347" y="246"/>
                </a:cubicBezTo>
                <a:close/>
                <a:moveTo>
                  <a:pt x="359" y="237"/>
                </a:moveTo>
                <a:cubicBezTo>
                  <a:pt x="357" y="235"/>
                  <a:pt x="351" y="238"/>
                  <a:pt x="352" y="241"/>
                </a:cubicBezTo>
                <a:cubicBezTo>
                  <a:pt x="353" y="239"/>
                  <a:pt x="357" y="238"/>
                  <a:pt x="359" y="237"/>
                </a:cubicBezTo>
                <a:close/>
                <a:moveTo>
                  <a:pt x="640" y="663"/>
                </a:moveTo>
                <a:cubicBezTo>
                  <a:pt x="639" y="661"/>
                  <a:pt x="639" y="661"/>
                  <a:pt x="639" y="661"/>
                </a:cubicBezTo>
                <a:cubicBezTo>
                  <a:pt x="640" y="661"/>
                  <a:pt x="641" y="660"/>
                  <a:pt x="641" y="659"/>
                </a:cubicBezTo>
                <a:cubicBezTo>
                  <a:pt x="640" y="659"/>
                  <a:pt x="639" y="658"/>
                  <a:pt x="638" y="659"/>
                </a:cubicBezTo>
                <a:cubicBezTo>
                  <a:pt x="638" y="661"/>
                  <a:pt x="639" y="663"/>
                  <a:pt x="640" y="663"/>
                </a:cubicBezTo>
                <a:close/>
                <a:moveTo>
                  <a:pt x="687" y="657"/>
                </a:moveTo>
                <a:cubicBezTo>
                  <a:pt x="686" y="658"/>
                  <a:pt x="683" y="659"/>
                  <a:pt x="684" y="661"/>
                </a:cubicBezTo>
                <a:cubicBezTo>
                  <a:pt x="685" y="661"/>
                  <a:pt x="688" y="660"/>
                  <a:pt x="687" y="657"/>
                </a:cubicBezTo>
                <a:close/>
                <a:moveTo>
                  <a:pt x="405" y="213"/>
                </a:moveTo>
                <a:cubicBezTo>
                  <a:pt x="403" y="212"/>
                  <a:pt x="402" y="208"/>
                  <a:pt x="401" y="209"/>
                </a:cubicBezTo>
                <a:cubicBezTo>
                  <a:pt x="402" y="211"/>
                  <a:pt x="402" y="211"/>
                  <a:pt x="402" y="211"/>
                </a:cubicBezTo>
                <a:cubicBezTo>
                  <a:pt x="402" y="213"/>
                  <a:pt x="399" y="211"/>
                  <a:pt x="401" y="214"/>
                </a:cubicBezTo>
                <a:cubicBezTo>
                  <a:pt x="402" y="215"/>
                  <a:pt x="403" y="215"/>
                  <a:pt x="405" y="213"/>
                </a:cubicBezTo>
                <a:close/>
                <a:moveTo>
                  <a:pt x="417" y="202"/>
                </a:moveTo>
                <a:cubicBezTo>
                  <a:pt x="411" y="204"/>
                  <a:pt x="408" y="207"/>
                  <a:pt x="404" y="210"/>
                </a:cubicBezTo>
                <a:cubicBezTo>
                  <a:pt x="404" y="211"/>
                  <a:pt x="404" y="211"/>
                  <a:pt x="405" y="212"/>
                </a:cubicBezTo>
                <a:cubicBezTo>
                  <a:pt x="409" y="207"/>
                  <a:pt x="414" y="206"/>
                  <a:pt x="417" y="202"/>
                </a:cubicBezTo>
                <a:close/>
                <a:moveTo>
                  <a:pt x="435" y="196"/>
                </a:moveTo>
                <a:cubicBezTo>
                  <a:pt x="440" y="187"/>
                  <a:pt x="451" y="183"/>
                  <a:pt x="457" y="178"/>
                </a:cubicBezTo>
                <a:cubicBezTo>
                  <a:pt x="457" y="173"/>
                  <a:pt x="460" y="178"/>
                  <a:pt x="458" y="172"/>
                </a:cubicBezTo>
                <a:cubicBezTo>
                  <a:pt x="455" y="174"/>
                  <a:pt x="450" y="176"/>
                  <a:pt x="448" y="178"/>
                </a:cubicBezTo>
                <a:cubicBezTo>
                  <a:pt x="449" y="178"/>
                  <a:pt x="450" y="177"/>
                  <a:pt x="451" y="178"/>
                </a:cubicBezTo>
                <a:cubicBezTo>
                  <a:pt x="446" y="182"/>
                  <a:pt x="439" y="183"/>
                  <a:pt x="436" y="191"/>
                </a:cubicBezTo>
                <a:cubicBezTo>
                  <a:pt x="434" y="190"/>
                  <a:pt x="433" y="193"/>
                  <a:pt x="432" y="191"/>
                </a:cubicBezTo>
                <a:cubicBezTo>
                  <a:pt x="429" y="195"/>
                  <a:pt x="424" y="194"/>
                  <a:pt x="423" y="199"/>
                </a:cubicBezTo>
                <a:cubicBezTo>
                  <a:pt x="422" y="197"/>
                  <a:pt x="415" y="202"/>
                  <a:pt x="418" y="203"/>
                </a:cubicBezTo>
                <a:cubicBezTo>
                  <a:pt x="423" y="202"/>
                  <a:pt x="425" y="194"/>
                  <a:pt x="432" y="197"/>
                </a:cubicBezTo>
                <a:cubicBezTo>
                  <a:pt x="432" y="198"/>
                  <a:pt x="431" y="199"/>
                  <a:pt x="431" y="201"/>
                </a:cubicBezTo>
                <a:cubicBezTo>
                  <a:pt x="432" y="199"/>
                  <a:pt x="434" y="192"/>
                  <a:pt x="435" y="196"/>
                </a:cubicBezTo>
                <a:close/>
                <a:moveTo>
                  <a:pt x="793" y="647"/>
                </a:moveTo>
                <a:cubicBezTo>
                  <a:pt x="792" y="645"/>
                  <a:pt x="791" y="646"/>
                  <a:pt x="790" y="645"/>
                </a:cubicBezTo>
                <a:cubicBezTo>
                  <a:pt x="790" y="646"/>
                  <a:pt x="790" y="646"/>
                  <a:pt x="789" y="647"/>
                </a:cubicBezTo>
                <a:cubicBezTo>
                  <a:pt x="790" y="649"/>
                  <a:pt x="791" y="648"/>
                  <a:pt x="791" y="650"/>
                </a:cubicBezTo>
                <a:cubicBezTo>
                  <a:pt x="792" y="649"/>
                  <a:pt x="791" y="647"/>
                  <a:pt x="793" y="647"/>
                </a:cubicBezTo>
                <a:close/>
                <a:moveTo>
                  <a:pt x="489" y="144"/>
                </a:moveTo>
                <a:cubicBezTo>
                  <a:pt x="487" y="146"/>
                  <a:pt x="487" y="146"/>
                  <a:pt x="487" y="146"/>
                </a:cubicBezTo>
                <a:cubicBezTo>
                  <a:pt x="489" y="149"/>
                  <a:pt x="489" y="149"/>
                  <a:pt x="489" y="149"/>
                </a:cubicBezTo>
                <a:cubicBezTo>
                  <a:pt x="490" y="148"/>
                  <a:pt x="490" y="146"/>
                  <a:pt x="489" y="144"/>
                </a:cubicBezTo>
                <a:close/>
                <a:moveTo>
                  <a:pt x="812" y="575"/>
                </a:moveTo>
                <a:cubicBezTo>
                  <a:pt x="810" y="571"/>
                  <a:pt x="810" y="571"/>
                  <a:pt x="810" y="571"/>
                </a:cubicBezTo>
                <a:cubicBezTo>
                  <a:pt x="811" y="576"/>
                  <a:pt x="806" y="575"/>
                  <a:pt x="806" y="579"/>
                </a:cubicBezTo>
                <a:cubicBezTo>
                  <a:pt x="809" y="578"/>
                  <a:pt x="809" y="577"/>
                  <a:pt x="812" y="575"/>
                </a:cubicBezTo>
                <a:close/>
                <a:moveTo>
                  <a:pt x="815" y="581"/>
                </a:moveTo>
                <a:cubicBezTo>
                  <a:pt x="812" y="576"/>
                  <a:pt x="820" y="580"/>
                  <a:pt x="819" y="577"/>
                </a:cubicBezTo>
                <a:cubicBezTo>
                  <a:pt x="817" y="578"/>
                  <a:pt x="815" y="575"/>
                  <a:pt x="813" y="576"/>
                </a:cubicBezTo>
                <a:cubicBezTo>
                  <a:pt x="816" y="579"/>
                  <a:pt x="812" y="578"/>
                  <a:pt x="813" y="580"/>
                </a:cubicBezTo>
                <a:cubicBezTo>
                  <a:pt x="813" y="580"/>
                  <a:pt x="814" y="581"/>
                  <a:pt x="815" y="581"/>
                </a:cubicBezTo>
                <a:close/>
                <a:moveTo>
                  <a:pt x="819" y="536"/>
                </a:moveTo>
                <a:cubicBezTo>
                  <a:pt x="818" y="538"/>
                  <a:pt x="813" y="535"/>
                  <a:pt x="814" y="538"/>
                </a:cubicBezTo>
                <a:cubicBezTo>
                  <a:pt x="816" y="538"/>
                  <a:pt x="819" y="540"/>
                  <a:pt x="819" y="536"/>
                </a:cubicBezTo>
                <a:close/>
                <a:moveTo>
                  <a:pt x="842" y="554"/>
                </a:moveTo>
                <a:cubicBezTo>
                  <a:pt x="841" y="552"/>
                  <a:pt x="842" y="552"/>
                  <a:pt x="843" y="552"/>
                </a:cubicBezTo>
                <a:cubicBezTo>
                  <a:pt x="842" y="550"/>
                  <a:pt x="840" y="550"/>
                  <a:pt x="839" y="551"/>
                </a:cubicBezTo>
                <a:cubicBezTo>
                  <a:pt x="840" y="552"/>
                  <a:pt x="841" y="554"/>
                  <a:pt x="842" y="554"/>
                </a:cubicBezTo>
                <a:close/>
                <a:moveTo>
                  <a:pt x="820" y="514"/>
                </a:moveTo>
                <a:cubicBezTo>
                  <a:pt x="819" y="510"/>
                  <a:pt x="822" y="514"/>
                  <a:pt x="823" y="515"/>
                </a:cubicBezTo>
                <a:cubicBezTo>
                  <a:pt x="822" y="513"/>
                  <a:pt x="824" y="512"/>
                  <a:pt x="823" y="510"/>
                </a:cubicBezTo>
                <a:cubicBezTo>
                  <a:pt x="822" y="511"/>
                  <a:pt x="816" y="510"/>
                  <a:pt x="818" y="514"/>
                </a:cubicBezTo>
                <a:cubicBezTo>
                  <a:pt x="819" y="514"/>
                  <a:pt x="819" y="514"/>
                  <a:pt x="820" y="514"/>
                </a:cubicBezTo>
                <a:close/>
                <a:moveTo>
                  <a:pt x="842" y="524"/>
                </a:moveTo>
                <a:cubicBezTo>
                  <a:pt x="840" y="522"/>
                  <a:pt x="841" y="520"/>
                  <a:pt x="838" y="520"/>
                </a:cubicBezTo>
                <a:cubicBezTo>
                  <a:pt x="838" y="521"/>
                  <a:pt x="841" y="525"/>
                  <a:pt x="842" y="524"/>
                </a:cubicBezTo>
                <a:close/>
                <a:moveTo>
                  <a:pt x="855" y="517"/>
                </a:moveTo>
                <a:cubicBezTo>
                  <a:pt x="853" y="515"/>
                  <a:pt x="855" y="515"/>
                  <a:pt x="854" y="513"/>
                </a:cubicBezTo>
                <a:cubicBezTo>
                  <a:pt x="852" y="512"/>
                  <a:pt x="852" y="518"/>
                  <a:pt x="855" y="517"/>
                </a:cubicBezTo>
                <a:close/>
                <a:moveTo>
                  <a:pt x="877" y="517"/>
                </a:moveTo>
                <a:cubicBezTo>
                  <a:pt x="878" y="516"/>
                  <a:pt x="879" y="517"/>
                  <a:pt x="880" y="516"/>
                </a:cubicBezTo>
                <a:cubicBezTo>
                  <a:pt x="877" y="513"/>
                  <a:pt x="880" y="516"/>
                  <a:pt x="880" y="513"/>
                </a:cubicBezTo>
                <a:cubicBezTo>
                  <a:pt x="878" y="512"/>
                  <a:pt x="876" y="511"/>
                  <a:pt x="878" y="509"/>
                </a:cubicBezTo>
                <a:cubicBezTo>
                  <a:pt x="876" y="506"/>
                  <a:pt x="875" y="508"/>
                  <a:pt x="874" y="509"/>
                </a:cubicBezTo>
                <a:cubicBezTo>
                  <a:pt x="875" y="512"/>
                  <a:pt x="875" y="514"/>
                  <a:pt x="877" y="517"/>
                </a:cubicBezTo>
                <a:close/>
                <a:moveTo>
                  <a:pt x="884" y="516"/>
                </a:moveTo>
                <a:cubicBezTo>
                  <a:pt x="881" y="514"/>
                  <a:pt x="883" y="521"/>
                  <a:pt x="885" y="521"/>
                </a:cubicBezTo>
                <a:cubicBezTo>
                  <a:pt x="883" y="519"/>
                  <a:pt x="885" y="518"/>
                  <a:pt x="884" y="516"/>
                </a:cubicBezTo>
                <a:close/>
                <a:moveTo>
                  <a:pt x="920" y="540"/>
                </a:moveTo>
                <a:cubicBezTo>
                  <a:pt x="919" y="541"/>
                  <a:pt x="918" y="540"/>
                  <a:pt x="918" y="539"/>
                </a:cubicBezTo>
                <a:cubicBezTo>
                  <a:pt x="917" y="539"/>
                  <a:pt x="917" y="539"/>
                  <a:pt x="916" y="540"/>
                </a:cubicBezTo>
                <a:cubicBezTo>
                  <a:pt x="917" y="542"/>
                  <a:pt x="921" y="543"/>
                  <a:pt x="920" y="540"/>
                </a:cubicBezTo>
                <a:close/>
                <a:moveTo>
                  <a:pt x="871" y="458"/>
                </a:moveTo>
                <a:cubicBezTo>
                  <a:pt x="869" y="458"/>
                  <a:pt x="865" y="461"/>
                  <a:pt x="865" y="462"/>
                </a:cubicBezTo>
                <a:cubicBezTo>
                  <a:pt x="868" y="461"/>
                  <a:pt x="871" y="462"/>
                  <a:pt x="871" y="458"/>
                </a:cubicBezTo>
                <a:close/>
                <a:moveTo>
                  <a:pt x="918" y="531"/>
                </a:moveTo>
                <a:cubicBezTo>
                  <a:pt x="916" y="528"/>
                  <a:pt x="914" y="528"/>
                  <a:pt x="912" y="529"/>
                </a:cubicBezTo>
                <a:cubicBezTo>
                  <a:pt x="914" y="532"/>
                  <a:pt x="916" y="530"/>
                  <a:pt x="918" y="531"/>
                </a:cubicBezTo>
                <a:close/>
                <a:moveTo>
                  <a:pt x="632" y="84"/>
                </a:moveTo>
                <a:cubicBezTo>
                  <a:pt x="633" y="83"/>
                  <a:pt x="633" y="82"/>
                  <a:pt x="632" y="81"/>
                </a:cubicBezTo>
                <a:cubicBezTo>
                  <a:pt x="630" y="79"/>
                  <a:pt x="627" y="84"/>
                  <a:pt x="630" y="85"/>
                </a:cubicBezTo>
                <a:cubicBezTo>
                  <a:pt x="628" y="83"/>
                  <a:pt x="632" y="83"/>
                  <a:pt x="632" y="83"/>
                </a:cubicBezTo>
                <a:cubicBezTo>
                  <a:pt x="632" y="83"/>
                  <a:pt x="632" y="83"/>
                  <a:pt x="632" y="84"/>
                </a:cubicBezTo>
                <a:close/>
                <a:moveTo>
                  <a:pt x="910" y="486"/>
                </a:moveTo>
                <a:cubicBezTo>
                  <a:pt x="911" y="487"/>
                  <a:pt x="910" y="488"/>
                  <a:pt x="911" y="490"/>
                </a:cubicBezTo>
                <a:cubicBezTo>
                  <a:pt x="913" y="490"/>
                  <a:pt x="915" y="490"/>
                  <a:pt x="917" y="490"/>
                </a:cubicBezTo>
                <a:cubicBezTo>
                  <a:pt x="919" y="488"/>
                  <a:pt x="916" y="487"/>
                  <a:pt x="917" y="485"/>
                </a:cubicBezTo>
                <a:cubicBezTo>
                  <a:pt x="919" y="483"/>
                  <a:pt x="922" y="489"/>
                  <a:pt x="925" y="489"/>
                </a:cubicBezTo>
                <a:cubicBezTo>
                  <a:pt x="923" y="485"/>
                  <a:pt x="922" y="487"/>
                  <a:pt x="920" y="484"/>
                </a:cubicBezTo>
                <a:cubicBezTo>
                  <a:pt x="920" y="480"/>
                  <a:pt x="923" y="483"/>
                  <a:pt x="923" y="479"/>
                </a:cubicBezTo>
                <a:cubicBezTo>
                  <a:pt x="920" y="479"/>
                  <a:pt x="919" y="481"/>
                  <a:pt x="915" y="483"/>
                </a:cubicBezTo>
                <a:cubicBezTo>
                  <a:pt x="913" y="479"/>
                  <a:pt x="912" y="479"/>
                  <a:pt x="910" y="481"/>
                </a:cubicBezTo>
                <a:cubicBezTo>
                  <a:pt x="912" y="484"/>
                  <a:pt x="913" y="480"/>
                  <a:pt x="915" y="484"/>
                </a:cubicBezTo>
                <a:cubicBezTo>
                  <a:pt x="912" y="485"/>
                  <a:pt x="909" y="482"/>
                  <a:pt x="906" y="481"/>
                </a:cubicBezTo>
                <a:cubicBezTo>
                  <a:pt x="910" y="487"/>
                  <a:pt x="904" y="485"/>
                  <a:pt x="906" y="489"/>
                </a:cubicBezTo>
                <a:cubicBezTo>
                  <a:pt x="908" y="489"/>
                  <a:pt x="908" y="484"/>
                  <a:pt x="910" y="486"/>
                </a:cubicBezTo>
                <a:close/>
                <a:moveTo>
                  <a:pt x="674" y="133"/>
                </a:moveTo>
                <a:cubicBezTo>
                  <a:pt x="672" y="134"/>
                  <a:pt x="671" y="130"/>
                  <a:pt x="670" y="132"/>
                </a:cubicBezTo>
                <a:cubicBezTo>
                  <a:pt x="670" y="133"/>
                  <a:pt x="671" y="134"/>
                  <a:pt x="671" y="135"/>
                </a:cubicBezTo>
                <a:cubicBezTo>
                  <a:pt x="672" y="135"/>
                  <a:pt x="675" y="136"/>
                  <a:pt x="674" y="133"/>
                </a:cubicBezTo>
                <a:close/>
                <a:moveTo>
                  <a:pt x="916" y="455"/>
                </a:moveTo>
                <a:cubicBezTo>
                  <a:pt x="913" y="452"/>
                  <a:pt x="909" y="458"/>
                  <a:pt x="908" y="452"/>
                </a:cubicBezTo>
                <a:cubicBezTo>
                  <a:pt x="906" y="454"/>
                  <a:pt x="911" y="459"/>
                  <a:pt x="907" y="457"/>
                </a:cubicBezTo>
                <a:cubicBezTo>
                  <a:pt x="908" y="458"/>
                  <a:pt x="909" y="461"/>
                  <a:pt x="910" y="460"/>
                </a:cubicBezTo>
                <a:cubicBezTo>
                  <a:pt x="909" y="455"/>
                  <a:pt x="914" y="457"/>
                  <a:pt x="916" y="455"/>
                </a:cubicBezTo>
                <a:close/>
                <a:moveTo>
                  <a:pt x="916" y="464"/>
                </a:moveTo>
                <a:cubicBezTo>
                  <a:pt x="916" y="464"/>
                  <a:pt x="916" y="465"/>
                  <a:pt x="917" y="465"/>
                </a:cubicBezTo>
                <a:cubicBezTo>
                  <a:pt x="920" y="464"/>
                  <a:pt x="916" y="458"/>
                  <a:pt x="914" y="459"/>
                </a:cubicBezTo>
                <a:cubicBezTo>
                  <a:pt x="917" y="464"/>
                  <a:pt x="915" y="461"/>
                  <a:pt x="916" y="464"/>
                </a:cubicBezTo>
                <a:close/>
                <a:moveTo>
                  <a:pt x="925" y="468"/>
                </a:moveTo>
                <a:cubicBezTo>
                  <a:pt x="926" y="469"/>
                  <a:pt x="927" y="470"/>
                  <a:pt x="926" y="468"/>
                </a:cubicBezTo>
                <a:cubicBezTo>
                  <a:pt x="924" y="467"/>
                  <a:pt x="923" y="463"/>
                  <a:pt x="921" y="462"/>
                </a:cubicBezTo>
                <a:cubicBezTo>
                  <a:pt x="921" y="464"/>
                  <a:pt x="922" y="467"/>
                  <a:pt x="924" y="470"/>
                </a:cubicBezTo>
                <a:cubicBezTo>
                  <a:pt x="925" y="469"/>
                  <a:pt x="925" y="469"/>
                  <a:pt x="925" y="468"/>
                </a:cubicBezTo>
                <a:close/>
                <a:moveTo>
                  <a:pt x="683" y="101"/>
                </a:moveTo>
                <a:cubicBezTo>
                  <a:pt x="680" y="99"/>
                  <a:pt x="685" y="98"/>
                  <a:pt x="683" y="97"/>
                </a:cubicBezTo>
                <a:cubicBezTo>
                  <a:pt x="679" y="98"/>
                  <a:pt x="681" y="99"/>
                  <a:pt x="682" y="101"/>
                </a:cubicBezTo>
                <a:cubicBezTo>
                  <a:pt x="682" y="102"/>
                  <a:pt x="681" y="102"/>
                  <a:pt x="682" y="102"/>
                </a:cubicBezTo>
                <a:lnTo>
                  <a:pt x="683" y="101"/>
                </a:lnTo>
                <a:close/>
                <a:moveTo>
                  <a:pt x="687" y="105"/>
                </a:moveTo>
                <a:cubicBezTo>
                  <a:pt x="686" y="104"/>
                  <a:pt x="685" y="103"/>
                  <a:pt x="685" y="102"/>
                </a:cubicBezTo>
                <a:cubicBezTo>
                  <a:pt x="683" y="103"/>
                  <a:pt x="685" y="107"/>
                  <a:pt x="687" y="105"/>
                </a:cubicBezTo>
                <a:close/>
                <a:moveTo>
                  <a:pt x="937" y="472"/>
                </a:moveTo>
                <a:cubicBezTo>
                  <a:pt x="935" y="468"/>
                  <a:pt x="934" y="472"/>
                  <a:pt x="932" y="471"/>
                </a:cubicBezTo>
                <a:cubicBezTo>
                  <a:pt x="934" y="474"/>
                  <a:pt x="935" y="472"/>
                  <a:pt x="937" y="472"/>
                </a:cubicBezTo>
                <a:close/>
                <a:moveTo>
                  <a:pt x="666" y="62"/>
                </a:moveTo>
                <a:cubicBezTo>
                  <a:pt x="665" y="63"/>
                  <a:pt x="663" y="62"/>
                  <a:pt x="665" y="65"/>
                </a:cubicBezTo>
                <a:cubicBezTo>
                  <a:pt x="666" y="65"/>
                  <a:pt x="668" y="64"/>
                  <a:pt x="666" y="62"/>
                </a:cubicBezTo>
                <a:close/>
                <a:moveTo>
                  <a:pt x="668" y="65"/>
                </a:moveTo>
                <a:cubicBezTo>
                  <a:pt x="669" y="63"/>
                  <a:pt x="670" y="67"/>
                  <a:pt x="671" y="65"/>
                </a:cubicBezTo>
                <a:cubicBezTo>
                  <a:pt x="671" y="63"/>
                  <a:pt x="668" y="62"/>
                  <a:pt x="667" y="62"/>
                </a:cubicBezTo>
                <a:cubicBezTo>
                  <a:pt x="668" y="63"/>
                  <a:pt x="666" y="64"/>
                  <a:pt x="668" y="65"/>
                </a:cubicBezTo>
                <a:close/>
                <a:moveTo>
                  <a:pt x="922" y="437"/>
                </a:moveTo>
                <a:cubicBezTo>
                  <a:pt x="923" y="437"/>
                  <a:pt x="924" y="440"/>
                  <a:pt x="925" y="438"/>
                </a:cubicBezTo>
                <a:cubicBezTo>
                  <a:pt x="922" y="436"/>
                  <a:pt x="922" y="434"/>
                  <a:pt x="921" y="432"/>
                </a:cubicBezTo>
                <a:cubicBezTo>
                  <a:pt x="921" y="433"/>
                  <a:pt x="920" y="433"/>
                  <a:pt x="920" y="433"/>
                </a:cubicBezTo>
                <a:cubicBezTo>
                  <a:pt x="921" y="435"/>
                  <a:pt x="921" y="438"/>
                  <a:pt x="922" y="441"/>
                </a:cubicBezTo>
                <a:cubicBezTo>
                  <a:pt x="924" y="440"/>
                  <a:pt x="921" y="438"/>
                  <a:pt x="922" y="437"/>
                </a:cubicBezTo>
                <a:close/>
                <a:moveTo>
                  <a:pt x="919" y="424"/>
                </a:moveTo>
                <a:cubicBezTo>
                  <a:pt x="919" y="424"/>
                  <a:pt x="918" y="423"/>
                  <a:pt x="918" y="423"/>
                </a:cubicBezTo>
                <a:cubicBezTo>
                  <a:pt x="916" y="423"/>
                  <a:pt x="916" y="425"/>
                  <a:pt x="918" y="427"/>
                </a:cubicBezTo>
                <a:cubicBezTo>
                  <a:pt x="919" y="426"/>
                  <a:pt x="919" y="425"/>
                  <a:pt x="919" y="424"/>
                </a:cubicBezTo>
                <a:close/>
                <a:moveTo>
                  <a:pt x="715" y="107"/>
                </a:moveTo>
                <a:cubicBezTo>
                  <a:pt x="717" y="110"/>
                  <a:pt x="713" y="108"/>
                  <a:pt x="714" y="112"/>
                </a:cubicBezTo>
                <a:cubicBezTo>
                  <a:pt x="717" y="111"/>
                  <a:pt x="718" y="107"/>
                  <a:pt x="715" y="107"/>
                </a:cubicBezTo>
                <a:close/>
                <a:moveTo>
                  <a:pt x="1001" y="542"/>
                </a:moveTo>
                <a:cubicBezTo>
                  <a:pt x="1001" y="543"/>
                  <a:pt x="1001" y="544"/>
                  <a:pt x="1002" y="545"/>
                </a:cubicBezTo>
                <a:cubicBezTo>
                  <a:pt x="1006" y="545"/>
                  <a:pt x="1003" y="541"/>
                  <a:pt x="1001" y="542"/>
                </a:cubicBezTo>
                <a:close/>
                <a:moveTo>
                  <a:pt x="1006" y="546"/>
                </a:moveTo>
                <a:cubicBezTo>
                  <a:pt x="1005" y="546"/>
                  <a:pt x="1004" y="546"/>
                  <a:pt x="1004" y="546"/>
                </a:cubicBezTo>
                <a:cubicBezTo>
                  <a:pt x="1006" y="550"/>
                  <a:pt x="1006" y="550"/>
                  <a:pt x="1006" y="550"/>
                </a:cubicBezTo>
                <a:cubicBezTo>
                  <a:pt x="1008" y="549"/>
                  <a:pt x="1006" y="547"/>
                  <a:pt x="1006" y="546"/>
                </a:cubicBezTo>
                <a:close/>
                <a:moveTo>
                  <a:pt x="1016" y="558"/>
                </a:moveTo>
                <a:cubicBezTo>
                  <a:pt x="1015" y="556"/>
                  <a:pt x="1014" y="558"/>
                  <a:pt x="1013" y="557"/>
                </a:cubicBezTo>
                <a:cubicBezTo>
                  <a:pt x="1013" y="556"/>
                  <a:pt x="1012" y="556"/>
                  <a:pt x="1012" y="555"/>
                </a:cubicBezTo>
                <a:cubicBezTo>
                  <a:pt x="1010" y="555"/>
                  <a:pt x="1013" y="558"/>
                  <a:pt x="1013" y="559"/>
                </a:cubicBezTo>
                <a:cubicBezTo>
                  <a:pt x="1014" y="557"/>
                  <a:pt x="1018" y="561"/>
                  <a:pt x="1016" y="558"/>
                </a:cubicBezTo>
                <a:close/>
                <a:moveTo>
                  <a:pt x="723" y="83"/>
                </a:moveTo>
                <a:cubicBezTo>
                  <a:pt x="720" y="81"/>
                  <a:pt x="717" y="85"/>
                  <a:pt x="718" y="87"/>
                </a:cubicBezTo>
                <a:cubicBezTo>
                  <a:pt x="721" y="85"/>
                  <a:pt x="721" y="84"/>
                  <a:pt x="723" y="83"/>
                </a:cubicBezTo>
                <a:close/>
                <a:moveTo>
                  <a:pt x="730" y="87"/>
                </a:moveTo>
                <a:cubicBezTo>
                  <a:pt x="728" y="84"/>
                  <a:pt x="724" y="86"/>
                  <a:pt x="726" y="89"/>
                </a:cubicBezTo>
                <a:cubicBezTo>
                  <a:pt x="727" y="87"/>
                  <a:pt x="728" y="87"/>
                  <a:pt x="730" y="87"/>
                </a:cubicBezTo>
                <a:close/>
                <a:moveTo>
                  <a:pt x="770" y="133"/>
                </a:moveTo>
                <a:cubicBezTo>
                  <a:pt x="772" y="136"/>
                  <a:pt x="769" y="137"/>
                  <a:pt x="770" y="139"/>
                </a:cubicBezTo>
                <a:cubicBezTo>
                  <a:pt x="772" y="137"/>
                  <a:pt x="772" y="136"/>
                  <a:pt x="773" y="133"/>
                </a:cubicBezTo>
                <a:cubicBezTo>
                  <a:pt x="772" y="133"/>
                  <a:pt x="771" y="134"/>
                  <a:pt x="770" y="133"/>
                </a:cubicBezTo>
                <a:close/>
                <a:moveTo>
                  <a:pt x="700" y="19"/>
                </a:moveTo>
                <a:cubicBezTo>
                  <a:pt x="699" y="18"/>
                  <a:pt x="697" y="21"/>
                  <a:pt x="698" y="23"/>
                </a:cubicBezTo>
                <a:cubicBezTo>
                  <a:pt x="699" y="21"/>
                  <a:pt x="702" y="21"/>
                  <a:pt x="700" y="19"/>
                </a:cubicBezTo>
                <a:close/>
                <a:moveTo>
                  <a:pt x="966" y="413"/>
                </a:moveTo>
                <a:cubicBezTo>
                  <a:pt x="967" y="412"/>
                  <a:pt x="966" y="411"/>
                  <a:pt x="966" y="410"/>
                </a:cubicBezTo>
                <a:cubicBezTo>
                  <a:pt x="965" y="407"/>
                  <a:pt x="964" y="410"/>
                  <a:pt x="963" y="407"/>
                </a:cubicBezTo>
                <a:cubicBezTo>
                  <a:pt x="964" y="407"/>
                  <a:pt x="965" y="406"/>
                  <a:pt x="964" y="405"/>
                </a:cubicBezTo>
                <a:cubicBezTo>
                  <a:pt x="963" y="405"/>
                  <a:pt x="962" y="403"/>
                  <a:pt x="960" y="404"/>
                </a:cubicBezTo>
                <a:cubicBezTo>
                  <a:pt x="963" y="407"/>
                  <a:pt x="963" y="410"/>
                  <a:pt x="964" y="414"/>
                </a:cubicBezTo>
                <a:cubicBezTo>
                  <a:pt x="963" y="410"/>
                  <a:pt x="960" y="412"/>
                  <a:pt x="961" y="414"/>
                </a:cubicBezTo>
                <a:cubicBezTo>
                  <a:pt x="962" y="413"/>
                  <a:pt x="965" y="414"/>
                  <a:pt x="964" y="416"/>
                </a:cubicBezTo>
                <a:cubicBezTo>
                  <a:pt x="963" y="416"/>
                  <a:pt x="961" y="414"/>
                  <a:pt x="960" y="414"/>
                </a:cubicBezTo>
                <a:cubicBezTo>
                  <a:pt x="963" y="420"/>
                  <a:pt x="968" y="417"/>
                  <a:pt x="971" y="424"/>
                </a:cubicBezTo>
                <a:cubicBezTo>
                  <a:pt x="970" y="422"/>
                  <a:pt x="971" y="419"/>
                  <a:pt x="972" y="417"/>
                </a:cubicBezTo>
                <a:cubicBezTo>
                  <a:pt x="970" y="418"/>
                  <a:pt x="969" y="419"/>
                  <a:pt x="969" y="419"/>
                </a:cubicBezTo>
                <a:cubicBezTo>
                  <a:pt x="970" y="417"/>
                  <a:pt x="967" y="415"/>
                  <a:pt x="966" y="413"/>
                </a:cubicBezTo>
                <a:close/>
                <a:moveTo>
                  <a:pt x="959" y="405"/>
                </a:moveTo>
                <a:cubicBezTo>
                  <a:pt x="958" y="404"/>
                  <a:pt x="955" y="405"/>
                  <a:pt x="957" y="408"/>
                </a:cubicBezTo>
                <a:cubicBezTo>
                  <a:pt x="958" y="406"/>
                  <a:pt x="959" y="407"/>
                  <a:pt x="959" y="405"/>
                </a:cubicBezTo>
                <a:close/>
                <a:moveTo>
                  <a:pt x="762" y="96"/>
                </a:moveTo>
                <a:cubicBezTo>
                  <a:pt x="761" y="94"/>
                  <a:pt x="759" y="93"/>
                  <a:pt x="758" y="92"/>
                </a:cubicBezTo>
                <a:cubicBezTo>
                  <a:pt x="758" y="96"/>
                  <a:pt x="751" y="96"/>
                  <a:pt x="753" y="101"/>
                </a:cubicBezTo>
                <a:cubicBezTo>
                  <a:pt x="755" y="98"/>
                  <a:pt x="759" y="98"/>
                  <a:pt x="762" y="96"/>
                </a:cubicBezTo>
                <a:close/>
                <a:moveTo>
                  <a:pt x="883" y="293"/>
                </a:moveTo>
                <a:cubicBezTo>
                  <a:pt x="885" y="293"/>
                  <a:pt x="884" y="291"/>
                  <a:pt x="883" y="289"/>
                </a:cubicBezTo>
                <a:cubicBezTo>
                  <a:pt x="882" y="290"/>
                  <a:pt x="881" y="291"/>
                  <a:pt x="882" y="293"/>
                </a:cubicBezTo>
                <a:cubicBezTo>
                  <a:pt x="882" y="292"/>
                  <a:pt x="883" y="292"/>
                  <a:pt x="883" y="293"/>
                </a:cubicBezTo>
                <a:close/>
                <a:moveTo>
                  <a:pt x="795" y="156"/>
                </a:moveTo>
                <a:cubicBezTo>
                  <a:pt x="797" y="157"/>
                  <a:pt x="796" y="157"/>
                  <a:pt x="797" y="159"/>
                </a:cubicBezTo>
                <a:cubicBezTo>
                  <a:pt x="799" y="159"/>
                  <a:pt x="797" y="156"/>
                  <a:pt x="796" y="155"/>
                </a:cubicBezTo>
                <a:cubicBezTo>
                  <a:pt x="794" y="155"/>
                  <a:pt x="793" y="157"/>
                  <a:pt x="794" y="160"/>
                </a:cubicBezTo>
                <a:cubicBezTo>
                  <a:pt x="796" y="159"/>
                  <a:pt x="795" y="158"/>
                  <a:pt x="795" y="156"/>
                </a:cubicBezTo>
                <a:close/>
                <a:moveTo>
                  <a:pt x="781" y="133"/>
                </a:moveTo>
                <a:cubicBezTo>
                  <a:pt x="778" y="131"/>
                  <a:pt x="782" y="131"/>
                  <a:pt x="780" y="130"/>
                </a:cubicBezTo>
                <a:cubicBezTo>
                  <a:pt x="777" y="127"/>
                  <a:pt x="781" y="131"/>
                  <a:pt x="778" y="132"/>
                </a:cubicBezTo>
                <a:cubicBezTo>
                  <a:pt x="779" y="134"/>
                  <a:pt x="780" y="132"/>
                  <a:pt x="781" y="133"/>
                </a:cubicBezTo>
                <a:close/>
                <a:moveTo>
                  <a:pt x="786" y="125"/>
                </a:moveTo>
                <a:cubicBezTo>
                  <a:pt x="785" y="127"/>
                  <a:pt x="784" y="124"/>
                  <a:pt x="783" y="125"/>
                </a:cubicBezTo>
                <a:cubicBezTo>
                  <a:pt x="783" y="127"/>
                  <a:pt x="784" y="130"/>
                  <a:pt x="781" y="129"/>
                </a:cubicBezTo>
                <a:cubicBezTo>
                  <a:pt x="784" y="132"/>
                  <a:pt x="787" y="128"/>
                  <a:pt x="786" y="125"/>
                </a:cubicBezTo>
                <a:close/>
                <a:moveTo>
                  <a:pt x="806" y="148"/>
                </a:moveTo>
                <a:cubicBezTo>
                  <a:pt x="805" y="146"/>
                  <a:pt x="803" y="146"/>
                  <a:pt x="802" y="145"/>
                </a:cubicBezTo>
                <a:cubicBezTo>
                  <a:pt x="806" y="150"/>
                  <a:pt x="802" y="148"/>
                  <a:pt x="803" y="151"/>
                </a:cubicBezTo>
                <a:cubicBezTo>
                  <a:pt x="804" y="150"/>
                  <a:pt x="805" y="149"/>
                  <a:pt x="806" y="148"/>
                </a:cubicBezTo>
                <a:close/>
                <a:moveTo>
                  <a:pt x="798" y="116"/>
                </a:moveTo>
                <a:cubicBezTo>
                  <a:pt x="798" y="119"/>
                  <a:pt x="793" y="118"/>
                  <a:pt x="795" y="121"/>
                </a:cubicBezTo>
                <a:cubicBezTo>
                  <a:pt x="796" y="120"/>
                  <a:pt x="799" y="119"/>
                  <a:pt x="798" y="116"/>
                </a:cubicBezTo>
                <a:close/>
                <a:moveTo>
                  <a:pt x="811" y="136"/>
                </a:moveTo>
                <a:cubicBezTo>
                  <a:pt x="808" y="132"/>
                  <a:pt x="812" y="132"/>
                  <a:pt x="810" y="129"/>
                </a:cubicBezTo>
                <a:cubicBezTo>
                  <a:pt x="809" y="132"/>
                  <a:pt x="808" y="133"/>
                  <a:pt x="806" y="134"/>
                </a:cubicBezTo>
                <a:cubicBezTo>
                  <a:pt x="808" y="134"/>
                  <a:pt x="810" y="136"/>
                  <a:pt x="811" y="136"/>
                </a:cubicBezTo>
                <a:close/>
                <a:moveTo>
                  <a:pt x="775" y="82"/>
                </a:moveTo>
                <a:cubicBezTo>
                  <a:pt x="775" y="84"/>
                  <a:pt x="773" y="84"/>
                  <a:pt x="775" y="86"/>
                </a:cubicBezTo>
                <a:cubicBezTo>
                  <a:pt x="776" y="86"/>
                  <a:pt x="777" y="82"/>
                  <a:pt x="775" y="82"/>
                </a:cubicBezTo>
                <a:close/>
                <a:moveTo>
                  <a:pt x="801" y="114"/>
                </a:moveTo>
                <a:cubicBezTo>
                  <a:pt x="801" y="114"/>
                  <a:pt x="800" y="113"/>
                  <a:pt x="799" y="113"/>
                </a:cubicBezTo>
                <a:cubicBezTo>
                  <a:pt x="802" y="115"/>
                  <a:pt x="798" y="115"/>
                  <a:pt x="799" y="117"/>
                </a:cubicBezTo>
                <a:cubicBezTo>
                  <a:pt x="800" y="117"/>
                  <a:pt x="802" y="116"/>
                  <a:pt x="801" y="114"/>
                </a:cubicBezTo>
                <a:close/>
                <a:moveTo>
                  <a:pt x="825" y="145"/>
                </a:moveTo>
                <a:cubicBezTo>
                  <a:pt x="824" y="143"/>
                  <a:pt x="822" y="144"/>
                  <a:pt x="821" y="146"/>
                </a:cubicBezTo>
                <a:cubicBezTo>
                  <a:pt x="823" y="149"/>
                  <a:pt x="823" y="149"/>
                  <a:pt x="823" y="149"/>
                </a:cubicBezTo>
                <a:cubicBezTo>
                  <a:pt x="824" y="147"/>
                  <a:pt x="825" y="146"/>
                  <a:pt x="825" y="145"/>
                </a:cubicBezTo>
                <a:close/>
                <a:moveTo>
                  <a:pt x="827" y="143"/>
                </a:moveTo>
                <a:cubicBezTo>
                  <a:pt x="827" y="141"/>
                  <a:pt x="826" y="142"/>
                  <a:pt x="825" y="140"/>
                </a:cubicBezTo>
                <a:cubicBezTo>
                  <a:pt x="824" y="143"/>
                  <a:pt x="820" y="140"/>
                  <a:pt x="822" y="144"/>
                </a:cubicBezTo>
                <a:cubicBezTo>
                  <a:pt x="824" y="141"/>
                  <a:pt x="826" y="142"/>
                  <a:pt x="827" y="143"/>
                </a:cubicBezTo>
                <a:close/>
                <a:moveTo>
                  <a:pt x="743" y="24"/>
                </a:moveTo>
                <a:cubicBezTo>
                  <a:pt x="744" y="23"/>
                  <a:pt x="744" y="22"/>
                  <a:pt x="746" y="23"/>
                </a:cubicBezTo>
                <a:cubicBezTo>
                  <a:pt x="743" y="20"/>
                  <a:pt x="747" y="21"/>
                  <a:pt x="748" y="22"/>
                </a:cubicBezTo>
                <a:cubicBezTo>
                  <a:pt x="745" y="18"/>
                  <a:pt x="745" y="18"/>
                  <a:pt x="745" y="18"/>
                </a:cubicBezTo>
                <a:cubicBezTo>
                  <a:pt x="744" y="19"/>
                  <a:pt x="743" y="17"/>
                  <a:pt x="741" y="16"/>
                </a:cubicBezTo>
                <a:cubicBezTo>
                  <a:pt x="742" y="18"/>
                  <a:pt x="739" y="19"/>
                  <a:pt x="741" y="22"/>
                </a:cubicBezTo>
                <a:cubicBezTo>
                  <a:pt x="743" y="20"/>
                  <a:pt x="741" y="23"/>
                  <a:pt x="743" y="24"/>
                </a:cubicBezTo>
                <a:close/>
                <a:moveTo>
                  <a:pt x="804" y="110"/>
                </a:moveTo>
                <a:cubicBezTo>
                  <a:pt x="805" y="112"/>
                  <a:pt x="804" y="113"/>
                  <a:pt x="803" y="113"/>
                </a:cubicBezTo>
                <a:cubicBezTo>
                  <a:pt x="805" y="115"/>
                  <a:pt x="805" y="115"/>
                  <a:pt x="805" y="115"/>
                </a:cubicBezTo>
                <a:cubicBezTo>
                  <a:pt x="807" y="114"/>
                  <a:pt x="807" y="111"/>
                  <a:pt x="804" y="110"/>
                </a:cubicBezTo>
                <a:close/>
                <a:moveTo>
                  <a:pt x="784" y="74"/>
                </a:moveTo>
                <a:cubicBezTo>
                  <a:pt x="783" y="74"/>
                  <a:pt x="780" y="74"/>
                  <a:pt x="781" y="76"/>
                </a:cubicBezTo>
                <a:cubicBezTo>
                  <a:pt x="782" y="75"/>
                  <a:pt x="785" y="76"/>
                  <a:pt x="784" y="74"/>
                </a:cubicBezTo>
                <a:close/>
                <a:moveTo>
                  <a:pt x="808" y="106"/>
                </a:moveTo>
                <a:cubicBezTo>
                  <a:pt x="806" y="107"/>
                  <a:pt x="807" y="109"/>
                  <a:pt x="807" y="111"/>
                </a:cubicBezTo>
                <a:cubicBezTo>
                  <a:pt x="808" y="110"/>
                  <a:pt x="809" y="108"/>
                  <a:pt x="808" y="106"/>
                </a:cubicBezTo>
                <a:close/>
                <a:moveTo>
                  <a:pt x="855" y="176"/>
                </a:moveTo>
                <a:cubicBezTo>
                  <a:pt x="855" y="174"/>
                  <a:pt x="856" y="173"/>
                  <a:pt x="857" y="173"/>
                </a:cubicBezTo>
                <a:cubicBezTo>
                  <a:pt x="856" y="172"/>
                  <a:pt x="855" y="170"/>
                  <a:pt x="854" y="170"/>
                </a:cubicBezTo>
                <a:cubicBezTo>
                  <a:pt x="855" y="173"/>
                  <a:pt x="855" y="173"/>
                  <a:pt x="853" y="173"/>
                </a:cubicBezTo>
                <a:cubicBezTo>
                  <a:pt x="853" y="174"/>
                  <a:pt x="854" y="176"/>
                  <a:pt x="855" y="176"/>
                </a:cubicBezTo>
                <a:close/>
                <a:moveTo>
                  <a:pt x="789" y="76"/>
                </a:moveTo>
                <a:cubicBezTo>
                  <a:pt x="792" y="74"/>
                  <a:pt x="787" y="70"/>
                  <a:pt x="785" y="71"/>
                </a:cubicBezTo>
                <a:cubicBezTo>
                  <a:pt x="786" y="73"/>
                  <a:pt x="788" y="73"/>
                  <a:pt x="789" y="76"/>
                </a:cubicBezTo>
                <a:close/>
                <a:moveTo>
                  <a:pt x="814" y="109"/>
                </a:moveTo>
                <a:cubicBezTo>
                  <a:pt x="812" y="105"/>
                  <a:pt x="812" y="106"/>
                  <a:pt x="811" y="102"/>
                </a:cubicBezTo>
                <a:cubicBezTo>
                  <a:pt x="811" y="102"/>
                  <a:pt x="810" y="103"/>
                  <a:pt x="810" y="102"/>
                </a:cubicBezTo>
                <a:cubicBezTo>
                  <a:pt x="809" y="103"/>
                  <a:pt x="809" y="103"/>
                  <a:pt x="809" y="103"/>
                </a:cubicBezTo>
                <a:cubicBezTo>
                  <a:pt x="810" y="104"/>
                  <a:pt x="811" y="109"/>
                  <a:pt x="814" y="109"/>
                </a:cubicBezTo>
                <a:close/>
                <a:moveTo>
                  <a:pt x="864" y="177"/>
                </a:moveTo>
                <a:cubicBezTo>
                  <a:pt x="866" y="177"/>
                  <a:pt x="867" y="182"/>
                  <a:pt x="868" y="184"/>
                </a:cubicBezTo>
                <a:cubicBezTo>
                  <a:pt x="873" y="183"/>
                  <a:pt x="864" y="173"/>
                  <a:pt x="864" y="177"/>
                </a:cubicBezTo>
                <a:close/>
                <a:moveTo>
                  <a:pt x="837" y="128"/>
                </a:moveTo>
                <a:cubicBezTo>
                  <a:pt x="836" y="127"/>
                  <a:pt x="836" y="126"/>
                  <a:pt x="836" y="125"/>
                </a:cubicBezTo>
                <a:cubicBezTo>
                  <a:pt x="834" y="126"/>
                  <a:pt x="833" y="126"/>
                  <a:pt x="834" y="128"/>
                </a:cubicBezTo>
                <a:cubicBezTo>
                  <a:pt x="835" y="128"/>
                  <a:pt x="836" y="128"/>
                  <a:pt x="837" y="128"/>
                </a:cubicBezTo>
                <a:close/>
                <a:moveTo>
                  <a:pt x="814" y="87"/>
                </a:moveTo>
                <a:cubicBezTo>
                  <a:pt x="813" y="87"/>
                  <a:pt x="811" y="84"/>
                  <a:pt x="810" y="86"/>
                </a:cubicBezTo>
                <a:cubicBezTo>
                  <a:pt x="810" y="87"/>
                  <a:pt x="808" y="88"/>
                  <a:pt x="810" y="90"/>
                </a:cubicBezTo>
                <a:cubicBezTo>
                  <a:pt x="812" y="89"/>
                  <a:pt x="814" y="89"/>
                  <a:pt x="814" y="87"/>
                </a:cubicBezTo>
                <a:close/>
                <a:moveTo>
                  <a:pt x="967" y="323"/>
                </a:moveTo>
                <a:cubicBezTo>
                  <a:pt x="970" y="326"/>
                  <a:pt x="968" y="325"/>
                  <a:pt x="969" y="328"/>
                </a:cubicBezTo>
                <a:cubicBezTo>
                  <a:pt x="970" y="325"/>
                  <a:pt x="973" y="327"/>
                  <a:pt x="975" y="325"/>
                </a:cubicBezTo>
                <a:cubicBezTo>
                  <a:pt x="973" y="322"/>
                  <a:pt x="967" y="319"/>
                  <a:pt x="969" y="323"/>
                </a:cubicBezTo>
                <a:cubicBezTo>
                  <a:pt x="969" y="323"/>
                  <a:pt x="970" y="323"/>
                  <a:pt x="969" y="324"/>
                </a:cubicBezTo>
                <a:cubicBezTo>
                  <a:pt x="969" y="324"/>
                  <a:pt x="968" y="323"/>
                  <a:pt x="967" y="323"/>
                </a:cubicBezTo>
                <a:close/>
                <a:moveTo>
                  <a:pt x="825" y="100"/>
                </a:moveTo>
                <a:cubicBezTo>
                  <a:pt x="824" y="102"/>
                  <a:pt x="823" y="103"/>
                  <a:pt x="824" y="105"/>
                </a:cubicBezTo>
                <a:cubicBezTo>
                  <a:pt x="824" y="103"/>
                  <a:pt x="826" y="103"/>
                  <a:pt x="825" y="100"/>
                </a:cubicBezTo>
                <a:close/>
                <a:moveTo>
                  <a:pt x="882" y="181"/>
                </a:moveTo>
                <a:cubicBezTo>
                  <a:pt x="880" y="178"/>
                  <a:pt x="877" y="178"/>
                  <a:pt x="877" y="180"/>
                </a:cubicBezTo>
                <a:cubicBezTo>
                  <a:pt x="879" y="179"/>
                  <a:pt x="880" y="181"/>
                  <a:pt x="882" y="181"/>
                </a:cubicBezTo>
                <a:close/>
                <a:moveTo>
                  <a:pt x="858" y="121"/>
                </a:moveTo>
                <a:cubicBezTo>
                  <a:pt x="853" y="120"/>
                  <a:pt x="846" y="120"/>
                  <a:pt x="843" y="126"/>
                </a:cubicBezTo>
                <a:cubicBezTo>
                  <a:pt x="847" y="122"/>
                  <a:pt x="854" y="124"/>
                  <a:pt x="858" y="121"/>
                </a:cubicBezTo>
                <a:close/>
                <a:moveTo>
                  <a:pt x="1014" y="370"/>
                </a:moveTo>
                <a:cubicBezTo>
                  <a:pt x="1012" y="368"/>
                  <a:pt x="1008" y="368"/>
                  <a:pt x="1008" y="370"/>
                </a:cubicBezTo>
                <a:cubicBezTo>
                  <a:pt x="1010" y="371"/>
                  <a:pt x="1012" y="373"/>
                  <a:pt x="1014" y="370"/>
                </a:cubicBezTo>
                <a:close/>
                <a:moveTo>
                  <a:pt x="906" y="212"/>
                </a:moveTo>
                <a:cubicBezTo>
                  <a:pt x="907" y="209"/>
                  <a:pt x="908" y="204"/>
                  <a:pt x="912" y="207"/>
                </a:cubicBezTo>
                <a:cubicBezTo>
                  <a:pt x="912" y="205"/>
                  <a:pt x="910" y="204"/>
                  <a:pt x="909" y="203"/>
                </a:cubicBezTo>
                <a:cubicBezTo>
                  <a:pt x="908" y="205"/>
                  <a:pt x="907" y="205"/>
                  <a:pt x="905" y="206"/>
                </a:cubicBezTo>
                <a:cubicBezTo>
                  <a:pt x="907" y="208"/>
                  <a:pt x="903" y="208"/>
                  <a:pt x="906" y="212"/>
                </a:cubicBezTo>
                <a:close/>
                <a:moveTo>
                  <a:pt x="905" y="204"/>
                </a:moveTo>
                <a:cubicBezTo>
                  <a:pt x="904" y="202"/>
                  <a:pt x="904" y="201"/>
                  <a:pt x="903" y="199"/>
                </a:cubicBezTo>
                <a:cubicBezTo>
                  <a:pt x="901" y="200"/>
                  <a:pt x="904" y="202"/>
                  <a:pt x="903" y="203"/>
                </a:cubicBezTo>
                <a:cubicBezTo>
                  <a:pt x="903" y="202"/>
                  <a:pt x="903" y="202"/>
                  <a:pt x="902" y="202"/>
                </a:cubicBezTo>
                <a:cubicBezTo>
                  <a:pt x="903" y="204"/>
                  <a:pt x="903" y="204"/>
                  <a:pt x="903" y="204"/>
                </a:cubicBezTo>
                <a:cubicBezTo>
                  <a:pt x="904" y="203"/>
                  <a:pt x="904" y="204"/>
                  <a:pt x="905" y="204"/>
                </a:cubicBezTo>
                <a:close/>
                <a:moveTo>
                  <a:pt x="1019" y="373"/>
                </a:moveTo>
                <a:cubicBezTo>
                  <a:pt x="1019" y="371"/>
                  <a:pt x="1020" y="370"/>
                  <a:pt x="1022" y="372"/>
                </a:cubicBezTo>
                <a:cubicBezTo>
                  <a:pt x="1020" y="367"/>
                  <a:pt x="1018" y="367"/>
                  <a:pt x="1015" y="368"/>
                </a:cubicBezTo>
                <a:cubicBezTo>
                  <a:pt x="1015" y="370"/>
                  <a:pt x="1017" y="372"/>
                  <a:pt x="1019" y="373"/>
                </a:cubicBezTo>
                <a:close/>
                <a:moveTo>
                  <a:pt x="936" y="242"/>
                </a:moveTo>
                <a:cubicBezTo>
                  <a:pt x="935" y="241"/>
                  <a:pt x="932" y="242"/>
                  <a:pt x="934" y="245"/>
                </a:cubicBezTo>
                <a:cubicBezTo>
                  <a:pt x="934" y="244"/>
                  <a:pt x="937" y="243"/>
                  <a:pt x="936" y="242"/>
                </a:cubicBezTo>
                <a:close/>
                <a:moveTo>
                  <a:pt x="870" y="135"/>
                </a:moveTo>
                <a:cubicBezTo>
                  <a:pt x="869" y="136"/>
                  <a:pt x="868" y="137"/>
                  <a:pt x="869" y="139"/>
                </a:cubicBezTo>
                <a:cubicBezTo>
                  <a:pt x="871" y="140"/>
                  <a:pt x="872" y="137"/>
                  <a:pt x="870" y="135"/>
                </a:cubicBezTo>
                <a:close/>
                <a:moveTo>
                  <a:pt x="872" y="131"/>
                </a:moveTo>
                <a:cubicBezTo>
                  <a:pt x="870" y="130"/>
                  <a:pt x="871" y="132"/>
                  <a:pt x="869" y="133"/>
                </a:cubicBezTo>
                <a:cubicBezTo>
                  <a:pt x="871" y="135"/>
                  <a:pt x="871" y="135"/>
                  <a:pt x="871" y="135"/>
                </a:cubicBezTo>
                <a:cubicBezTo>
                  <a:pt x="873" y="134"/>
                  <a:pt x="872" y="132"/>
                  <a:pt x="872" y="131"/>
                </a:cubicBezTo>
                <a:close/>
                <a:moveTo>
                  <a:pt x="886" y="18"/>
                </a:moveTo>
                <a:cubicBezTo>
                  <a:pt x="885" y="17"/>
                  <a:pt x="881" y="18"/>
                  <a:pt x="883" y="20"/>
                </a:cubicBezTo>
                <a:cubicBezTo>
                  <a:pt x="885" y="21"/>
                  <a:pt x="886" y="19"/>
                  <a:pt x="886" y="18"/>
                </a:cubicBezTo>
                <a:close/>
                <a:moveTo>
                  <a:pt x="906" y="22"/>
                </a:moveTo>
                <a:cubicBezTo>
                  <a:pt x="905" y="19"/>
                  <a:pt x="904" y="18"/>
                  <a:pt x="902" y="18"/>
                </a:cubicBezTo>
                <a:cubicBezTo>
                  <a:pt x="902" y="19"/>
                  <a:pt x="902" y="20"/>
                  <a:pt x="902" y="21"/>
                </a:cubicBezTo>
                <a:cubicBezTo>
                  <a:pt x="901" y="20"/>
                  <a:pt x="897" y="21"/>
                  <a:pt x="899" y="23"/>
                </a:cubicBezTo>
                <a:cubicBezTo>
                  <a:pt x="901" y="21"/>
                  <a:pt x="904" y="22"/>
                  <a:pt x="906" y="22"/>
                </a:cubicBezTo>
                <a:close/>
                <a:moveTo>
                  <a:pt x="940" y="12"/>
                </a:moveTo>
                <a:cubicBezTo>
                  <a:pt x="937" y="9"/>
                  <a:pt x="934" y="8"/>
                  <a:pt x="931" y="9"/>
                </a:cubicBezTo>
                <a:cubicBezTo>
                  <a:pt x="931" y="10"/>
                  <a:pt x="933" y="12"/>
                  <a:pt x="933" y="14"/>
                </a:cubicBezTo>
                <a:cubicBezTo>
                  <a:pt x="935" y="12"/>
                  <a:pt x="940" y="15"/>
                  <a:pt x="940" y="12"/>
                </a:cubicBezTo>
                <a:close/>
                <a:moveTo>
                  <a:pt x="20" y="691"/>
                </a:moveTo>
                <a:cubicBezTo>
                  <a:pt x="21" y="689"/>
                  <a:pt x="28" y="690"/>
                  <a:pt x="26" y="685"/>
                </a:cubicBezTo>
                <a:cubicBezTo>
                  <a:pt x="23" y="687"/>
                  <a:pt x="22" y="689"/>
                  <a:pt x="19" y="688"/>
                </a:cubicBezTo>
                <a:cubicBezTo>
                  <a:pt x="20" y="689"/>
                  <a:pt x="19" y="690"/>
                  <a:pt x="20" y="691"/>
                </a:cubicBezTo>
                <a:close/>
                <a:moveTo>
                  <a:pt x="71" y="741"/>
                </a:moveTo>
                <a:cubicBezTo>
                  <a:pt x="74" y="741"/>
                  <a:pt x="78" y="739"/>
                  <a:pt x="81" y="740"/>
                </a:cubicBezTo>
                <a:cubicBezTo>
                  <a:pt x="80" y="738"/>
                  <a:pt x="79" y="740"/>
                  <a:pt x="78" y="738"/>
                </a:cubicBezTo>
                <a:cubicBezTo>
                  <a:pt x="78" y="738"/>
                  <a:pt x="78" y="738"/>
                  <a:pt x="78" y="737"/>
                </a:cubicBezTo>
                <a:cubicBezTo>
                  <a:pt x="80" y="737"/>
                  <a:pt x="81" y="740"/>
                  <a:pt x="83" y="739"/>
                </a:cubicBezTo>
                <a:cubicBezTo>
                  <a:pt x="81" y="736"/>
                  <a:pt x="85" y="739"/>
                  <a:pt x="84" y="736"/>
                </a:cubicBezTo>
                <a:cubicBezTo>
                  <a:pt x="82" y="736"/>
                  <a:pt x="80" y="738"/>
                  <a:pt x="78" y="736"/>
                </a:cubicBezTo>
                <a:cubicBezTo>
                  <a:pt x="80" y="735"/>
                  <a:pt x="82" y="735"/>
                  <a:pt x="82" y="732"/>
                </a:cubicBezTo>
                <a:cubicBezTo>
                  <a:pt x="81" y="733"/>
                  <a:pt x="79" y="733"/>
                  <a:pt x="78" y="733"/>
                </a:cubicBezTo>
                <a:cubicBezTo>
                  <a:pt x="79" y="731"/>
                  <a:pt x="82" y="732"/>
                  <a:pt x="82" y="730"/>
                </a:cubicBezTo>
                <a:cubicBezTo>
                  <a:pt x="77" y="731"/>
                  <a:pt x="65" y="729"/>
                  <a:pt x="62" y="731"/>
                </a:cubicBezTo>
                <a:cubicBezTo>
                  <a:pt x="63" y="731"/>
                  <a:pt x="65" y="729"/>
                  <a:pt x="66" y="732"/>
                </a:cubicBezTo>
                <a:cubicBezTo>
                  <a:pt x="64" y="732"/>
                  <a:pt x="65" y="733"/>
                  <a:pt x="67" y="735"/>
                </a:cubicBezTo>
                <a:cubicBezTo>
                  <a:pt x="65" y="735"/>
                  <a:pt x="64" y="733"/>
                  <a:pt x="63" y="734"/>
                </a:cubicBezTo>
                <a:cubicBezTo>
                  <a:pt x="65" y="737"/>
                  <a:pt x="66" y="740"/>
                  <a:pt x="63" y="739"/>
                </a:cubicBezTo>
                <a:cubicBezTo>
                  <a:pt x="65" y="742"/>
                  <a:pt x="66" y="741"/>
                  <a:pt x="66" y="744"/>
                </a:cubicBezTo>
                <a:cubicBezTo>
                  <a:pt x="68" y="744"/>
                  <a:pt x="69" y="743"/>
                  <a:pt x="70" y="745"/>
                </a:cubicBezTo>
                <a:cubicBezTo>
                  <a:pt x="70" y="745"/>
                  <a:pt x="70" y="746"/>
                  <a:pt x="71" y="746"/>
                </a:cubicBezTo>
                <a:cubicBezTo>
                  <a:pt x="71" y="744"/>
                  <a:pt x="70" y="742"/>
                  <a:pt x="71" y="741"/>
                </a:cubicBezTo>
                <a:close/>
                <a:moveTo>
                  <a:pt x="89" y="764"/>
                </a:moveTo>
                <a:cubicBezTo>
                  <a:pt x="91" y="769"/>
                  <a:pt x="86" y="771"/>
                  <a:pt x="88" y="777"/>
                </a:cubicBezTo>
                <a:cubicBezTo>
                  <a:pt x="89" y="775"/>
                  <a:pt x="92" y="777"/>
                  <a:pt x="91" y="775"/>
                </a:cubicBezTo>
                <a:cubicBezTo>
                  <a:pt x="87" y="774"/>
                  <a:pt x="93" y="766"/>
                  <a:pt x="89" y="764"/>
                </a:cubicBezTo>
                <a:close/>
                <a:moveTo>
                  <a:pt x="87" y="749"/>
                </a:moveTo>
                <a:cubicBezTo>
                  <a:pt x="85" y="746"/>
                  <a:pt x="89" y="749"/>
                  <a:pt x="88" y="747"/>
                </a:cubicBezTo>
                <a:cubicBezTo>
                  <a:pt x="81" y="744"/>
                  <a:pt x="78" y="751"/>
                  <a:pt x="76" y="750"/>
                </a:cubicBezTo>
                <a:cubicBezTo>
                  <a:pt x="77" y="752"/>
                  <a:pt x="76" y="755"/>
                  <a:pt x="79" y="755"/>
                </a:cubicBezTo>
                <a:cubicBezTo>
                  <a:pt x="77" y="750"/>
                  <a:pt x="84" y="748"/>
                  <a:pt x="87" y="749"/>
                </a:cubicBezTo>
                <a:close/>
                <a:moveTo>
                  <a:pt x="150" y="836"/>
                </a:moveTo>
                <a:cubicBezTo>
                  <a:pt x="149" y="838"/>
                  <a:pt x="146" y="835"/>
                  <a:pt x="146" y="837"/>
                </a:cubicBezTo>
                <a:cubicBezTo>
                  <a:pt x="147" y="838"/>
                  <a:pt x="148" y="837"/>
                  <a:pt x="149" y="838"/>
                </a:cubicBezTo>
                <a:cubicBezTo>
                  <a:pt x="148" y="839"/>
                  <a:pt x="147" y="838"/>
                  <a:pt x="148" y="840"/>
                </a:cubicBezTo>
                <a:cubicBezTo>
                  <a:pt x="150" y="841"/>
                  <a:pt x="150" y="838"/>
                  <a:pt x="150" y="836"/>
                </a:cubicBezTo>
                <a:close/>
                <a:moveTo>
                  <a:pt x="93" y="749"/>
                </a:moveTo>
                <a:cubicBezTo>
                  <a:pt x="90" y="744"/>
                  <a:pt x="89" y="751"/>
                  <a:pt x="91" y="751"/>
                </a:cubicBezTo>
                <a:cubicBezTo>
                  <a:pt x="90" y="750"/>
                  <a:pt x="93" y="750"/>
                  <a:pt x="93" y="749"/>
                </a:cubicBezTo>
                <a:close/>
                <a:moveTo>
                  <a:pt x="98" y="728"/>
                </a:moveTo>
                <a:cubicBezTo>
                  <a:pt x="95" y="732"/>
                  <a:pt x="92" y="733"/>
                  <a:pt x="87" y="730"/>
                </a:cubicBezTo>
                <a:cubicBezTo>
                  <a:pt x="88" y="732"/>
                  <a:pt x="88" y="734"/>
                  <a:pt x="87" y="735"/>
                </a:cubicBezTo>
                <a:cubicBezTo>
                  <a:pt x="87" y="733"/>
                  <a:pt x="86" y="732"/>
                  <a:pt x="85" y="732"/>
                </a:cubicBezTo>
                <a:cubicBezTo>
                  <a:pt x="84" y="733"/>
                  <a:pt x="84" y="734"/>
                  <a:pt x="85" y="736"/>
                </a:cubicBezTo>
                <a:cubicBezTo>
                  <a:pt x="91" y="735"/>
                  <a:pt x="94" y="732"/>
                  <a:pt x="100" y="731"/>
                </a:cubicBezTo>
                <a:cubicBezTo>
                  <a:pt x="97" y="729"/>
                  <a:pt x="99" y="728"/>
                  <a:pt x="98" y="728"/>
                </a:cubicBezTo>
                <a:close/>
                <a:moveTo>
                  <a:pt x="197" y="802"/>
                </a:moveTo>
                <a:cubicBezTo>
                  <a:pt x="196" y="799"/>
                  <a:pt x="195" y="803"/>
                  <a:pt x="194" y="800"/>
                </a:cubicBezTo>
                <a:cubicBezTo>
                  <a:pt x="195" y="799"/>
                  <a:pt x="196" y="800"/>
                  <a:pt x="197" y="799"/>
                </a:cubicBezTo>
                <a:cubicBezTo>
                  <a:pt x="197" y="800"/>
                  <a:pt x="197" y="801"/>
                  <a:pt x="198" y="801"/>
                </a:cubicBezTo>
                <a:cubicBezTo>
                  <a:pt x="199" y="799"/>
                  <a:pt x="200" y="802"/>
                  <a:pt x="201" y="801"/>
                </a:cubicBezTo>
                <a:cubicBezTo>
                  <a:pt x="199" y="797"/>
                  <a:pt x="196" y="801"/>
                  <a:pt x="194" y="796"/>
                </a:cubicBezTo>
                <a:cubicBezTo>
                  <a:pt x="187" y="795"/>
                  <a:pt x="182" y="805"/>
                  <a:pt x="175" y="805"/>
                </a:cubicBezTo>
                <a:cubicBezTo>
                  <a:pt x="174" y="806"/>
                  <a:pt x="175" y="806"/>
                  <a:pt x="175" y="807"/>
                </a:cubicBezTo>
                <a:cubicBezTo>
                  <a:pt x="173" y="806"/>
                  <a:pt x="173" y="809"/>
                  <a:pt x="171" y="808"/>
                </a:cubicBezTo>
                <a:cubicBezTo>
                  <a:pt x="172" y="810"/>
                  <a:pt x="172" y="811"/>
                  <a:pt x="171" y="812"/>
                </a:cubicBezTo>
                <a:cubicBezTo>
                  <a:pt x="170" y="811"/>
                  <a:pt x="170" y="812"/>
                  <a:pt x="169" y="810"/>
                </a:cubicBezTo>
                <a:cubicBezTo>
                  <a:pt x="168" y="809"/>
                  <a:pt x="171" y="809"/>
                  <a:pt x="170" y="807"/>
                </a:cubicBezTo>
                <a:cubicBezTo>
                  <a:pt x="169" y="808"/>
                  <a:pt x="166" y="807"/>
                  <a:pt x="167" y="808"/>
                </a:cubicBezTo>
                <a:cubicBezTo>
                  <a:pt x="168" y="810"/>
                  <a:pt x="170" y="812"/>
                  <a:pt x="170" y="814"/>
                </a:cubicBezTo>
                <a:cubicBezTo>
                  <a:pt x="174" y="814"/>
                  <a:pt x="176" y="810"/>
                  <a:pt x="177" y="806"/>
                </a:cubicBezTo>
                <a:cubicBezTo>
                  <a:pt x="176" y="807"/>
                  <a:pt x="176" y="806"/>
                  <a:pt x="176" y="806"/>
                </a:cubicBezTo>
                <a:cubicBezTo>
                  <a:pt x="177" y="807"/>
                  <a:pt x="178" y="806"/>
                  <a:pt x="179" y="807"/>
                </a:cubicBezTo>
                <a:cubicBezTo>
                  <a:pt x="179" y="809"/>
                  <a:pt x="177" y="809"/>
                  <a:pt x="178" y="811"/>
                </a:cubicBezTo>
                <a:cubicBezTo>
                  <a:pt x="178" y="811"/>
                  <a:pt x="179" y="812"/>
                  <a:pt x="179" y="813"/>
                </a:cubicBezTo>
                <a:cubicBezTo>
                  <a:pt x="183" y="807"/>
                  <a:pt x="188" y="808"/>
                  <a:pt x="189" y="802"/>
                </a:cubicBezTo>
                <a:cubicBezTo>
                  <a:pt x="188" y="802"/>
                  <a:pt x="187" y="803"/>
                  <a:pt x="187" y="802"/>
                </a:cubicBezTo>
                <a:cubicBezTo>
                  <a:pt x="188" y="801"/>
                  <a:pt x="189" y="801"/>
                  <a:pt x="191" y="801"/>
                </a:cubicBezTo>
                <a:cubicBezTo>
                  <a:pt x="192" y="804"/>
                  <a:pt x="193" y="808"/>
                  <a:pt x="194" y="809"/>
                </a:cubicBezTo>
                <a:cubicBezTo>
                  <a:pt x="193" y="805"/>
                  <a:pt x="193" y="800"/>
                  <a:pt x="197" y="802"/>
                </a:cubicBezTo>
                <a:close/>
                <a:moveTo>
                  <a:pt x="181" y="822"/>
                </a:moveTo>
                <a:cubicBezTo>
                  <a:pt x="182" y="816"/>
                  <a:pt x="190" y="822"/>
                  <a:pt x="189" y="815"/>
                </a:cubicBezTo>
                <a:cubicBezTo>
                  <a:pt x="191" y="816"/>
                  <a:pt x="192" y="817"/>
                  <a:pt x="194" y="818"/>
                </a:cubicBezTo>
                <a:cubicBezTo>
                  <a:pt x="194" y="817"/>
                  <a:pt x="192" y="815"/>
                  <a:pt x="192" y="814"/>
                </a:cubicBezTo>
                <a:cubicBezTo>
                  <a:pt x="192" y="814"/>
                  <a:pt x="194" y="814"/>
                  <a:pt x="197" y="813"/>
                </a:cubicBezTo>
                <a:cubicBezTo>
                  <a:pt x="199" y="812"/>
                  <a:pt x="202" y="811"/>
                  <a:pt x="204" y="811"/>
                </a:cubicBezTo>
                <a:cubicBezTo>
                  <a:pt x="204" y="810"/>
                  <a:pt x="203" y="809"/>
                  <a:pt x="202" y="808"/>
                </a:cubicBezTo>
                <a:cubicBezTo>
                  <a:pt x="208" y="811"/>
                  <a:pt x="215" y="804"/>
                  <a:pt x="218" y="803"/>
                </a:cubicBezTo>
                <a:cubicBezTo>
                  <a:pt x="222" y="803"/>
                  <a:pt x="232" y="798"/>
                  <a:pt x="235" y="794"/>
                </a:cubicBezTo>
                <a:cubicBezTo>
                  <a:pt x="237" y="793"/>
                  <a:pt x="239" y="796"/>
                  <a:pt x="240" y="793"/>
                </a:cubicBezTo>
                <a:cubicBezTo>
                  <a:pt x="241" y="793"/>
                  <a:pt x="242" y="794"/>
                  <a:pt x="243" y="796"/>
                </a:cubicBezTo>
                <a:cubicBezTo>
                  <a:pt x="244" y="795"/>
                  <a:pt x="244" y="795"/>
                  <a:pt x="244" y="795"/>
                </a:cubicBezTo>
                <a:cubicBezTo>
                  <a:pt x="245" y="795"/>
                  <a:pt x="244" y="793"/>
                  <a:pt x="243" y="794"/>
                </a:cubicBezTo>
                <a:cubicBezTo>
                  <a:pt x="248" y="790"/>
                  <a:pt x="255" y="788"/>
                  <a:pt x="260" y="781"/>
                </a:cubicBezTo>
                <a:cubicBezTo>
                  <a:pt x="255" y="779"/>
                  <a:pt x="252" y="788"/>
                  <a:pt x="246" y="781"/>
                </a:cubicBezTo>
                <a:cubicBezTo>
                  <a:pt x="244" y="781"/>
                  <a:pt x="247" y="783"/>
                  <a:pt x="247" y="784"/>
                </a:cubicBezTo>
                <a:cubicBezTo>
                  <a:pt x="246" y="784"/>
                  <a:pt x="244" y="782"/>
                  <a:pt x="243" y="782"/>
                </a:cubicBezTo>
                <a:cubicBezTo>
                  <a:pt x="243" y="784"/>
                  <a:pt x="242" y="784"/>
                  <a:pt x="241" y="786"/>
                </a:cubicBezTo>
                <a:cubicBezTo>
                  <a:pt x="239" y="786"/>
                  <a:pt x="242" y="784"/>
                  <a:pt x="242" y="783"/>
                </a:cubicBezTo>
                <a:cubicBezTo>
                  <a:pt x="239" y="781"/>
                  <a:pt x="239" y="786"/>
                  <a:pt x="237" y="785"/>
                </a:cubicBezTo>
                <a:cubicBezTo>
                  <a:pt x="235" y="782"/>
                  <a:pt x="238" y="781"/>
                  <a:pt x="235" y="782"/>
                </a:cubicBezTo>
                <a:cubicBezTo>
                  <a:pt x="233" y="780"/>
                  <a:pt x="238" y="782"/>
                  <a:pt x="240" y="781"/>
                </a:cubicBezTo>
                <a:cubicBezTo>
                  <a:pt x="237" y="776"/>
                  <a:pt x="247" y="783"/>
                  <a:pt x="249" y="777"/>
                </a:cubicBezTo>
                <a:cubicBezTo>
                  <a:pt x="247" y="777"/>
                  <a:pt x="245" y="776"/>
                  <a:pt x="248" y="774"/>
                </a:cubicBezTo>
                <a:cubicBezTo>
                  <a:pt x="244" y="771"/>
                  <a:pt x="240" y="781"/>
                  <a:pt x="236" y="773"/>
                </a:cubicBezTo>
                <a:cubicBezTo>
                  <a:pt x="237" y="773"/>
                  <a:pt x="237" y="772"/>
                  <a:pt x="236" y="772"/>
                </a:cubicBezTo>
                <a:cubicBezTo>
                  <a:pt x="238" y="775"/>
                  <a:pt x="240" y="768"/>
                  <a:pt x="242" y="772"/>
                </a:cubicBezTo>
                <a:cubicBezTo>
                  <a:pt x="243" y="769"/>
                  <a:pt x="246" y="770"/>
                  <a:pt x="245" y="767"/>
                </a:cubicBezTo>
                <a:cubicBezTo>
                  <a:pt x="248" y="768"/>
                  <a:pt x="251" y="766"/>
                  <a:pt x="253" y="767"/>
                </a:cubicBezTo>
                <a:cubicBezTo>
                  <a:pt x="254" y="766"/>
                  <a:pt x="252" y="766"/>
                  <a:pt x="252" y="765"/>
                </a:cubicBezTo>
                <a:cubicBezTo>
                  <a:pt x="254" y="763"/>
                  <a:pt x="257" y="765"/>
                  <a:pt x="260" y="768"/>
                </a:cubicBezTo>
                <a:cubicBezTo>
                  <a:pt x="260" y="768"/>
                  <a:pt x="260" y="766"/>
                  <a:pt x="259" y="765"/>
                </a:cubicBezTo>
                <a:cubicBezTo>
                  <a:pt x="260" y="765"/>
                  <a:pt x="261" y="765"/>
                  <a:pt x="262" y="765"/>
                </a:cubicBezTo>
                <a:cubicBezTo>
                  <a:pt x="262" y="766"/>
                  <a:pt x="261" y="766"/>
                  <a:pt x="262" y="767"/>
                </a:cubicBezTo>
                <a:cubicBezTo>
                  <a:pt x="263" y="768"/>
                  <a:pt x="263" y="763"/>
                  <a:pt x="264" y="762"/>
                </a:cubicBezTo>
                <a:cubicBezTo>
                  <a:pt x="266" y="761"/>
                  <a:pt x="268" y="766"/>
                  <a:pt x="270" y="763"/>
                </a:cubicBezTo>
                <a:cubicBezTo>
                  <a:pt x="266" y="760"/>
                  <a:pt x="265" y="762"/>
                  <a:pt x="264" y="758"/>
                </a:cubicBezTo>
                <a:cubicBezTo>
                  <a:pt x="263" y="757"/>
                  <a:pt x="262" y="757"/>
                  <a:pt x="261" y="757"/>
                </a:cubicBezTo>
                <a:cubicBezTo>
                  <a:pt x="260" y="758"/>
                  <a:pt x="264" y="759"/>
                  <a:pt x="263" y="761"/>
                </a:cubicBezTo>
                <a:cubicBezTo>
                  <a:pt x="257" y="760"/>
                  <a:pt x="249" y="758"/>
                  <a:pt x="247" y="766"/>
                </a:cubicBezTo>
                <a:cubicBezTo>
                  <a:pt x="245" y="762"/>
                  <a:pt x="250" y="761"/>
                  <a:pt x="248" y="757"/>
                </a:cubicBezTo>
                <a:cubicBezTo>
                  <a:pt x="250" y="756"/>
                  <a:pt x="250" y="756"/>
                  <a:pt x="252" y="756"/>
                </a:cubicBezTo>
                <a:cubicBezTo>
                  <a:pt x="252" y="755"/>
                  <a:pt x="252" y="752"/>
                  <a:pt x="251" y="754"/>
                </a:cubicBezTo>
                <a:cubicBezTo>
                  <a:pt x="252" y="751"/>
                  <a:pt x="254" y="754"/>
                  <a:pt x="257" y="753"/>
                </a:cubicBezTo>
                <a:cubicBezTo>
                  <a:pt x="256" y="749"/>
                  <a:pt x="260" y="753"/>
                  <a:pt x="261" y="749"/>
                </a:cubicBezTo>
                <a:cubicBezTo>
                  <a:pt x="262" y="756"/>
                  <a:pt x="255" y="753"/>
                  <a:pt x="252" y="757"/>
                </a:cubicBezTo>
                <a:cubicBezTo>
                  <a:pt x="261" y="757"/>
                  <a:pt x="264" y="751"/>
                  <a:pt x="272" y="750"/>
                </a:cubicBezTo>
                <a:cubicBezTo>
                  <a:pt x="272" y="747"/>
                  <a:pt x="269" y="745"/>
                  <a:pt x="268" y="745"/>
                </a:cubicBezTo>
                <a:cubicBezTo>
                  <a:pt x="267" y="747"/>
                  <a:pt x="268" y="748"/>
                  <a:pt x="267" y="749"/>
                </a:cubicBezTo>
                <a:cubicBezTo>
                  <a:pt x="266" y="748"/>
                  <a:pt x="266" y="748"/>
                  <a:pt x="267" y="747"/>
                </a:cubicBezTo>
                <a:cubicBezTo>
                  <a:pt x="264" y="746"/>
                  <a:pt x="264" y="753"/>
                  <a:pt x="261" y="751"/>
                </a:cubicBezTo>
                <a:cubicBezTo>
                  <a:pt x="261" y="749"/>
                  <a:pt x="261" y="747"/>
                  <a:pt x="262" y="745"/>
                </a:cubicBezTo>
                <a:cubicBezTo>
                  <a:pt x="259" y="744"/>
                  <a:pt x="255" y="747"/>
                  <a:pt x="253" y="749"/>
                </a:cubicBezTo>
                <a:cubicBezTo>
                  <a:pt x="248" y="745"/>
                  <a:pt x="247" y="751"/>
                  <a:pt x="247" y="756"/>
                </a:cubicBezTo>
                <a:cubicBezTo>
                  <a:pt x="244" y="751"/>
                  <a:pt x="247" y="748"/>
                  <a:pt x="245" y="746"/>
                </a:cubicBezTo>
                <a:cubicBezTo>
                  <a:pt x="247" y="747"/>
                  <a:pt x="249" y="747"/>
                  <a:pt x="251" y="747"/>
                </a:cubicBezTo>
                <a:cubicBezTo>
                  <a:pt x="250" y="744"/>
                  <a:pt x="252" y="743"/>
                  <a:pt x="252" y="741"/>
                </a:cubicBezTo>
                <a:cubicBezTo>
                  <a:pt x="251" y="740"/>
                  <a:pt x="249" y="744"/>
                  <a:pt x="248" y="743"/>
                </a:cubicBezTo>
                <a:cubicBezTo>
                  <a:pt x="247" y="742"/>
                  <a:pt x="249" y="741"/>
                  <a:pt x="248" y="740"/>
                </a:cubicBezTo>
                <a:cubicBezTo>
                  <a:pt x="247" y="738"/>
                  <a:pt x="245" y="742"/>
                  <a:pt x="244" y="739"/>
                </a:cubicBezTo>
                <a:cubicBezTo>
                  <a:pt x="246" y="739"/>
                  <a:pt x="250" y="740"/>
                  <a:pt x="251" y="736"/>
                </a:cubicBezTo>
                <a:cubicBezTo>
                  <a:pt x="250" y="735"/>
                  <a:pt x="249" y="736"/>
                  <a:pt x="248" y="733"/>
                </a:cubicBezTo>
                <a:cubicBezTo>
                  <a:pt x="246" y="732"/>
                  <a:pt x="245" y="734"/>
                  <a:pt x="244" y="733"/>
                </a:cubicBezTo>
                <a:cubicBezTo>
                  <a:pt x="244" y="734"/>
                  <a:pt x="242" y="734"/>
                  <a:pt x="244" y="736"/>
                </a:cubicBezTo>
                <a:cubicBezTo>
                  <a:pt x="243" y="738"/>
                  <a:pt x="242" y="736"/>
                  <a:pt x="241" y="736"/>
                </a:cubicBezTo>
                <a:cubicBezTo>
                  <a:pt x="242" y="732"/>
                  <a:pt x="244" y="730"/>
                  <a:pt x="248" y="730"/>
                </a:cubicBezTo>
                <a:cubicBezTo>
                  <a:pt x="245" y="726"/>
                  <a:pt x="242" y="730"/>
                  <a:pt x="240" y="730"/>
                </a:cubicBezTo>
                <a:cubicBezTo>
                  <a:pt x="239" y="725"/>
                  <a:pt x="231" y="727"/>
                  <a:pt x="235" y="732"/>
                </a:cubicBezTo>
                <a:cubicBezTo>
                  <a:pt x="232" y="734"/>
                  <a:pt x="232" y="734"/>
                  <a:pt x="232" y="734"/>
                </a:cubicBezTo>
                <a:cubicBezTo>
                  <a:pt x="230" y="730"/>
                  <a:pt x="228" y="736"/>
                  <a:pt x="226" y="736"/>
                </a:cubicBezTo>
                <a:cubicBezTo>
                  <a:pt x="224" y="734"/>
                  <a:pt x="228" y="733"/>
                  <a:pt x="227" y="731"/>
                </a:cubicBezTo>
                <a:cubicBezTo>
                  <a:pt x="225" y="729"/>
                  <a:pt x="224" y="732"/>
                  <a:pt x="223" y="731"/>
                </a:cubicBezTo>
                <a:cubicBezTo>
                  <a:pt x="223" y="732"/>
                  <a:pt x="223" y="733"/>
                  <a:pt x="224" y="734"/>
                </a:cubicBezTo>
                <a:cubicBezTo>
                  <a:pt x="219" y="736"/>
                  <a:pt x="219" y="741"/>
                  <a:pt x="214" y="742"/>
                </a:cubicBezTo>
                <a:cubicBezTo>
                  <a:pt x="215" y="740"/>
                  <a:pt x="214" y="739"/>
                  <a:pt x="212" y="740"/>
                </a:cubicBezTo>
                <a:cubicBezTo>
                  <a:pt x="212" y="738"/>
                  <a:pt x="213" y="735"/>
                  <a:pt x="215" y="735"/>
                </a:cubicBezTo>
                <a:cubicBezTo>
                  <a:pt x="215" y="733"/>
                  <a:pt x="213" y="730"/>
                  <a:pt x="212" y="728"/>
                </a:cubicBezTo>
                <a:cubicBezTo>
                  <a:pt x="210" y="726"/>
                  <a:pt x="210" y="730"/>
                  <a:pt x="208" y="728"/>
                </a:cubicBezTo>
                <a:cubicBezTo>
                  <a:pt x="209" y="726"/>
                  <a:pt x="214" y="721"/>
                  <a:pt x="218" y="722"/>
                </a:cubicBezTo>
                <a:cubicBezTo>
                  <a:pt x="219" y="720"/>
                  <a:pt x="216" y="717"/>
                  <a:pt x="219" y="716"/>
                </a:cubicBezTo>
                <a:cubicBezTo>
                  <a:pt x="218" y="713"/>
                  <a:pt x="216" y="716"/>
                  <a:pt x="215" y="713"/>
                </a:cubicBezTo>
                <a:cubicBezTo>
                  <a:pt x="215" y="710"/>
                  <a:pt x="223" y="714"/>
                  <a:pt x="220" y="709"/>
                </a:cubicBezTo>
                <a:cubicBezTo>
                  <a:pt x="222" y="708"/>
                  <a:pt x="221" y="710"/>
                  <a:pt x="222" y="712"/>
                </a:cubicBezTo>
                <a:cubicBezTo>
                  <a:pt x="226" y="713"/>
                  <a:pt x="230" y="707"/>
                  <a:pt x="234" y="706"/>
                </a:cubicBezTo>
                <a:cubicBezTo>
                  <a:pt x="235" y="705"/>
                  <a:pt x="232" y="703"/>
                  <a:pt x="232" y="704"/>
                </a:cubicBezTo>
                <a:cubicBezTo>
                  <a:pt x="232" y="701"/>
                  <a:pt x="234" y="700"/>
                  <a:pt x="232" y="696"/>
                </a:cubicBezTo>
                <a:cubicBezTo>
                  <a:pt x="233" y="696"/>
                  <a:pt x="235" y="699"/>
                  <a:pt x="236" y="698"/>
                </a:cubicBezTo>
                <a:cubicBezTo>
                  <a:pt x="235" y="695"/>
                  <a:pt x="232" y="688"/>
                  <a:pt x="237" y="687"/>
                </a:cubicBezTo>
                <a:cubicBezTo>
                  <a:pt x="236" y="683"/>
                  <a:pt x="239" y="690"/>
                  <a:pt x="236" y="690"/>
                </a:cubicBezTo>
                <a:cubicBezTo>
                  <a:pt x="237" y="693"/>
                  <a:pt x="237" y="693"/>
                  <a:pt x="237" y="693"/>
                </a:cubicBezTo>
                <a:cubicBezTo>
                  <a:pt x="239" y="694"/>
                  <a:pt x="243" y="691"/>
                  <a:pt x="243" y="688"/>
                </a:cubicBezTo>
                <a:cubicBezTo>
                  <a:pt x="245" y="688"/>
                  <a:pt x="244" y="690"/>
                  <a:pt x="246" y="689"/>
                </a:cubicBezTo>
                <a:cubicBezTo>
                  <a:pt x="247" y="691"/>
                  <a:pt x="246" y="692"/>
                  <a:pt x="244" y="691"/>
                </a:cubicBezTo>
                <a:cubicBezTo>
                  <a:pt x="247" y="695"/>
                  <a:pt x="246" y="691"/>
                  <a:pt x="249" y="690"/>
                </a:cubicBezTo>
                <a:cubicBezTo>
                  <a:pt x="249" y="690"/>
                  <a:pt x="248" y="688"/>
                  <a:pt x="247" y="687"/>
                </a:cubicBezTo>
                <a:cubicBezTo>
                  <a:pt x="246" y="686"/>
                  <a:pt x="246" y="687"/>
                  <a:pt x="245" y="688"/>
                </a:cubicBezTo>
                <a:cubicBezTo>
                  <a:pt x="243" y="683"/>
                  <a:pt x="250" y="687"/>
                  <a:pt x="250" y="690"/>
                </a:cubicBezTo>
                <a:cubicBezTo>
                  <a:pt x="250" y="684"/>
                  <a:pt x="253" y="686"/>
                  <a:pt x="256" y="683"/>
                </a:cubicBezTo>
                <a:cubicBezTo>
                  <a:pt x="258" y="685"/>
                  <a:pt x="257" y="686"/>
                  <a:pt x="258" y="689"/>
                </a:cubicBezTo>
                <a:cubicBezTo>
                  <a:pt x="254" y="690"/>
                  <a:pt x="253" y="690"/>
                  <a:pt x="251" y="692"/>
                </a:cubicBezTo>
                <a:cubicBezTo>
                  <a:pt x="252" y="692"/>
                  <a:pt x="253" y="693"/>
                  <a:pt x="253" y="694"/>
                </a:cubicBezTo>
                <a:cubicBezTo>
                  <a:pt x="252" y="695"/>
                  <a:pt x="252" y="693"/>
                  <a:pt x="250" y="693"/>
                </a:cubicBezTo>
                <a:cubicBezTo>
                  <a:pt x="249" y="693"/>
                  <a:pt x="250" y="695"/>
                  <a:pt x="248" y="694"/>
                </a:cubicBezTo>
                <a:cubicBezTo>
                  <a:pt x="248" y="697"/>
                  <a:pt x="248" y="700"/>
                  <a:pt x="249" y="703"/>
                </a:cubicBezTo>
                <a:cubicBezTo>
                  <a:pt x="250" y="704"/>
                  <a:pt x="252" y="702"/>
                  <a:pt x="254" y="706"/>
                </a:cubicBezTo>
                <a:cubicBezTo>
                  <a:pt x="257" y="694"/>
                  <a:pt x="273" y="712"/>
                  <a:pt x="276" y="697"/>
                </a:cubicBezTo>
                <a:cubicBezTo>
                  <a:pt x="278" y="700"/>
                  <a:pt x="274" y="700"/>
                  <a:pt x="274" y="703"/>
                </a:cubicBezTo>
                <a:cubicBezTo>
                  <a:pt x="276" y="705"/>
                  <a:pt x="277" y="702"/>
                  <a:pt x="279" y="701"/>
                </a:cubicBezTo>
                <a:cubicBezTo>
                  <a:pt x="280" y="706"/>
                  <a:pt x="281" y="703"/>
                  <a:pt x="283" y="703"/>
                </a:cubicBezTo>
                <a:cubicBezTo>
                  <a:pt x="283" y="704"/>
                  <a:pt x="285" y="706"/>
                  <a:pt x="283" y="706"/>
                </a:cubicBezTo>
                <a:cubicBezTo>
                  <a:pt x="286" y="707"/>
                  <a:pt x="288" y="707"/>
                  <a:pt x="291" y="712"/>
                </a:cubicBezTo>
                <a:cubicBezTo>
                  <a:pt x="290" y="713"/>
                  <a:pt x="288" y="710"/>
                  <a:pt x="287" y="712"/>
                </a:cubicBezTo>
                <a:cubicBezTo>
                  <a:pt x="290" y="712"/>
                  <a:pt x="292" y="717"/>
                  <a:pt x="295" y="714"/>
                </a:cubicBezTo>
                <a:cubicBezTo>
                  <a:pt x="294" y="715"/>
                  <a:pt x="293" y="720"/>
                  <a:pt x="289" y="720"/>
                </a:cubicBezTo>
                <a:cubicBezTo>
                  <a:pt x="289" y="722"/>
                  <a:pt x="292" y="724"/>
                  <a:pt x="289" y="725"/>
                </a:cubicBezTo>
                <a:cubicBezTo>
                  <a:pt x="293" y="727"/>
                  <a:pt x="293" y="721"/>
                  <a:pt x="295" y="719"/>
                </a:cubicBezTo>
                <a:cubicBezTo>
                  <a:pt x="295" y="720"/>
                  <a:pt x="295" y="720"/>
                  <a:pt x="294" y="721"/>
                </a:cubicBezTo>
                <a:cubicBezTo>
                  <a:pt x="295" y="722"/>
                  <a:pt x="295" y="721"/>
                  <a:pt x="296" y="721"/>
                </a:cubicBezTo>
                <a:cubicBezTo>
                  <a:pt x="297" y="722"/>
                  <a:pt x="295" y="723"/>
                  <a:pt x="296" y="724"/>
                </a:cubicBezTo>
                <a:cubicBezTo>
                  <a:pt x="297" y="725"/>
                  <a:pt x="299" y="722"/>
                  <a:pt x="298" y="721"/>
                </a:cubicBezTo>
                <a:cubicBezTo>
                  <a:pt x="299" y="721"/>
                  <a:pt x="301" y="724"/>
                  <a:pt x="302" y="722"/>
                </a:cubicBezTo>
                <a:cubicBezTo>
                  <a:pt x="303" y="724"/>
                  <a:pt x="302" y="725"/>
                  <a:pt x="302" y="727"/>
                </a:cubicBezTo>
                <a:cubicBezTo>
                  <a:pt x="302" y="727"/>
                  <a:pt x="301" y="726"/>
                  <a:pt x="300" y="724"/>
                </a:cubicBezTo>
                <a:cubicBezTo>
                  <a:pt x="299" y="730"/>
                  <a:pt x="288" y="734"/>
                  <a:pt x="288" y="739"/>
                </a:cubicBezTo>
                <a:cubicBezTo>
                  <a:pt x="287" y="738"/>
                  <a:pt x="288" y="737"/>
                  <a:pt x="287" y="736"/>
                </a:cubicBezTo>
                <a:cubicBezTo>
                  <a:pt x="285" y="737"/>
                  <a:pt x="287" y="739"/>
                  <a:pt x="287" y="740"/>
                </a:cubicBezTo>
                <a:cubicBezTo>
                  <a:pt x="283" y="738"/>
                  <a:pt x="281" y="740"/>
                  <a:pt x="280" y="744"/>
                </a:cubicBezTo>
                <a:cubicBezTo>
                  <a:pt x="278" y="737"/>
                  <a:pt x="274" y="744"/>
                  <a:pt x="271" y="740"/>
                </a:cubicBezTo>
                <a:cubicBezTo>
                  <a:pt x="269" y="741"/>
                  <a:pt x="268" y="742"/>
                  <a:pt x="270" y="744"/>
                </a:cubicBezTo>
                <a:cubicBezTo>
                  <a:pt x="274" y="745"/>
                  <a:pt x="276" y="742"/>
                  <a:pt x="279" y="742"/>
                </a:cubicBezTo>
                <a:cubicBezTo>
                  <a:pt x="280" y="746"/>
                  <a:pt x="275" y="744"/>
                  <a:pt x="275" y="747"/>
                </a:cubicBezTo>
                <a:cubicBezTo>
                  <a:pt x="283" y="748"/>
                  <a:pt x="289" y="738"/>
                  <a:pt x="297" y="739"/>
                </a:cubicBezTo>
                <a:cubicBezTo>
                  <a:pt x="299" y="741"/>
                  <a:pt x="294" y="741"/>
                  <a:pt x="296" y="742"/>
                </a:cubicBezTo>
                <a:cubicBezTo>
                  <a:pt x="298" y="743"/>
                  <a:pt x="300" y="740"/>
                  <a:pt x="302" y="741"/>
                </a:cubicBezTo>
                <a:cubicBezTo>
                  <a:pt x="301" y="739"/>
                  <a:pt x="302" y="736"/>
                  <a:pt x="303" y="734"/>
                </a:cubicBezTo>
                <a:cubicBezTo>
                  <a:pt x="302" y="736"/>
                  <a:pt x="299" y="732"/>
                  <a:pt x="297" y="733"/>
                </a:cubicBezTo>
                <a:cubicBezTo>
                  <a:pt x="297" y="730"/>
                  <a:pt x="301" y="730"/>
                  <a:pt x="302" y="728"/>
                </a:cubicBezTo>
                <a:cubicBezTo>
                  <a:pt x="307" y="731"/>
                  <a:pt x="309" y="724"/>
                  <a:pt x="312" y="719"/>
                </a:cubicBezTo>
                <a:cubicBezTo>
                  <a:pt x="311" y="719"/>
                  <a:pt x="311" y="718"/>
                  <a:pt x="310" y="717"/>
                </a:cubicBezTo>
                <a:cubicBezTo>
                  <a:pt x="312" y="715"/>
                  <a:pt x="312" y="709"/>
                  <a:pt x="313" y="705"/>
                </a:cubicBezTo>
                <a:cubicBezTo>
                  <a:pt x="314" y="704"/>
                  <a:pt x="313" y="708"/>
                  <a:pt x="313" y="708"/>
                </a:cubicBezTo>
                <a:cubicBezTo>
                  <a:pt x="316" y="711"/>
                  <a:pt x="315" y="706"/>
                  <a:pt x="316" y="704"/>
                </a:cubicBezTo>
                <a:cubicBezTo>
                  <a:pt x="317" y="706"/>
                  <a:pt x="316" y="707"/>
                  <a:pt x="318" y="708"/>
                </a:cubicBezTo>
                <a:cubicBezTo>
                  <a:pt x="319" y="706"/>
                  <a:pt x="320" y="703"/>
                  <a:pt x="318" y="700"/>
                </a:cubicBezTo>
                <a:cubicBezTo>
                  <a:pt x="320" y="700"/>
                  <a:pt x="321" y="698"/>
                  <a:pt x="321" y="696"/>
                </a:cubicBezTo>
                <a:cubicBezTo>
                  <a:pt x="316" y="693"/>
                  <a:pt x="314" y="702"/>
                  <a:pt x="311" y="701"/>
                </a:cubicBezTo>
                <a:cubicBezTo>
                  <a:pt x="311" y="702"/>
                  <a:pt x="311" y="708"/>
                  <a:pt x="308" y="704"/>
                </a:cubicBezTo>
                <a:cubicBezTo>
                  <a:pt x="308" y="705"/>
                  <a:pt x="308" y="706"/>
                  <a:pt x="308" y="707"/>
                </a:cubicBezTo>
                <a:cubicBezTo>
                  <a:pt x="308" y="708"/>
                  <a:pt x="306" y="701"/>
                  <a:pt x="305" y="705"/>
                </a:cubicBezTo>
                <a:cubicBezTo>
                  <a:pt x="303" y="703"/>
                  <a:pt x="304" y="702"/>
                  <a:pt x="305" y="701"/>
                </a:cubicBezTo>
                <a:cubicBezTo>
                  <a:pt x="307" y="703"/>
                  <a:pt x="308" y="704"/>
                  <a:pt x="310" y="704"/>
                </a:cubicBezTo>
                <a:cubicBezTo>
                  <a:pt x="310" y="703"/>
                  <a:pt x="308" y="698"/>
                  <a:pt x="306" y="699"/>
                </a:cubicBezTo>
                <a:cubicBezTo>
                  <a:pt x="305" y="698"/>
                  <a:pt x="310" y="696"/>
                  <a:pt x="307" y="696"/>
                </a:cubicBezTo>
                <a:cubicBezTo>
                  <a:pt x="308" y="694"/>
                  <a:pt x="313" y="694"/>
                  <a:pt x="311" y="689"/>
                </a:cubicBezTo>
                <a:cubicBezTo>
                  <a:pt x="304" y="687"/>
                  <a:pt x="300" y="691"/>
                  <a:pt x="296" y="694"/>
                </a:cubicBezTo>
                <a:cubicBezTo>
                  <a:pt x="295" y="695"/>
                  <a:pt x="295" y="694"/>
                  <a:pt x="294" y="692"/>
                </a:cubicBezTo>
                <a:cubicBezTo>
                  <a:pt x="293" y="693"/>
                  <a:pt x="291" y="693"/>
                  <a:pt x="289" y="693"/>
                </a:cubicBezTo>
                <a:cubicBezTo>
                  <a:pt x="290" y="692"/>
                  <a:pt x="289" y="690"/>
                  <a:pt x="290" y="689"/>
                </a:cubicBezTo>
                <a:cubicBezTo>
                  <a:pt x="288" y="687"/>
                  <a:pt x="287" y="691"/>
                  <a:pt x="285" y="691"/>
                </a:cubicBezTo>
                <a:cubicBezTo>
                  <a:pt x="284" y="688"/>
                  <a:pt x="279" y="690"/>
                  <a:pt x="276" y="686"/>
                </a:cubicBezTo>
                <a:cubicBezTo>
                  <a:pt x="274" y="689"/>
                  <a:pt x="268" y="691"/>
                  <a:pt x="266" y="696"/>
                </a:cubicBezTo>
                <a:cubicBezTo>
                  <a:pt x="263" y="694"/>
                  <a:pt x="260" y="695"/>
                  <a:pt x="260" y="699"/>
                </a:cubicBezTo>
                <a:cubicBezTo>
                  <a:pt x="259" y="699"/>
                  <a:pt x="258" y="696"/>
                  <a:pt x="257" y="696"/>
                </a:cubicBezTo>
                <a:cubicBezTo>
                  <a:pt x="263" y="696"/>
                  <a:pt x="268" y="688"/>
                  <a:pt x="274" y="685"/>
                </a:cubicBezTo>
                <a:cubicBezTo>
                  <a:pt x="274" y="685"/>
                  <a:pt x="273" y="683"/>
                  <a:pt x="272" y="682"/>
                </a:cubicBezTo>
                <a:cubicBezTo>
                  <a:pt x="275" y="684"/>
                  <a:pt x="276" y="681"/>
                  <a:pt x="277" y="680"/>
                </a:cubicBezTo>
                <a:cubicBezTo>
                  <a:pt x="273" y="678"/>
                  <a:pt x="269" y="681"/>
                  <a:pt x="267" y="683"/>
                </a:cubicBezTo>
                <a:cubicBezTo>
                  <a:pt x="265" y="681"/>
                  <a:pt x="263" y="680"/>
                  <a:pt x="262" y="677"/>
                </a:cubicBezTo>
                <a:cubicBezTo>
                  <a:pt x="263" y="678"/>
                  <a:pt x="264" y="677"/>
                  <a:pt x="266" y="679"/>
                </a:cubicBezTo>
                <a:cubicBezTo>
                  <a:pt x="268" y="670"/>
                  <a:pt x="277" y="677"/>
                  <a:pt x="278" y="668"/>
                </a:cubicBezTo>
                <a:cubicBezTo>
                  <a:pt x="279" y="668"/>
                  <a:pt x="279" y="670"/>
                  <a:pt x="280" y="671"/>
                </a:cubicBezTo>
                <a:cubicBezTo>
                  <a:pt x="281" y="670"/>
                  <a:pt x="281" y="669"/>
                  <a:pt x="281" y="667"/>
                </a:cubicBezTo>
                <a:cubicBezTo>
                  <a:pt x="281" y="667"/>
                  <a:pt x="283" y="671"/>
                  <a:pt x="283" y="668"/>
                </a:cubicBezTo>
                <a:cubicBezTo>
                  <a:pt x="284" y="669"/>
                  <a:pt x="284" y="671"/>
                  <a:pt x="286" y="671"/>
                </a:cubicBezTo>
                <a:cubicBezTo>
                  <a:pt x="287" y="670"/>
                  <a:pt x="286" y="669"/>
                  <a:pt x="287" y="668"/>
                </a:cubicBezTo>
                <a:cubicBezTo>
                  <a:pt x="286" y="667"/>
                  <a:pt x="285" y="667"/>
                  <a:pt x="284" y="667"/>
                </a:cubicBezTo>
                <a:cubicBezTo>
                  <a:pt x="285" y="665"/>
                  <a:pt x="289" y="664"/>
                  <a:pt x="291" y="668"/>
                </a:cubicBezTo>
                <a:cubicBezTo>
                  <a:pt x="290" y="669"/>
                  <a:pt x="290" y="669"/>
                  <a:pt x="290" y="669"/>
                </a:cubicBezTo>
                <a:cubicBezTo>
                  <a:pt x="291" y="671"/>
                  <a:pt x="292" y="670"/>
                  <a:pt x="293" y="669"/>
                </a:cubicBezTo>
                <a:cubicBezTo>
                  <a:pt x="294" y="671"/>
                  <a:pt x="294" y="671"/>
                  <a:pt x="295" y="673"/>
                </a:cubicBezTo>
                <a:cubicBezTo>
                  <a:pt x="296" y="672"/>
                  <a:pt x="296" y="671"/>
                  <a:pt x="295" y="669"/>
                </a:cubicBezTo>
                <a:cubicBezTo>
                  <a:pt x="296" y="669"/>
                  <a:pt x="297" y="670"/>
                  <a:pt x="298" y="672"/>
                </a:cubicBezTo>
                <a:cubicBezTo>
                  <a:pt x="295" y="674"/>
                  <a:pt x="290" y="676"/>
                  <a:pt x="289" y="680"/>
                </a:cubicBezTo>
                <a:cubicBezTo>
                  <a:pt x="291" y="682"/>
                  <a:pt x="290" y="683"/>
                  <a:pt x="291" y="684"/>
                </a:cubicBezTo>
                <a:cubicBezTo>
                  <a:pt x="294" y="687"/>
                  <a:pt x="297" y="683"/>
                  <a:pt x="300" y="683"/>
                </a:cubicBezTo>
                <a:cubicBezTo>
                  <a:pt x="298" y="681"/>
                  <a:pt x="299" y="681"/>
                  <a:pt x="300" y="682"/>
                </a:cubicBezTo>
                <a:cubicBezTo>
                  <a:pt x="301" y="681"/>
                  <a:pt x="300" y="677"/>
                  <a:pt x="299" y="678"/>
                </a:cubicBezTo>
                <a:cubicBezTo>
                  <a:pt x="299" y="676"/>
                  <a:pt x="298" y="674"/>
                  <a:pt x="298" y="672"/>
                </a:cubicBezTo>
                <a:cubicBezTo>
                  <a:pt x="302" y="669"/>
                  <a:pt x="304" y="676"/>
                  <a:pt x="307" y="673"/>
                </a:cubicBezTo>
                <a:cubicBezTo>
                  <a:pt x="308" y="674"/>
                  <a:pt x="308" y="675"/>
                  <a:pt x="308" y="676"/>
                </a:cubicBezTo>
                <a:cubicBezTo>
                  <a:pt x="309" y="672"/>
                  <a:pt x="310" y="673"/>
                  <a:pt x="313" y="673"/>
                </a:cubicBezTo>
                <a:cubicBezTo>
                  <a:pt x="314" y="672"/>
                  <a:pt x="310" y="670"/>
                  <a:pt x="309" y="669"/>
                </a:cubicBezTo>
                <a:cubicBezTo>
                  <a:pt x="308" y="673"/>
                  <a:pt x="301" y="669"/>
                  <a:pt x="297" y="670"/>
                </a:cubicBezTo>
                <a:cubicBezTo>
                  <a:pt x="299" y="667"/>
                  <a:pt x="300" y="665"/>
                  <a:pt x="299" y="661"/>
                </a:cubicBezTo>
                <a:cubicBezTo>
                  <a:pt x="302" y="665"/>
                  <a:pt x="302" y="665"/>
                  <a:pt x="302" y="665"/>
                </a:cubicBezTo>
                <a:cubicBezTo>
                  <a:pt x="303" y="664"/>
                  <a:pt x="302" y="662"/>
                  <a:pt x="303" y="661"/>
                </a:cubicBezTo>
                <a:cubicBezTo>
                  <a:pt x="304" y="662"/>
                  <a:pt x="304" y="663"/>
                  <a:pt x="304" y="664"/>
                </a:cubicBezTo>
                <a:cubicBezTo>
                  <a:pt x="306" y="661"/>
                  <a:pt x="306" y="662"/>
                  <a:pt x="308" y="662"/>
                </a:cubicBezTo>
                <a:cubicBezTo>
                  <a:pt x="309" y="661"/>
                  <a:pt x="309" y="660"/>
                  <a:pt x="309" y="658"/>
                </a:cubicBezTo>
                <a:cubicBezTo>
                  <a:pt x="306" y="659"/>
                  <a:pt x="304" y="659"/>
                  <a:pt x="302" y="659"/>
                </a:cubicBezTo>
                <a:cubicBezTo>
                  <a:pt x="302" y="657"/>
                  <a:pt x="305" y="655"/>
                  <a:pt x="302" y="653"/>
                </a:cubicBezTo>
                <a:cubicBezTo>
                  <a:pt x="302" y="654"/>
                  <a:pt x="302" y="655"/>
                  <a:pt x="303" y="656"/>
                </a:cubicBezTo>
                <a:cubicBezTo>
                  <a:pt x="299" y="655"/>
                  <a:pt x="295" y="657"/>
                  <a:pt x="296" y="662"/>
                </a:cubicBezTo>
                <a:cubicBezTo>
                  <a:pt x="294" y="664"/>
                  <a:pt x="296" y="656"/>
                  <a:pt x="292" y="659"/>
                </a:cubicBezTo>
                <a:cubicBezTo>
                  <a:pt x="292" y="654"/>
                  <a:pt x="296" y="653"/>
                  <a:pt x="300" y="650"/>
                </a:cubicBezTo>
                <a:cubicBezTo>
                  <a:pt x="297" y="649"/>
                  <a:pt x="300" y="647"/>
                  <a:pt x="298" y="648"/>
                </a:cubicBezTo>
                <a:cubicBezTo>
                  <a:pt x="298" y="647"/>
                  <a:pt x="302" y="648"/>
                  <a:pt x="300" y="643"/>
                </a:cubicBezTo>
                <a:cubicBezTo>
                  <a:pt x="302" y="643"/>
                  <a:pt x="302" y="643"/>
                  <a:pt x="303" y="641"/>
                </a:cubicBezTo>
                <a:cubicBezTo>
                  <a:pt x="294" y="645"/>
                  <a:pt x="286" y="654"/>
                  <a:pt x="276" y="656"/>
                </a:cubicBezTo>
                <a:cubicBezTo>
                  <a:pt x="276" y="659"/>
                  <a:pt x="274" y="659"/>
                  <a:pt x="273" y="659"/>
                </a:cubicBezTo>
                <a:cubicBezTo>
                  <a:pt x="272" y="660"/>
                  <a:pt x="274" y="663"/>
                  <a:pt x="275" y="664"/>
                </a:cubicBezTo>
                <a:cubicBezTo>
                  <a:pt x="273" y="665"/>
                  <a:pt x="274" y="666"/>
                  <a:pt x="275" y="667"/>
                </a:cubicBezTo>
                <a:cubicBezTo>
                  <a:pt x="274" y="668"/>
                  <a:pt x="273" y="668"/>
                  <a:pt x="271" y="666"/>
                </a:cubicBezTo>
                <a:cubicBezTo>
                  <a:pt x="277" y="662"/>
                  <a:pt x="266" y="659"/>
                  <a:pt x="263" y="661"/>
                </a:cubicBezTo>
                <a:cubicBezTo>
                  <a:pt x="264" y="659"/>
                  <a:pt x="260" y="658"/>
                  <a:pt x="263" y="657"/>
                </a:cubicBezTo>
                <a:cubicBezTo>
                  <a:pt x="257" y="656"/>
                  <a:pt x="261" y="665"/>
                  <a:pt x="257" y="663"/>
                </a:cubicBezTo>
                <a:cubicBezTo>
                  <a:pt x="256" y="661"/>
                  <a:pt x="258" y="662"/>
                  <a:pt x="259" y="661"/>
                </a:cubicBezTo>
                <a:cubicBezTo>
                  <a:pt x="257" y="658"/>
                  <a:pt x="257" y="658"/>
                  <a:pt x="257" y="658"/>
                </a:cubicBezTo>
                <a:cubicBezTo>
                  <a:pt x="255" y="659"/>
                  <a:pt x="257" y="660"/>
                  <a:pt x="255" y="661"/>
                </a:cubicBezTo>
                <a:cubicBezTo>
                  <a:pt x="253" y="660"/>
                  <a:pt x="252" y="658"/>
                  <a:pt x="251" y="660"/>
                </a:cubicBezTo>
                <a:cubicBezTo>
                  <a:pt x="250" y="658"/>
                  <a:pt x="249" y="657"/>
                  <a:pt x="249" y="655"/>
                </a:cubicBezTo>
                <a:cubicBezTo>
                  <a:pt x="250" y="656"/>
                  <a:pt x="251" y="655"/>
                  <a:pt x="252" y="654"/>
                </a:cubicBezTo>
                <a:cubicBezTo>
                  <a:pt x="251" y="663"/>
                  <a:pt x="264" y="657"/>
                  <a:pt x="263" y="652"/>
                </a:cubicBezTo>
                <a:cubicBezTo>
                  <a:pt x="261" y="651"/>
                  <a:pt x="259" y="654"/>
                  <a:pt x="258" y="656"/>
                </a:cubicBezTo>
                <a:cubicBezTo>
                  <a:pt x="257" y="654"/>
                  <a:pt x="254" y="654"/>
                  <a:pt x="252" y="654"/>
                </a:cubicBezTo>
                <a:cubicBezTo>
                  <a:pt x="252" y="653"/>
                  <a:pt x="251" y="651"/>
                  <a:pt x="250" y="650"/>
                </a:cubicBezTo>
                <a:cubicBezTo>
                  <a:pt x="252" y="651"/>
                  <a:pt x="253" y="653"/>
                  <a:pt x="255" y="652"/>
                </a:cubicBezTo>
                <a:cubicBezTo>
                  <a:pt x="253" y="648"/>
                  <a:pt x="257" y="652"/>
                  <a:pt x="257" y="649"/>
                </a:cubicBezTo>
                <a:cubicBezTo>
                  <a:pt x="258" y="648"/>
                  <a:pt x="258" y="649"/>
                  <a:pt x="258" y="651"/>
                </a:cubicBezTo>
                <a:cubicBezTo>
                  <a:pt x="261" y="649"/>
                  <a:pt x="260" y="647"/>
                  <a:pt x="263" y="647"/>
                </a:cubicBezTo>
                <a:cubicBezTo>
                  <a:pt x="264" y="646"/>
                  <a:pt x="261" y="647"/>
                  <a:pt x="261" y="645"/>
                </a:cubicBezTo>
                <a:cubicBezTo>
                  <a:pt x="267" y="641"/>
                  <a:pt x="271" y="641"/>
                  <a:pt x="275" y="638"/>
                </a:cubicBezTo>
                <a:cubicBezTo>
                  <a:pt x="278" y="641"/>
                  <a:pt x="280" y="642"/>
                  <a:pt x="283" y="639"/>
                </a:cubicBezTo>
                <a:cubicBezTo>
                  <a:pt x="282" y="637"/>
                  <a:pt x="281" y="639"/>
                  <a:pt x="280" y="637"/>
                </a:cubicBezTo>
                <a:cubicBezTo>
                  <a:pt x="278" y="637"/>
                  <a:pt x="279" y="640"/>
                  <a:pt x="277" y="638"/>
                </a:cubicBezTo>
                <a:cubicBezTo>
                  <a:pt x="276" y="635"/>
                  <a:pt x="281" y="634"/>
                  <a:pt x="282" y="634"/>
                </a:cubicBezTo>
                <a:cubicBezTo>
                  <a:pt x="282" y="635"/>
                  <a:pt x="282" y="635"/>
                  <a:pt x="283" y="636"/>
                </a:cubicBezTo>
                <a:cubicBezTo>
                  <a:pt x="285" y="634"/>
                  <a:pt x="286" y="631"/>
                  <a:pt x="290" y="634"/>
                </a:cubicBezTo>
                <a:cubicBezTo>
                  <a:pt x="295" y="633"/>
                  <a:pt x="290" y="628"/>
                  <a:pt x="289" y="622"/>
                </a:cubicBezTo>
                <a:cubicBezTo>
                  <a:pt x="287" y="618"/>
                  <a:pt x="287" y="623"/>
                  <a:pt x="286" y="620"/>
                </a:cubicBezTo>
                <a:cubicBezTo>
                  <a:pt x="286" y="620"/>
                  <a:pt x="285" y="619"/>
                  <a:pt x="285" y="619"/>
                </a:cubicBezTo>
                <a:cubicBezTo>
                  <a:pt x="286" y="618"/>
                  <a:pt x="287" y="620"/>
                  <a:pt x="288" y="618"/>
                </a:cubicBezTo>
                <a:cubicBezTo>
                  <a:pt x="289" y="618"/>
                  <a:pt x="288" y="617"/>
                  <a:pt x="288" y="616"/>
                </a:cubicBezTo>
                <a:cubicBezTo>
                  <a:pt x="287" y="615"/>
                  <a:pt x="286" y="615"/>
                  <a:pt x="285" y="616"/>
                </a:cubicBezTo>
                <a:cubicBezTo>
                  <a:pt x="283" y="614"/>
                  <a:pt x="287" y="614"/>
                  <a:pt x="285" y="612"/>
                </a:cubicBezTo>
                <a:cubicBezTo>
                  <a:pt x="286" y="612"/>
                  <a:pt x="286" y="613"/>
                  <a:pt x="286" y="614"/>
                </a:cubicBezTo>
                <a:cubicBezTo>
                  <a:pt x="290" y="614"/>
                  <a:pt x="287" y="609"/>
                  <a:pt x="290" y="610"/>
                </a:cubicBezTo>
                <a:cubicBezTo>
                  <a:pt x="289" y="613"/>
                  <a:pt x="287" y="616"/>
                  <a:pt x="291" y="621"/>
                </a:cubicBezTo>
                <a:cubicBezTo>
                  <a:pt x="290" y="622"/>
                  <a:pt x="290" y="621"/>
                  <a:pt x="289" y="621"/>
                </a:cubicBezTo>
                <a:cubicBezTo>
                  <a:pt x="292" y="626"/>
                  <a:pt x="291" y="627"/>
                  <a:pt x="295" y="631"/>
                </a:cubicBezTo>
                <a:cubicBezTo>
                  <a:pt x="296" y="630"/>
                  <a:pt x="297" y="629"/>
                  <a:pt x="298" y="628"/>
                </a:cubicBezTo>
                <a:cubicBezTo>
                  <a:pt x="298" y="627"/>
                  <a:pt x="297" y="627"/>
                  <a:pt x="296" y="626"/>
                </a:cubicBezTo>
                <a:cubicBezTo>
                  <a:pt x="297" y="624"/>
                  <a:pt x="299" y="627"/>
                  <a:pt x="300" y="628"/>
                </a:cubicBezTo>
                <a:cubicBezTo>
                  <a:pt x="298" y="629"/>
                  <a:pt x="299" y="631"/>
                  <a:pt x="297" y="632"/>
                </a:cubicBezTo>
                <a:cubicBezTo>
                  <a:pt x="297" y="633"/>
                  <a:pt x="298" y="633"/>
                  <a:pt x="298" y="633"/>
                </a:cubicBezTo>
                <a:cubicBezTo>
                  <a:pt x="300" y="631"/>
                  <a:pt x="301" y="624"/>
                  <a:pt x="306" y="626"/>
                </a:cubicBezTo>
                <a:cubicBezTo>
                  <a:pt x="306" y="627"/>
                  <a:pt x="303" y="628"/>
                  <a:pt x="305" y="630"/>
                </a:cubicBezTo>
                <a:cubicBezTo>
                  <a:pt x="302" y="633"/>
                  <a:pt x="299" y="634"/>
                  <a:pt x="295" y="637"/>
                </a:cubicBezTo>
                <a:cubicBezTo>
                  <a:pt x="298" y="642"/>
                  <a:pt x="302" y="631"/>
                  <a:pt x="305" y="636"/>
                </a:cubicBezTo>
                <a:cubicBezTo>
                  <a:pt x="305" y="631"/>
                  <a:pt x="310" y="633"/>
                  <a:pt x="313" y="628"/>
                </a:cubicBezTo>
                <a:cubicBezTo>
                  <a:pt x="312" y="627"/>
                  <a:pt x="311" y="627"/>
                  <a:pt x="311" y="628"/>
                </a:cubicBezTo>
                <a:cubicBezTo>
                  <a:pt x="309" y="626"/>
                  <a:pt x="314" y="627"/>
                  <a:pt x="314" y="625"/>
                </a:cubicBezTo>
                <a:cubicBezTo>
                  <a:pt x="314" y="624"/>
                  <a:pt x="313" y="624"/>
                  <a:pt x="313" y="624"/>
                </a:cubicBezTo>
                <a:cubicBezTo>
                  <a:pt x="313" y="622"/>
                  <a:pt x="317" y="623"/>
                  <a:pt x="318" y="623"/>
                </a:cubicBezTo>
                <a:cubicBezTo>
                  <a:pt x="319" y="620"/>
                  <a:pt x="316" y="619"/>
                  <a:pt x="320" y="618"/>
                </a:cubicBezTo>
                <a:cubicBezTo>
                  <a:pt x="314" y="616"/>
                  <a:pt x="311" y="621"/>
                  <a:pt x="308" y="625"/>
                </a:cubicBezTo>
                <a:cubicBezTo>
                  <a:pt x="307" y="622"/>
                  <a:pt x="306" y="625"/>
                  <a:pt x="305" y="624"/>
                </a:cubicBezTo>
                <a:cubicBezTo>
                  <a:pt x="305" y="620"/>
                  <a:pt x="309" y="624"/>
                  <a:pt x="310" y="620"/>
                </a:cubicBezTo>
                <a:cubicBezTo>
                  <a:pt x="307" y="619"/>
                  <a:pt x="305" y="622"/>
                  <a:pt x="302" y="616"/>
                </a:cubicBezTo>
                <a:cubicBezTo>
                  <a:pt x="305" y="618"/>
                  <a:pt x="310" y="620"/>
                  <a:pt x="312" y="619"/>
                </a:cubicBezTo>
                <a:cubicBezTo>
                  <a:pt x="312" y="618"/>
                  <a:pt x="311" y="617"/>
                  <a:pt x="312" y="617"/>
                </a:cubicBezTo>
                <a:cubicBezTo>
                  <a:pt x="310" y="616"/>
                  <a:pt x="310" y="617"/>
                  <a:pt x="309" y="618"/>
                </a:cubicBezTo>
                <a:cubicBezTo>
                  <a:pt x="309" y="616"/>
                  <a:pt x="308" y="613"/>
                  <a:pt x="310" y="613"/>
                </a:cubicBezTo>
                <a:cubicBezTo>
                  <a:pt x="311" y="614"/>
                  <a:pt x="312" y="616"/>
                  <a:pt x="312" y="617"/>
                </a:cubicBezTo>
                <a:cubicBezTo>
                  <a:pt x="315" y="614"/>
                  <a:pt x="319" y="615"/>
                  <a:pt x="320" y="613"/>
                </a:cubicBezTo>
                <a:cubicBezTo>
                  <a:pt x="319" y="612"/>
                  <a:pt x="318" y="613"/>
                  <a:pt x="316" y="612"/>
                </a:cubicBezTo>
                <a:cubicBezTo>
                  <a:pt x="318" y="610"/>
                  <a:pt x="325" y="612"/>
                  <a:pt x="327" y="607"/>
                </a:cubicBezTo>
                <a:cubicBezTo>
                  <a:pt x="325" y="604"/>
                  <a:pt x="324" y="607"/>
                  <a:pt x="322" y="606"/>
                </a:cubicBezTo>
                <a:cubicBezTo>
                  <a:pt x="326" y="606"/>
                  <a:pt x="327" y="599"/>
                  <a:pt x="330" y="599"/>
                </a:cubicBezTo>
                <a:cubicBezTo>
                  <a:pt x="331" y="597"/>
                  <a:pt x="328" y="598"/>
                  <a:pt x="328" y="596"/>
                </a:cubicBezTo>
                <a:cubicBezTo>
                  <a:pt x="330" y="596"/>
                  <a:pt x="331" y="595"/>
                  <a:pt x="332" y="594"/>
                </a:cubicBezTo>
                <a:cubicBezTo>
                  <a:pt x="335" y="596"/>
                  <a:pt x="336" y="601"/>
                  <a:pt x="333" y="601"/>
                </a:cubicBezTo>
                <a:cubicBezTo>
                  <a:pt x="336" y="605"/>
                  <a:pt x="336" y="601"/>
                  <a:pt x="338" y="600"/>
                </a:cubicBezTo>
                <a:cubicBezTo>
                  <a:pt x="338" y="599"/>
                  <a:pt x="337" y="598"/>
                  <a:pt x="336" y="597"/>
                </a:cubicBezTo>
                <a:cubicBezTo>
                  <a:pt x="339" y="598"/>
                  <a:pt x="338" y="593"/>
                  <a:pt x="341" y="594"/>
                </a:cubicBezTo>
                <a:cubicBezTo>
                  <a:pt x="342" y="595"/>
                  <a:pt x="339" y="595"/>
                  <a:pt x="339" y="596"/>
                </a:cubicBezTo>
                <a:cubicBezTo>
                  <a:pt x="341" y="599"/>
                  <a:pt x="343" y="596"/>
                  <a:pt x="345" y="594"/>
                </a:cubicBezTo>
                <a:cubicBezTo>
                  <a:pt x="345" y="594"/>
                  <a:pt x="346" y="596"/>
                  <a:pt x="347" y="597"/>
                </a:cubicBezTo>
                <a:cubicBezTo>
                  <a:pt x="349" y="597"/>
                  <a:pt x="347" y="594"/>
                  <a:pt x="349" y="595"/>
                </a:cubicBezTo>
                <a:cubicBezTo>
                  <a:pt x="350" y="594"/>
                  <a:pt x="347" y="595"/>
                  <a:pt x="347" y="592"/>
                </a:cubicBezTo>
                <a:cubicBezTo>
                  <a:pt x="348" y="592"/>
                  <a:pt x="349" y="592"/>
                  <a:pt x="350" y="591"/>
                </a:cubicBezTo>
                <a:cubicBezTo>
                  <a:pt x="351" y="591"/>
                  <a:pt x="353" y="591"/>
                  <a:pt x="354" y="589"/>
                </a:cubicBezTo>
                <a:cubicBezTo>
                  <a:pt x="355" y="591"/>
                  <a:pt x="356" y="591"/>
                  <a:pt x="355" y="593"/>
                </a:cubicBezTo>
                <a:cubicBezTo>
                  <a:pt x="356" y="594"/>
                  <a:pt x="357" y="593"/>
                  <a:pt x="359" y="593"/>
                </a:cubicBezTo>
                <a:cubicBezTo>
                  <a:pt x="353" y="590"/>
                  <a:pt x="360" y="590"/>
                  <a:pt x="360" y="587"/>
                </a:cubicBezTo>
                <a:cubicBezTo>
                  <a:pt x="361" y="588"/>
                  <a:pt x="361" y="589"/>
                  <a:pt x="363" y="589"/>
                </a:cubicBezTo>
                <a:cubicBezTo>
                  <a:pt x="364" y="587"/>
                  <a:pt x="361" y="586"/>
                  <a:pt x="363" y="585"/>
                </a:cubicBezTo>
                <a:cubicBezTo>
                  <a:pt x="364" y="585"/>
                  <a:pt x="363" y="586"/>
                  <a:pt x="364" y="587"/>
                </a:cubicBezTo>
                <a:cubicBezTo>
                  <a:pt x="367" y="587"/>
                  <a:pt x="363" y="583"/>
                  <a:pt x="365" y="582"/>
                </a:cubicBezTo>
                <a:cubicBezTo>
                  <a:pt x="367" y="587"/>
                  <a:pt x="366" y="582"/>
                  <a:pt x="365" y="581"/>
                </a:cubicBezTo>
                <a:cubicBezTo>
                  <a:pt x="364" y="579"/>
                  <a:pt x="362" y="582"/>
                  <a:pt x="361" y="581"/>
                </a:cubicBezTo>
                <a:cubicBezTo>
                  <a:pt x="361" y="579"/>
                  <a:pt x="364" y="579"/>
                  <a:pt x="366" y="579"/>
                </a:cubicBezTo>
                <a:cubicBezTo>
                  <a:pt x="366" y="580"/>
                  <a:pt x="367" y="581"/>
                  <a:pt x="366" y="582"/>
                </a:cubicBezTo>
                <a:cubicBezTo>
                  <a:pt x="367" y="583"/>
                  <a:pt x="368" y="582"/>
                  <a:pt x="369" y="583"/>
                </a:cubicBezTo>
                <a:cubicBezTo>
                  <a:pt x="371" y="581"/>
                  <a:pt x="366" y="579"/>
                  <a:pt x="367" y="578"/>
                </a:cubicBezTo>
                <a:cubicBezTo>
                  <a:pt x="369" y="576"/>
                  <a:pt x="368" y="580"/>
                  <a:pt x="369" y="578"/>
                </a:cubicBezTo>
                <a:cubicBezTo>
                  <a:pt x="370" y="580"/>
                  <a:pt x="369" y="582"/>
                  <a:pt x="371" y="584"/>
                </a:cubicBezTo>
                <a:cubicBezTo>
                  <a:pt x="369" y="585"/>
                  <a:pt x="368" y="584"/>
                  <a:pt x="367" y="584"/>
                </a:cubicBezTo>
                <a:cubicBezTo>
                  <a:pt x="369" y="588"/>
                  <a:pt x="370" y="586"/>
                  <a:pt x="371" y="584"/>
                </a:cubicBezTo>
                <a:cubicBezTo>
                  <a:pt x="373" y="590"/>
                  <a:pt x="374" y="584"/>
                  <a:pt x="375" y="584"/>
                </a:cubicBezTo>
                <a:cubicBezTo>
                  <a:pt x="378" y="583"/>
                  <a:pt x="385" y="583"/>
                  <a:pt x="383" y="577"/>
                </a:cubicBezTo>
                <a:cubicBezTo>
                  <a:pt x="382" y="576"/>
                  <a:pt x="382" y="576"/>
                  <a:pt x="381" y="576"/>
                </a:cubicBezTo>
                <a:cubicBezTo>
                  <a:pt x="380" y="575"/>
                  <a:pt x="381" y="574"/>
                  <a:pt x="380" y="573"/>
                </a:cubicBezTo>
                <a:cubicBezTo>
                  <a:pt x="381" y="571"/>
                  <a:pt x="382" y="575"/>
                  <a:pt x="383" y="575"/>
                </a:cubicBezTo>
                <a:cubicBezTo>
                  <a:pt x="383" y="573"/>
                  <a:pt x="386" y="574"/>
                  <a:pt x="384" y="571"/>
                </a:cubicBezTo>
                <a:cubicBezTo>
                  <a:pt x="389" y="573"/>
                  <a:pt x="389" y="568"/>
                  <a:pt x="392" y="567"/>
                </a:cubicBezTo>
                <a:cubicBezTo>
                  <a:pt x="391" y="566"/>
                  <a:pt x="390" y="566"/>
                  <a:pt x="389" y="564"/>
                </a:cubicBezTo>
                <a:cubicBezTo>
                  <a:pt x="392" y="564"/>
                  <a:pt x="387" y="561"/>
                  <a:pt x="390" y="561"/>
                </a:cubicBezTo>
                <a:cubicBezTo>
                  <a:pt x="391" y="563"/>
                  <a:pt x="391" y="565"/>
                  <a:pt x="392" y="567"/>
                </a:cubicBezTo>
                <a:cubicBezTo>
                  <a:pt x="393" y="566"/>
                  <a:pt x="393" y="566"/>
                  <a:pt x="393" y="566"/>
                </a:cubicBezTo>
                <a:cubicBezTo>
                  <a:pt x="394" y="566"/>
                  <a:pt x="392" y="564"/>
                  <a:pt x="391" y="562"/>
                </a:cubicBezTo>
                <a:cubicBezTo>
                  <a:pt x="394" y="565"/>
                  <a:pt x="394" y="559"/>
                  <a:pt x="397" y="563"/>
                </a:cubicBezTo>
                <a:cubicBezTo>
                  <a:pt x="397" y="560"/>
                  <a:pt x="398" y="561"/>
                  <a:pt x="401" y="561"/>
                </a:cubicBezTo>
                <a:cubicBezTo>
                  <a:pt x="399" y="559"/>
                  <a:pt x="398" y="558"/>
                  <a:pt x="397" y="558"/>
                </a:cubicBezTo>
                <a:cubicBezTo>
                  <a:pt x="396" y="555"/>
                  <a:pt x="399" y="558"/>
                  <a:pt x="400" y="560"/>
                </a:cubicBezTo>
                <a:cubicBezTo>
                  <a:pt x="403" y="557"/>
                  <a:pt x="409" y="557"/>
                  <a:pt x="408" y="551"/>
                </a:cubicBezTo>
                <a:cubicBezTo>
                  <a:pt x="410" y="551"/>
                  <a:pt x="412" y="552"/>
                  <a:pt x="414" y="553"/>
                </a:cubicBezTo>
                <a:cubicBezTo>
                  <a:pt x="415" y="551"/>
                  <a:pt x="412" y="550"/>
                  <a:pt x="412" y="549"/>
                </a:cubicBezTo>
                <a:cubicBezTo>
                  <a:pt x="414" y="547"/>
                  <a:pt x="413" y="547"/>
                  <a:pt x="415" y="546"/>
                </a:cubicBezTo>
                <a:cubicBezTo>
                  <a:pt x="417" y="548"/>
                  <a:pt x="416" y="549"/>
                  <a:pt x="418" y="550"/>
                </a:cubicBezTo>
                <a:cubicBezTo>
                  <a:pt x="419" y="549"/>
                  <a:pt x="419" y="547"/>
                  <a:pt x="419" y="546"/>
                </a:cubicBezTo>
                <a:cubicBezTo>
                  <a:pt x="416" y="547"/>
                  <a:pt x="417" y="543"/>
                  <a:pt x="416" y="545"/>
                </a:cubicBezTo>
                <a:cubicBezTo>
                  <a:pt x="415" y="544"/>
                  <a:pt x="415" y="540"/>
                  <a:pt x="417" y="540"/>
                </a:cubicBezTo>
                <a:cubicBezTo>
                  <a:pt x="416" y="543"/>
                  <a:pt x="418" y="543"/>
                  <a:pt x="421" y="546"/>
                </a:cubicBezTo>
                <a:cubicBezTo>
                  <a:pt x="418" y="542"/>
                  <a:pt x="421" y="543"/>
                  <a:pt x="420" y="539"/>
                </a:cubicBezTo>
                <a:cubicBezTo>
                  <a:pt x="423" y="534"/>
                  <a:pt x="429" y="538"/>
                  <a:pt x="431" y="531"/>
                </a:cubicBezTo>
                <a:cubicBezTo>
                  <a:pt x="429" y="529"/>
                  <a:pt x="429" y="534"/>
                  <a:pt x="427" y="530"/>
                </a:cubicBezTo>
                <a:cubicBezTo>
                  <a:pt x="429" y="529"/>
                  <a:pt x="431" y="529"/>
                  <a:pt x="433" y="531"/>
                </a:cubicBezTo>
                <a:cubicBezTo>
                  <a:pt x="433" y="528"/>
                  <a:pt x="432" y="529"/>
                  <a:pt x="434" y="530"/>
                </a:cubicBezTo>
                <a:cubicBezTo>
                  <a:pt x="435" y="527"/>
                  <a:pt x="431" y="528"/>
                  <a:pt x="430" y="525"/>
                </a:cubicBezTo>
                <a:cubicBezTo>
                  <a:pt x="431" y="524"/>
                  <a:pt x="431" y="524"/>
                  <a:pt x="430" y="523"/>
                </a:cubicBezTo>
                <a:cubicBezTo>
                  <a:pt x="434" y="521"/>
                  <a:pt x="438" y="519"/>
                  <a:pt x="438" y="514"/>
                </a:cubicBezTo>
                <a:cubicBezTo>
                  <a:pt x="436" y="513"/>
                  <a:pt x="436" y="518"/>
                  <a:pt x="434" y="515"/>
                </a:cubicBezTo>
                <a:cubicBezTo>
                  <a:pt x="432" y="516"/>
                  <a:pt x="433" y="517"/>
                  <a:pt x="433" y="518"/>
                </a:cubicBezTo>
                <a:cubicBezTo>
                  <a:pt x="432" y="519"/>
                  <a:pt x="433" y="516"/>
                  <a:pt x="431" y="515"/>
                </a:cubicBezTo>
                <a:cubicBezTo>
                  <a:pt x="430" y="515"/>
                  <a:pt x="430" y="515"/>
                  <a:pt x="430" y="515"/>
                </a:cubicBezTo>
                <a:cubicBezTo>
                  <a:pt x="434" y="524"/>
                  <a:pt x="423" y="519"/>
                  <a:pt x="418" y="519"/>
                </a:cubicBezTo>
                <a:cubicBezTo>
                  <a:pt x="420" y="521"/>
                  <a:pt x="422" y="519"/>
                  <a:pt x="424" y="522"/>
                </a:cubicBezTo>
                <a:cubicBezTo>
                  <a:pt x="421" y="524"/>
                  <a:pt x="421" y="524"/>
                  <a:pt x="421" y="524"/>
                </a:cubicBezTo>
                <a:cubicBezTo>
                  <a:pt x="422" y="526"/>
                  <a:pt x="425" y="524"/>
                  <a:pt x="422" y="526"/>
                </a:cubicBezTo>
                <a:cubicBezTo>
                  <a:pt x="423" y="528"/>
                  <a:pt x="424" y="527"/>
                  <a:pt x="425" y="527"/>
                </a:cubicBezTo>
                <a:cubicBezTo>
                  <a:pt x="426" y="532"/>
                  <a:pt x="421" y="526"/>
                  <a:pt x="422" y="529"/>
                </a:cubicBezTo>
                <a:cubicBezTo>
                  <a:pt x="415" y="520"/>
                  <a:pt x="410" y="529"/>
                  <a:pt x="403" y="533"/>
                </a:cubicBezTo>
                <a:cubicBezTo>
                  <a:pt x="404" y="535"/>
                  <a:pt x="406" y="534"/>
                  <a:pt x="407" y="533"/>
                </a:cubicBezTo>
                <a:cubicBezTo>
                  <a:pt x="406" y="536"/>
                  <a:pt x="401" y="535"/>
                  <a:pt x="399" y="532"/>
                </a:cubicBezTo>
                <a:cubicBezTo>
                  <a:pt x="400" y="532"/>
                  <a:pt x="401" y="531"/>
                  <a:pt x="401" y="530"/>
                </a:cubicBezTo>
                <a:cubicBezTo>
                  <a:pt x="399" y="528"/>
                  <a:pt x="400" y="532"/>
                  <a:pt x="398" y="532"/>
                </a:cubicBezTo>
                <a:cubicBezTo>
                  <a:pt x="398" y="533"/>
                  <a:pt x="399" y="535"/>
                  <a:pt x="401" y="536"/>
                </a:cubicBezTo>
                <a:cubicBezTo>
                  <a:pt x="399" y="537"/>
                  <a:pt x="398" y="533"/>
                  <a:pt x="396" y="535"/>
                </a:cubicBezTo>
                <a:cubicBezTo>
                  <a:pt x="396" y="534"/>
                  <a:pt x="396" y="533"/>
                  <a:pt x="395" y="532"/>
                </a:cubicBezTo>
                <a:cubicBezTo>
                  <a:pt x="397" y="530"/>
                  <a:pt x="398" y="530"/>
                  <a:pt x="401" y="527"/>
                </a:cubicBezTo>
                <a:cubicBezTo>
                  <a:pt x="406" y="531"/>
                  <a:pt x="412" y="524"/>
                  <a:pt x="417" y="520"/>
                </a:cubicBezTo>
                <a:cubicBezTo>
                  <a:pt x="415" y="519"/>
                  <a:pt x="414" y="522"/>
                  <a:pt x="414" y="518"/>
                </a:cubicBezTo>
                <a:cubicBezTo>
                  <a:pt x="411" y="518"/>
                  <a:pt x="412" y="520"/>
                  <a:pt x="411" y="522"/>
                </a:cubicBezTo>
                <a:cubicBezTo>
                  <a:pt x="411" y="517"/>
                  <a:pt x="403" y="522"/>
                  <a:pt x="405" y="518"/>
                </a:cubicBezTo>
                <a:cubicBezTo>
                  <a:pt x="402" y="517"/>
                  <a:pt x="403" y="521"/>
                  <a:pt x="404" y="522"/>
                </a:cubicBezTo>
                <a:cubicBezTo>
                  <a:pt x="403" y="522"/>
                  <a:pt x="402" y="522"/>
                  <a:pt x="401" y="522"/>
                </a:cubicBezTo>
                <a:cubicBezTo>
                  <a:pt x="400" y="521"/>
                  <a:pt x="403" y="520"/>
                  <a:pt x="402" y="519"/>
                </a:cubicBezTo>
                <a:cubicBezTo>
                  <a:pt x="400" y="518"/>
                  <a:pt x="398" y="519"/>
                  <a:pt x="396" y="519"/>
                </a:cubicBezTo>
                <a:cubicBezTo>
                  <a:pt x="395" y="519"/>
                  <a:pt x="398" y="521"/>
                  <a:pt x="399" y="520"/>
                </a:cubicBezTo>
                <a:cubicBezTo>
                  <a:pt x="399" y="521"/>
                  <a:pt x="399" y="521"/>
                  <a:pt x="398" y="520"/>
                </a:cubicBezTo>
                <a:cubicBezTo>
                  <a:pt x="397" y="521"/>
                  <a:pt x="399" y="521"/>
                  <a:pt x="399" y="522"/>
                </a:cubicBezTo>
                <a:cubicBezTo>
                  <a:pt x="393" y="518"/>
                  <a:pt x="389" y="520"/>
                  <a:pt x="386" y="521"/>
                </a:cubicBezTo>
                <a:cubicBezTo>
                  <a:pt x="390" y="524"/>
                  <a:pt x="392" y="519"/>
                  <a:pt x="396" y="524"/>
                </a:cubicBezTo>
                <a:cubicBezTo>
                  <a:pt x="395" y="522"/>
                  <a:pt x="393" y="525"/>
                  <a:pt x="392" y="523"/>
                </a:cubicBezTo>
                <a:cubicBezTo>
                  <a:pt x="390" y="525"/>
                  <a:pt x="390" y="526"/>
                  <a:pt x="389" y="527"/>
                </a:cubicBezTo>
                <a:cubicBezTo>
                  <a:pt x="390" y="528"/>
                  <a:pt x="391" y="527"/>
                  <a:pt x="392" y="528"/>
                </a:cubicBezTo>
                <a:cubicBezTo>
                  <a:pt x="395" y="527"/>
                  <a:pt x="393" y="525"/>
                  <a:pt x="394" y="524"/>
                </a:cubicBezTo>
                <a:cubicBezTo>
                  <a:pt x="397" y="528"/>
                  <a:pt x="397" y="528"/>
                  <a:pt x="397" y="528"/>
                </a:cubicBezTo>
                <a:cubicBezTo>
                  <a:pt x="394" y="526"/>
                  <a:pt x="395" y="529"/>
                  <a:pt x="394" y="531"/>
                </a:cubicBezTo>
                <a:cubicBezTo>
                  <a:pt x="391" y="527"/>
                  <a:pt x="387" y="530"/>
                  <a:pt x="383" y="524"/>
                </a:cubicBezTo>
                <a:cubicBezTo>
                  <a:pt x="381" y="525"/>
                  <a:pt x="381" y="530"/>
                  <a:pt x="378" y="526"/>
                </a:cubicBezTo>
                <a:cubicBezTo>
                  <a:pt x="381" y="524"/>
                  <a:pt x="382" y="525"/>
                  <a:pt x="383" y="523"/>
                </a:cubicBezTo>
                <a:cubicBezTo>
                  <a:pt x="384" y="524"/>
                  <a:pt x="387" y="524"/>
                  <a:pt x="386" y="525"/>
                </a:cubicBezTo>
                <a:cubicBezTo>
                  <a:pt x="387" y="526"/>
                  <a:pt x="388" y="525"/>
                  <a:pt x="389" y="525"/>
                </a:cubicBezTo>
                <a:cubicBezTo>
                  <a:pt x="388" y="521"/>
                  <a:pt x="386" y="524"/>
                  <a:pt x="385" y="521"/>
                </a:cubicBezTo>
                <a:cubicBezTo>
                  <a:pt x="386" y="520"/>
                  <a:pt x="385" y="519"/>
                  <a:pt x="387" y="518"/>
                </a:cubicBezTo>
                <a:cubicBezTo>
                  <a:pt x="386" y="517"/>
                  <a:pt x="385" y="517"/>
                  <a:pt x="384" y="517"/>
                </a:cubicBezTo>
                <a:cubicBezTo>
                  <a:pt x="382" y="516"/>
                  <a:pt x="387" y="518"/>
                  <a:pt x="386" y="515"/>
                </a:cubicBezTo>
                <a:cubicBezTo>
                  <a:pt x="387" y="516"/>
                  <a:pt x="389" y="516"/>
                  <a:pt x="389" y="518"/>
                </a:cubicBezTo>
                <a:cubicBezTo>
                  <a:pt x="390" y="519"/>
                  <a:pt x="392" y="517"/>
                  <a:pt x="393" y="519"/>
                </a:cubicBezTo>
                <a:cubicBezTo>
                  <a:pt x="393" y="517"/>
                  <a:pt x="391" y="515"/>
                  <a:pt x="393" y="514"/>
                </a:cubicBezTo>
                <a:cubicBezTo>
                  <a:pt x="396" y="517"/>
                  <a:pt x="398" y="513"/>
                  <a:pt x="401" y="517"/>
                </a:cubicBezTo>
                <a:cubicBezTo>
                  <a:pt x="400" y="514"/>
                  <a:pt x="403" y="515"/>
                  <a:pt x="405" y="515"/>
                </a:cubicBezTo>
                <a:cubicBezTo>
                  <a:pt x="406" y="515"/>
                  <a:pt x="403" y="511"/>
                  <a:pt x="403" y="513"/>
                </a:cubicBezTo>
                <a:cubicBezTo>
                  <a:pt x="403" y="511"/>
                  <a:pt x="405" y="509"/>
                  <a:pt x="406" y="505"/>
                </a:cubicBezTo>
                <a:cubicBezTo>
                  <a:pt x="407" y="505"/>
                  <a:pt x="408" y="507"/>
                  <a:pt x="409" y="506"/>
                </a:cubicBezTo>
                <a:cubicBezTo>
                  <a:pt x="408" y="502"/>
                  <a:pt x="405" y="503"/>
                  <a:pt x="403" y="504"/>
                </a:cubicBezTo>
                <a:cubicBezTo>
                  <a:pt x="403" y="507"/>
                  <a:pt x="402" y="508"/>
                  <a:pt x="401" y="511"/>
                </a:cubicBezTo>
                <a:cubicBezTo>
                  <a:pt x="401" y="510"/>
                  <a:pt x="399" y="506"/>
                  <a:pt x="398" y="506"/>
                </a:cubicBezTo>
                <a:cubicBezTo>
                  <a:pt x="397" y="505"/>
                  <a:pt x="400" y="503"/>
                  <a:pt x="400" y="506"/>
                </a:cubicBezTo>
                <a:cubicBezTo>
                  <a:pt x="401" y="505"/>
                  <a:pt x="400" y="505"/>
                  <a:pt x="401" y="504"/>
                </a:cubicBezTo>
                <a:cubicBezTo>
                  <a:pt x="400" y="502"/>
                  <a:pt x="398" y="504"/>
                  <a:pt x="400" y="502"/>
                </a:cubicBezTo>
                <a:cubicBezTo>
                  <a:pt x="398" y="501"/>
                  <a:pt x="399" y="502"/>
                  <a:pt x="398" y="499"/>
                </a:cubicBezTo>
                <a:cubicBezTo>
                  <a:pt x="398" y="504"/>
                  <a:pt x="395" y="501"/>
                  <a:pt x="397" y="506"/>
                </a:cubicBezTo>
                <a:cubicBezTo>
                  <a:pt x="395" y="507"/>
                  <a:pt x="396" y="502"/>
                  <a:pt x="394" y="504"/>
                </a:cubicBezTo>
                <a:cubicBezTo>
                  <a:pt x="394" y="503"/>
                  <a:pt x="395" y="503"/>
                  <a:pt x="395" y="502"/>
                </a:cubicBezTo>
                <a:cubicBezTo>
                  <a:pt x="394" y="501"/>
                  <a:pt x="393" y="503"/>
                  <a:pt x="392" y="500"/>
                </a:cubicBezTo>
                <a:cubicBezTo>
                  <a:pt x="392" y="503"/>
                  <a:pt x="392" y="506"/>
                  <a:pt x="393" y="510"/>
                </a:cubicBezTo>
                <a:cubicBezTo>
                  <a:pt x="391" y="510"/>
                  <a:pt x="392" y="509"/>
                  <a:pt x="391" y="507"/>
                </a:cubicBezTo>
                <a:cubicBezTo>
                  <a:pt x="390" y="508"/>
                  <a:pt x="390" y="509"/>
                  <a:pt x="392" y="511"/>
                </a:cubicBezTo>
                <a:cubicBezTo>
                  <a:pt x="391" y="511"/>
                  <a:pt x="391" y="512"/>
                  <a:pt x="391" y="513"/>
                </a:cubicBezTo>
                <a:cubicBezTo>
                  <a:pt x="390" y="515"/>
                  <a:pt x="389" y="514"/>
                  <a:pt x="388" y="515"/>
                </a:cubicBezTo>
                <a:cubicBezTo>
                  <a:pt x="387" y="513"/>
                  <a:pt x="389" y="514"/>
                  <a:pt x="390" y="514"/>
                </a:cubicBezTo>
                <a:cubicBezTo>
                  <a:pt x="390" y="513"/>
                  <a:pt x="389" y="512"/>
                  <a:pt x="388" y="510"/>
                </a:cubicBezTo>
                <a:cubicBezTo>
                  <a:pt x="388" y="514"/>
                  <a:pt x="382" y="512"/>
                  <a:pt x="384" y="516"/>
                </a:cubicBezTo>
                <a:cubicBezTo>
                  <a:pt x="383" y="517"/>
                  <a:pt x="380" y="513"/>
                  <a:pt x="381" y="517"/>
                </a:cubicBezTo>
                <a:cubicBezTo>
                  <a:pt x="379" y="517"/>
                  <a:pt x="382" y="515"/>
                  <a:pt x="380" y="513"/>
                </a:cubicBezTo>
                <a:cubicBezTo>
                  <a:pt x="381" y="514"/>
                  <a:pt x="382" y="512"/>
                  <a:pt x="383" y="514"/>
                </a:cubicBezTo>
                <a:cubicBezTo>
                  <a:pt x="383" y="511"/>
                  <a:pt x="388" y="510"/>
                  <a:pt x="386" y="506"/>
                </a:cubicBezTo>
                <a:cubicBezTo>
                  <a:pt x="387" y="503"/>
                  <a:pt x="388" y="508"/>
                  <a:pt x="389" y="507"/>
                </a:cubicBezTo>
                <a:cubicBezTo>
                  <a:pt x="389" y="506"/>
                  <a:pt x="388" y="506"/>
                  <a:pt x="388" y="506"/>
                </a:cubicBezTo>
                <a:cubicBezTo>
                  <a:pt x="387" y="504"/>
                  <a:pt x="390" y="506"/>
                  <a:pt x="390" y="505"/>
                </a:cubicBezTo>
                <a:cubicBezTo>
                  <a:pt x="385" y="502"/>
                  <a:pt x="384" y="507"/>
                  <a:pt x="382" y="509"/>
                </a:cubicBezTo>
                <a:cubicBezTo>
                  <a:pt x="382" y="507"/>
                  <a:pt x="379" y="508"/>
                  <a:pt x="377" y="506"/>
                </a:cubicBezTo>
                <a:cubicBezTo>
                  <a:pt x="377" y="507"/>
                  <a:pt x="376" y="508"/>
                  <a:pt x="377" y="510"/>
                </a:cubicBezTo>
                <a:cubicBezTo>
                  <a:pt x="376" y="510"/>
                  <a:pt x="377" y="507"/>
                  <a:pt x="375" y="507"/>
                </a:cubicBezTo>
                <a:cubicBezTo>
                  <a:pt x="374" y="508"/>
                  <a:pt x="374" y="509"/>
                  <a:pt x="376" y="511"/>
                </a:cubicBezTo>
                <a:cubicBezTo>
                  <a:pt x="374" y="511"/>
                  <a:pt x="373" y="509"/>
                  <a:pt x="372" y="509"/>
                </a:cubicBezTo>
                <a:cubicBezTo>
                  <a:pt x="372" y="511"/>
                  <a:pt x="371" y="512"/>
                  <a:pt x="373" y="514"/>
                </a:cubicBezTo>
                <a:cubicBezTo>
                  <a:pt x="371" y="513"/>
                  <a:pt x="369" y="513"/>
                  <a:pt x="367" y="511"/>
                </a:cubicBezTo>
                <a:cubicBezTo>
                  <a:pt x="369" y="511"/>
                  <a:pt x="368" y="511"/>
                  <a:pt x="370" y="512"/>
                </a:cubicBezTo>
                <a:cubicBezTo>
                  <a:pt x="371" y="511"/>
                  <a:pt x="371" y="510"/>
                  <a:pt x="370" y="508"/>
                </a:cubicBezTo>
                <a:cubicBezTo>
                  <a:pt x="372" y="508"/>
                  <a:pt x="374" y="510"/>
                  <a:pt x="372" y="506"/>
                </a:cubicBezTo>
                <a:cubicBezTo>
                  <a:pt x="373" y="505"/>
                  <a:pt x="374" y="506"/>
                  <a:pt x="375" y="507"/>
                </a:cubicBezTo>
                <a:cubicBezTo>
                  <a:pt x="376" y="505"/>
                  <a:pt x="373" y="501"/>
                  <a:pt x="376" y="502"/>
                </a:cubicBezTo>
                <a:cubicBezTo>
                  <a:pt x="373" y="500"/>
                  <a:pt x="372" y="506"/>
                  <a:pt x="368" y="505"/>
                </a:cubicBezTo>
                <a:cubicBezTo>
                  <a:pt x="368" y="503"/>
                  <a:pt x="370" y="501"/>
                  <a:pt x="370" y="500"/>
                </a:cubicBezTo>
                <a:cubicBezTo>
                  <a:pt x="369" y="501"/>
                  <a:pt x="367" y="500"/>
                  <a:pt x="364" y="502"/>
                </a:cubicBezTo>
                <a:cubicBezTo>
                  <a:pt x="366" y="505"/>
                  <a:pt x="367" y="505"/>
                  <a:pt x="369" y="506"/>
                </a:cubicBezTo>
                <a:cubicBezTo>
                  <a:pt x="369" y="508"/>
                  <a:pt x="365" y="506"/>
                  <a:pt x="369" y="509"/>
                </a:cubicBezTo>
                <a:cubicBezTo>
                  <a:pt x="366" y="510"/>
                  <a:pt x="367" y="508"/>
                  <a:pt x="365" y="506"/>
                </a:cubicBezTo>
                <a:cubicBezTo>
                  <a:pt x="363" y="504"/>
                  <a:pt x="362" y="507"/>
                  <a:pt x="363" y="508"/>
                </a:cubicBezTo>
                <a:cubicBezTo>
                  <a:pt x="364" y="510"/>
                  <a:pt x="364" y="507"/>
                  <a:pt x="366" y="509"/>
                </a:cubicBezTo>
                <a:cubicBezTo>
                  <a:pt x="367" y="511"/>
                  <a:pt x="365" y="511"/>
                  <a:pt x="364" y="513"/>
                </a:cubicBezTo>
                <a:cubicBezTo>
                  <a:pt x="363" y="510"/>
                  <a:pt x="361" y="512"/>
                  <a:pt x="360" y="510"/>
                </a:cubicBezTo>
                <a:cubicBezTo>
                  <a:pt x="359" y="510"/>
                  <a:pt x="359" y="511"/>
                  <a:pt x="358" y="512"/>
                </a:cubicBezTo>
                <a:cubicBezTo>
                  <a:pt x="357" y="509"/>
                  <a:pt x="357" y="510"/>
                  <a:pt x="355" y="508"/>
                </a:cubicBezTo>
                <a:cubicBezTo>
                  <a:pt x="352" y="509"/>
                  <a:pt x="353" y="516"/>
                  <a:pt x="356" y="516"/>
                </a:cubicBezTo>
                <a:cubicBezTo>
                  <a:pt x="356" y="517"/>
                  <a:pt x="356" y="518"/>
                  <a:pt x="355" y="518"/>
                </a:cubicBezTo>
                <a:cubicBezTo>
                  <a:pt x="355" y="518"/>
                  <a:pt x="354" y="516"/>
                  <a:pt x="353" y="515"/>
                </a:cubicBezTo>
                <a:cubicBezTo>
                  <a:pt x="352" y="516"/>
                  <a:pt x="353" y="522"/>
                  <a:pt x="350" y="518"/>
                </a:cubicBezTo>
                <a:cubicBezTo>
                  <a:pt x="351" y="517"/>
                  <a:pt x="352" y="518"/>
                  <a:pt x="352" y="516"/>
                </a:cubicBezTo>
                <a:cubicBezTo>
                  <a:pt x="351" y="515"/>
                  <a:pt x="350" y="517"/>
                  <a:pt x="349" y="514"/>
                </a:cubicBezTo>
                <a:cubicBezTo>
                  <a:pt x="347" y="514"/>
                  <a:pt x="347" y="517"/>
                  <a:pt x="345" y="515"/>
                </a:cubicBezTo>
                <a:cubicBezTo>
                  <a:pt x="343" y="516"/>
                  <a:pt x="343" y="518"/>
                  <a:pt x="344" y="521"/>
                </a:cubicBezTo>
                <a:cubicBezTo>
                  <a:pt x="346" y="522"/>
                  <a:pt x="344" y="518"/>
                  <a:pt x="346" y="518"/>
                </a:cubicBezTo>
                <a:cubicBezTo>
                  <a:pt x="347" y="518"/>
                  <a:pt x="346" y="522"/>
                  <a:pt x="345" y="523"/>
                </a:cubicBezTo>
                <a:cubicBezTo>
                  <a:pt x="343" y="518"/>
                  <a:pt x="343" y="517"/>
                  <a:pt x="340" y="513"/>
                </a:cubicBezTo>
                <a:cubicBezTo>
                  <a:pt x="343" y="513"/>
                  <a:pt x="344" y="513"/>
                  <a:pt x="347" y="510"/>
                </a:cubicBezTo>
                <a:cubicBezTo>
                  <a:pt x="344" y="509"/>
                  <a:pt x="340" y="512"/>
                  <a:pt x="338" y="515"/>
                </a:cubicBezTo>
                <a:cubicBezTo>
                  <a:pt x="337" y="511"/>
                  <a:pt x="340" y="510"/>
                  <a:pt x="342" y="510"/>
                </a:cubicBezTo>
                <a:cubicBezTo>
                  <a:pt x="343" y="508"/>
                  <a:pt x="338" y="510"/>
                  <a:pt x="338" y="507"/>
                </a:cubicBezTo>
                <a:cubicBezTo>
                  <a:pt x="336" y="511"/>
                  <a:pt x="332" y="510"/>
                  <a:pt x="329" y="511"/>
                </a:cubicBezTo>
                <a:cubicBezTo>
                  <a:pt x="328" y="513"/>
                  <a:pt x="330" y="513"/>
                  <a:pt x="331" y="514"/>
                </a:cubicBezTo>
                <a:cubicBezTo>
                  <a:pt x="330" y="516"/>
                  <a:pt x="328" y="514"/>
                  <a:pt x="328" y="516"/>
                </a:cubicBezTo>
                <a:cubicBezTo>
                  <a:pt x="328" y="517"/>
                  <a:pt x="331" y="518"/>
                  <a:pt x="330" y="516"/>
                </a:cubicBezTo>
                <a:cubicBezTo>
                  <a:pt x="331" y="516"/>
                  <a:pt x="330" y="519"/>
                  <a:pt x="329" y="520"/>
                </a:cubicBezTo>
                <a:cubicBezTo>
                  <a:pt x="330" y="521"/>
                  <a:pt x="332" y="519"/>
                  <a:pt x="331" y="518"/>
                </a:cubicBezTo>
                <a:cubicBezTo>
                  <a:pt x="332" y="517"/>
                  <a:pt x="334" y="523"/>
                  <a:pt x="333" y="519"/>
                </a:cubicBezTo>
                <a:cubicBezTo>
                  <a:pt x="335" y="519"/>
                  <a:pt x="333" y="522"/>
                  <a:pt x="336" y="524"/>
                </a:cubicBezTo>
                <a:cubicBezTo>
                  <a:pt x="334" y="522"/>
                  <a:pt x="332" y="525"/>
                  <a:pt x="331" y="523"/>
                </a:cubicBezTo>
                <a:cubicBezTo>
                  <a:pt x="330" y="525"/>
                  <a:pt x="332" y="525"/>
                  <a:pt x="333" y="528"/>
                </a:cubicBezTo>
                <a:cubicBezTo>
                  <a:pt x="332" y="526"/>
                  <a:pt x="330" y="526"/>
                  <a:pt x="328" y="528"/>
                </a:cubicBezTo>
                <a:cubicBezTo>
                  <a:pt x="327" y="526"/>
                  <a:pt x="329" y="524"/>
                  <a:pt x="330" y="522"/>
                </a:cubicBezTo>
                <a:cubicBezTo>
                  <a:pt x="327" y="524"/>
                  <a:pt x="327" y="526"/>
                  <a:pt x="323" y="525"/>
                </a:cubicBezTo>
                <a:cubicBezTo>
                  <a:pt x="322" y="526"/>
                  <a:pt x="324" y="527"/>
                  <a:pt x="324" y="527"/>
                </a:cubicBezTo>
                <a:cubicBezTo>
                  <a:pt x="325" y="531"/>
                  <a:pt x="321" y="526"/>
                  <a:pt x="320" y="528"/>
                </a:cubicBezTo>
                <a:cubicBezTo>
                  <a:pt x="318" y="529"/>
                  <a:pt x="321" y="530"/>
                  <a:pt x="321" y="529"/>
                </a:cubicBezTo>
                <a:cubicBezTo>
                  <a:pt x="323" y="531"/>
                  <a:pt x="319" y="531"/>
                  <a:pt x="320" y="533"/>
                </a:cubicBezTo>
                <a:cubicBezTo>
                  <a:pt x="318" y="533"/>
                  <a:pt x="320" y="530"/>
                  <a:pt x="319" y="528"/>
                </a:cubicBezTo>
                <a:cubicBezTo>
                  <a:pt x="318" y="528"/>
                  <a:pt x="318" y="528"/>
                  <a:pt x="317" y="527"/>
                </a:cubicBezTo>
                <a:cubicBezTo>
                  <a:pt x="316" y="528"/>
                  <a:pt x="316" y="529"/>
                  <a:pt x="316" y="530"/>
                </a:cubicBezTo>
                <a:cubicBezTo>
                  <a:pt x="316" y="530"/>
                  <a:pt x="316" y="530"/>
                  <a:pt x="316" y="530"/>
                </a:cubicBezTo>
                <a:cubicBezTo>
                  <a:pt x="315" y="530"/>
                  <a:pt x="315" y="530"/>
                  <a:pt x="315" y="530"/>
                </a:cubicBezTo>
                <a:cubicBezTo>
                  <a:pt x="315" y="531"/>
                  <a:pt x="315" y="531"/>
                  <a:pt x="315" y="531"/>
                </a:cubicBezTo>
                <a:cubicBezTo>
                  <a:pt x="314" y="531"/>
                  <a:pt x="314" y="531"/>
                  <a:pt x="314" y="531"/>
                </a:cubicBezTo>
                <a:cubicBezTo>
                  <a:pt x="314" y="531"/>
                  <a:pt x="314" y="531"/>
                  <a:pt x="314" y="531"/>
                </a:cubicBezTo>
                <a:cubicBezTo>
                  <a:pt x="315" y="532"/>
                  <a:pt x="315" y="532"/>
                  <a:pt x="315" y="532"/>
                </a:cubicBezTo>
                <a:cubicBezTo>
                  <a:pt x="315" y="532"/>
                  <a:pt x="315" y="532"/>
                  <a:pt x="315" y="532"/>
                </a:cubicBezTo>
                <a:cubicBezTo>
                  <a:pt x="314" y="531"/>
                  <a:pt x="314" y="531"/>
                  <a:pt x="314" y="531"/>
                </a:cubicBezTo>
                <a:cubicBezTo>
                  <a:pt x="314" y="531"/>
                  <a:pt x="314" y="531"/>
                  <a:pt x="314" y="531"/>
                </a:cubicBezTo>
                <a:cubicBezTo>
                  <a:pt x="315" y="530"/>
                  <a:pt x="315" y="530"/>
                  <a:pt x="315" y="530"/>
                </a:cubicBezTo>
                <a:cubicBezTo>
                  <a:pt x="315" y="530"/>
                  <a:pt x="315" y="530"/>
                  <a:pt x="315" y="530"/>
                </a:cubicBezTo>
                <a:cubicBezTo>
                  <a:pt x="315" y="530"/>
                  <a:pt x="314" y="530"/>
                  <a:pt x="314" y="530"/>
                </a:cubicBezTo>
                <a:cubicBezTo>
                  <a:pt x="318" y="535"/>
                  <a:pt x="308" y="535"/>
                  <a:pt x="313" y="538"/>
                </a:cubicBezTo>
                <a:cubicBezTo>
                  <a:pt x="311" y="540"/>
                  <a:pt x="310" y="537"/>
                  <a:pt x="309" y="538"/>
                </a:cubicBezTo>
                <a:cubicBezTo>
                  <a:pt x="309" y="538"/>
                  <a:pt x="309" y="539"/>
                  <a:pt x="309" y="539"/>
                </a:cubicBezTo>
                <a:cubicBezTo>
                  <a:pt x="309" y="540"/>
                  <a:pt x="310" y="539"/>
                  <a:pt x="311" y="539"/>
                </a:cubicBezTo>
                <a:cubicBezTo>
                  <a:pt x="310" y="543"/>
                  <a:pt x="305" y="540"/>
                  <a:pt x="303" y="542"/>
                </a:cubicBezTo>
                <a:cubicBezTo>
                  <a:pt x="304" y="544"/>
                  <a:pt x="304" y="544"/>
                  <a:pt x="304" y="544"/>
                </a:cubicBezTo>
                <a:cubicBezTo>
                  <a:pt x="306" y="545"/>
                  <a:pt x="306" y="541"/>
                  <a:pt x="308" y="541"/>
                </a:cubicBezTo>
                <a:cubicBezTo>
                  <a:pt x="308" y="545"/>
                  <a:pt x="309" y="541"/>
                  <a:pt x="311" y="540"/>
                </a:cubicBezTo>
                <a:cubicBezTo>
                  <a:pt x="314" y="544"/>
                  <a:pt x="308" y="541"/>
                  <a:pt x="311" y="545"/>
                </a:cubicBezTo>
                <a:cubicBezTo>
                  <a:pt x="307" y="545"/>
                  <a:pt x="303" y="545"/>
                  <a:pt x="300" y="542"/>
                </a:cubicBezTo>
                <a:cubicBezTo>
                  <a:pt x="299" y="543"/>
                  <a:pt x="301" y="544"/>
                  <a:pt x="301" y="546"/>
                </a:cubicBezTo>
                <a:cubicBezTo>
                  <a:pt x="300" y="546"/>
                  <a:pt x="299" y="546"/>
                  <a:pt x="298" y="544"/>
                </a:cubicBezTo>
                <a:cubicBezTo>
                  <a:pt x="299" y="543"/>
                  <a:pt x="299" y="543"/>
                  <a:pt x="299" y="542"/>
                </a:cubicBezTo>
                <a:cubicBezTo>
                  <a:pt x="298" y="541"/>
                  <a:pt x="297" y="544"/>
                  <a:pt x="298" y="545"/>
                </a:cubicBezTo>
                <a:cubicBezTo>
                  <a:pt x="297" y="546"/>
                  <a:pt x="295" y="544"/>
                  <a:pt x="294" y="544"/>
                </a:cubicBezTo>
                <a:cubicBezTo>
                  <a:pt x="295" y="547"/>
                  <a:pt x="294" y="548"/>
                  <a:pt x="293" y="550"/>
                </a:cubicBezTo>
                <a:cubicBezTo>
                  <a:pt x="290" y="547"/>
                  <a:pt x="294" y="547"/>
                  <a:pt x="293" y="545"/>
                </a:cubicBezTo>
                <a:cubicBezTo>
                  <a:pt x="291" y="545"/>
                  <a:pt x="288" y="546"/>
                  <a:pt x="289" y="549"/>
                </a:cubicBezTo>
                <a:cubicBezTo>
                  <a:pt x="281" y="545"/>
                  <a:pt x="282" y="558"/>
                  <a:pt x="276" y="555"/>
                </a:cubicBezTo>
                <a:cubicBezTo>
                  <a:pt x="277" y="560"/>
                  <a:pt x="273" y="560"/>
                  <a:pt x="273" y="564"/>
                </a:cubicBezTo>
                <a:cubicBezTo>
                  <a:pt x="271" y="564"/>
                  <a:pt x="273" y="561"/>
                  <a:pt x="273" y="560"/>
                </a:cubicBezTo>
                <a:cubicBezTo>
                  <a:pt x="271" y="558"/>
                  <a:pt x="268" y="565"/>
                  <a:pt x="267" y="560"/>
                </a:cubicBezTo>
                <a:cubicBezTo>
                  <a:pt x="266" y="562"/>
                  <a:pt x="264" y="567"/>
                  <a:pt x="261" y="566"/>
                </a:cubicBezTo>
                <a:cubicBezTo>
                  <a:pt x="262" y="564"/>
                  <a:pt x="265" y="563"/>
                  <a:pt x="263" y="561"/>
                </a:cubicBezTo>
                <a:cubicBezTo>
                  <a:pt x="261" y="558"/>
                  <a:pt x="263" y="564"/>
                  <a:pt x="261" y="561"/>
                </a:cubicBezTo>
                <a:cubicBezTo>
                  <a:pt x="263" y="563"/>
                  <a:pt x="260" y="564"/>
                  <a:pt x="258" y="561"/>
                </a:cubicBezTo>
                <a:cubicBezTo>
                  <a:pt x="257" y="562"/>
                  <a:pt x="257" y="563"/>
                  <a:pt x="257" y="564"/>
                </a:cubicBezTo>
                <a:cubicBezTo>
                  <a:pt x="260" y="563"/>
                  <a:pt x="259" y="565"/>
                  <a:pt x="257" y="567"/>
                </a:cubicBezTo>
                <a:cubicBezTo>
                  <a:pt x="256" y="566"/>
                  <a:pt x="255" y="565"/>
                  <a:pt x="254" y="564"/>
                </a:cubicBezTo>
                <a:cubicBezTo>
                  <a:pt x="251" y="570"/>
                  <a:pt x="244" y="569"/>
                  <a:pt x="241" y="574"/>
                </a:cubicBezTo>
                <a:cubicBezTo>
                  <a:pt x="241" y="572"/>
                  <a:pt x="239" y="573"/>
                  <a:pt x="238" y="571"/>
                </a:cubicBezTo>
                <a:cubicBezTo>
                  <a:pt x="240" y="569"/>
                  <a:pt x="240" y="569"/>
                  <a:pt x="240" y="569"/>
                </a:cubicBezTo>
                <a:cubicBezTo>
                  <a:pt x="241" y="570"/>
                  <a:pt x="239" y="571"/>
                  <a:pt x="240" y="572"/>
                </a:cubicBezTo>
                <a:cubicBezTo>
                  <a:pt x="243" y="572"/>
                  <a:pt x="243" y="570"/>
                  <a:pt x="246" y="568"/>
                </a:cubicBezTo>
                <a:cubicBezTo>
                  <a:pt x="246" y="567"/>
                  <a:pt x="243" y="564"/>
                  <a:pt x="244" y="563"/>
                </a:cubicBezTo>
                <a:cubicBezTo>
                  <a:pt x="245" y="565"/>
                  <a:pt x="247" y="567"/>
                  <a:pt x="249" y="567"/>
                </a:cubicBezTo>
                <a:cubicBezTo>
                  <a:pt x="250" y="562"/>
                  <a:pt x="250" y="565"/>
                  <a:pt x="251" y="562"/>
                </a:cubicBezTo>
                <a:cubicBezTo>
                  <a:pt x="253" y="564"/>
                  <a:pt x="253" y="564"/>
                  <a:pt x="253" y="564"/>
                </a:cubicBezTo>
                <a:cubicBezTo>
                  <a:pt x="254" y="562"/>
                  <a:pt x="255" y="564"/>
                  <a:pt x="256" y="563"/>
                </a:cubicBezTo>
                <a:cubicBezTo>
                  <a:pt x="257" y="561"/>
                  <a:pt x="254" y="558"/>
                  <a:pt x="256" y="557"/>
                </a:cubicBezTo>
                <a:cubicBezTo>
                  <a:pt x="257" y="560"/>
                  <a:pt x="257" y="559"/>
                  <a:pt x="259" y="560"/>
                </a:cubicBezTo>
                <a:cubicBezTo>
                  <a:pt x="259" y="557"/>
                  <a:pt x="260" y="559"/>
                  <a:pt x="263" y="557"/>
                </a:cubicBezTo>
                <a:cubicBezTo>
                  <a:pt x="264" y="559"/>
                  <a:pt x="263" y="560"/>
                  <a:pt x="264" y="561"/>
                </a:cubicBezTo>
                <a:cubicBezTo>
                  <a:pt x="264" y="562"/>
                  <a:pt x="265" y="561"/>
                  <a:pt x="265" y="562"/>
                </a:cubicBezTo>
                <a:cubicBezTo>
                  <a:pt x="268" y="559"/>
                  <a:pt x="262" y="556"/>
                  <a:pt x="266" y="554"/>
                </a:cubicBezTo>
                <a:cubicBezTo>
                  <a:pt x="266" y="552"/>
                  <a:pt x="261" y="554"/>
                  <a:pt x="263" y="556"/>
                </a:cubicBezTo>
                <a:cubicBezTo>
                  <a:pt x="264" y="559"/>
                  <a:pt x="262" y="554"/>
                  <a:pt x="261" y="553"/>
                </a:cubicBezTo>
                <a:cubicBezTo>
                  <a:pt x="260" y="554"/>
                  <a:pt x="260" y="555"/>
                  <a:pt x="261" y="556"/>
                </a:cubicBezTo>
                <a:cubicBezTo>
                  <a:pt x="257" y="554"/>
                  <a:pt x="256" y="558"/>
                  <a:pt x="253" y="556"/>
                </a:cubicBezTo>
                <a:cubicBezTo>
                  <a:pt x="252" y="558"/>
                  <a:pt x="256" y="559"/>
                  <a:pt x="255" y="561"/>
                </a:cubicBezTo>
                <a:cubicBezTo>
                  <a:pt x="254" y="561"/>
                  <a:pt x="253" y="560"/>
                  <a:pt x="252" y="558"/>
                </a:cubicBezTo>
                <a:cubicBezTo>
                  <a:pt x="250" y="560"/>
                  <a:pt x="247" y="562"/>
                  <a:pt x="248" y="564"/>
                </a:cubicBezTo>
                <a:cubicBezTo>
                  <a:pt x="246" y="565"/>
                  <a:pt x="247" y="562"/>
                  <a:pt x="246" y="561"/>
                </a:cubicBezTo>
                <a:cubicBezTo>
                  <a:pt x="245" y="559"/>
                  <a:pt x="244" y="564"/>
                  <a:pt x="243" y="563"/>
                </a:cubicBezTo>
                <a:cubicBezTo>
                  <a:pt x="244" y="566"/>
                  <a:pt x="242" y="567"/>
                  <a:pt x="239" y="568"/>
                </a:cubicBezTo>
                <a:cubicBezTo>
                  <a:pt x="238" y="567"/>
                  <a:pt x="239" y="567"/>
                  <a:pt x="239" y="566"/>
                </a:cubicBezTo>
                <a:cubicBezTo>
                  <a:pt x="235" y="566"/>
                  <a:pt x="229" y="566"/>
                  <a:pt x="230" y="573"/>
                </a:cubicBezTo>
                <a:cubicBezTo>
                  <a:pt x="228" y="572"/>
                  <a:pt x="227" y="572"/>
                  <a:pt x="226" y="569"/>
                </a:cubicBezTo>
                <a:cubicBezTo>
                  <a:pt x="224" y="571"/>
                  <a:pt x="222" y="572"/>
                  <a:pt x="221" y="570"/>
                </a:cubicBezTo>
                <a:cubicBezTo>
                  <a:pt x="221" y="570"/>
                  <a:pt x="221" y="571"/>
                  <a:pt x="220" y="571"/>
                </a:cubicBezTo>
                <a:cubicBezTo>
                  <a:pt x="223" y="574"/>
                  <a:pt x="225" y="571"/>
                  <a:pt x="227" y="574"/>
                </a:cubicBezTo>
                <a:cubicBezTo>
                  <a:pt x="221" y="575"/>
                  <a:pt x="215" y="575"/>
                  <a:pt x="210" y="581"/>
                </a:cubicBezTo>
                <a:cubicBezTo>
                  <a:pt x="209" y="580"/>
                  <a:pt x="210" y="579"/>
                  <a:pt x="209" y="578"/>
                </a:cubicBezTo>
                <a:cubicBezTo>
                  <a:pt x="209" y="580"/>
                  <a:pt x="207" y="585"/>
                  <a:pt x="205" y="582"/>
                </a:cubicBezTo>
                <a:cubicBezTo>
                  <a:pt x="208" y="583"/>
                  <a:pt x="206" y="578"/>
                  <a:pt x="208" y="579"/>
                </a:cubicBezTo>
                <a:cubicBezTo>
                  <a:pt x="207" y="578"/>
                  <a:pt x="206" y="577"/>
                  <a:pt x="205" y="579"/>
                </a:cubicBezTo>
                <a:cubicBezTo>
                  <a:pt x="201" y="573"/>
                  <a:pt x="207" y="575"/>
                  <a:pt x="209" y="577"/>
                </a:cubicBezTo>
                <a:cubicBezTo>
                  <a:pt x="212" y="575"/>
                  <a:pt x="211" y="574"/>
                  <a:pt x="213" y="573"/>
                </a:cubicBezTo>
                <a:cubicBezTo>
                  <a:pt x="211" y="571"/>
                  <a:pt x="208" y="572"/>
                  <a:pt x="206" y="571"/>
                </a:cubicBezTo>
                <a:cubicBezTo>
                  <a:pt x="207" y="574"/>
                  <a:pt x="201" y="574"/>
                  <a:pt x="200" y="578"/>
                </a:cubicBezTo>
                <a:cubicBezTo>
                  <a:pt x="198" y="577"/>
                  <a:pt x="203" y="575"/>
                  <a:pt x="201" y="572"/>
                </a:cubicBezTo>
                <a:cubicBezTo>
                  <a:pt x="199" y="570"/>
                  <a:pt x="201" y="574"/>
                  <a:pt x="199" y="571"/>
                </a:cubicBezTo>
                <a:cubicBezTo>
                  <a:pt x="200" y="570"/>
                  <a:pt x="201" y="568"/>
                  <a:pt x="203" y="568"/>
                </a:cubicBezTo>
                <a:cubicBezTo>
                  <a:pt x="205" y="571"/>
                  <a:pt x="201" y="569"/>
                  <a:pt x="201" y="571"/>
                </a:cubicBezTo>
                <a:cubicBezTo>
                  <a:pt x="205" y="574"/>
                  <a:pt x="206" y="566"/>
                  <a:pt x="209" y="569"/>
                </a:cubicBezTo>
                <a:cubicBezTo>
                  <a:pt x="207" y="568"/>
                  <a:pt x="210" y="565"/>
                  <a:pt x="210" y="563"/>
                </a:cubicBezTo>
                <a:cubicBezTo>
                  <a:pt x="211" y="564"/>
                  <a:pt x="210" y="564"/>
                  <a:pt x="211" y="566"/>
                </a:cubicBezTo>
                <a:cubicBezTo>
                  <a:pt x="213" y="565"/>
                  <a:pt x="210" y="563"/>
                  <a:pt x="213" y="563"/>
                </a:cubicBezTo>
                <a:cubicBezTo>
                  <a:pt x="214" y="564"/>
                  <a:pt x="212" y="565"/>
                  <a:pt x="214" y="567"/>
                </a:cubicBezTo>
                <a:cubicBezTo>
                  <a:pt x="213" y="568"/>
                  <a:pt x="212" y="568"/>
                  <a:pt x="211" y="567"/>
                </a:cubicBezTo>
                <a:cubicBezTo>
                  <a:pt x="210" y="568"/>
                  <a:pt x="211" y="570"/>
                  <a:pt x="212" y="571"/>
                </a:cubicBezTo>
                <a:cubicBezTo>
                  <a:pt x="216" y="573"/>
                  <a:pt x="217" y="567"/>
                  <a:pt x="218" y="566"/>
                </a:cubicBezTo>
                <a:cubicBezTo>
                  <a:pt x="217" y="565"/>
                  <a:pt x="216" y="567"/>
                  <a:pt x="216" y="567"/>
                </a:cubicBezTo>
                <a:cubicBezTo>
                  <a:pt x="215" y="561"/>
                  <a:pt x="221" y="563"/>
                  <a:pt x="225" y="564"/>
                </a:cubicBezTo>
                <a:cubicBezTo>
                  <a:pt x="226" y="563"/>
                  <a:pt x="223" y="560"/>
                  <a:pt x="225" y="560"/>
                </a:cubicBezTo>
                <a:cubicBezTo>
                  <a:pt x="226" y="561"/>
                  <a:pt x="225" y="562"/>
                  <a:pt x="226" y="563"/>
                </a:cubicBezTo>
                <a:cubicBezTo>
                  <a:pt x="229" y="558"/>
                  <a:pt x="233" y="551"/>
                  <a:pt x="238" y="549"/>
                </a:cubicBezTo>
                <a:cubicBezTo>
                  <a:pt x="237" y="547"/>
                  <a:pt x="235" y="550"/>
                  <a:pt x="234" y="547"/>
                </a:cubicBezTo>
                <a:cubicBezTo>
                  <a:pt x="236" y="547"/>
                  <a:pt x="237" y="546"/>
                  <a:pt x="239" y="548"/>
                </a:cubicBezTo>
                <a:cubicBezTo>
                  <a:pt x="242" y="545"/>
                  <a:pt x="250" y="549"/>
                  <a:pt x="250" y="541"/>
                </a:cubicBezTo>
                <a:cubicBezTo>
                  <a:pt x="251" y="543"/>
                  <a:pt x="252" y="541"/>
                  <a:pt x="254" y="542"/>
                </a:cubicBezTo>
                <a:cubicBezTo>
                  <a:pt x="255" y="541"/>
                  <a:pt x="253" y="538"/>
                  <a:pt x="255" y="540"/>
                </a:cubicBezTo>
                <a:cubicBezTo>
                  <a:pt x="256" y="539"/>
                  <a:pt x="253" y="539"/>
                  <a:pt x="253" y="537"/>
                </a:cubicBezTo>
                <a:cubicBezTo>
                  <a:pt x="254" y="536"/>
                  <a:pt x="256" y="540"/>
                  <a:pt x="257" y="539"/>
                </a:cubicBezTo>
                <a:cubicBezTo>
                  <a:pt x="258" y="538"/>
                  <a:pt x="257" y="538"/>
                  <a:pt x="256" y="538"/>
                </a:cubicBezTo>
                <a:cubicBezTo>
                  <a:pt x="257" y="535"/>
                  <a:pt x="268" y="537"/>
                  <a:pt x="266" y="530"/>
                </a:cubicBezTo>
                <a:cubicBezTo>
                  <a:pt x="266" y="530"/>
                  <a:pt x="267" y="531"/>
                  <a:pt x="268" y="532"/>
                </a:cubicBezTo>
                <a:cubicBezTo>
                  <a:pt x="268" y="530"/>
                  <a:pt x="272" y="530"/>
                  <a:pt x="274" y="529"/>
                </a:cubicBezTo>
                <a:cubicBezTo>
                  <a:pt x="276" y="528"/>
                  <a:pt x="271" y="528"/>
                  <a:pt x="273" y="527"/>
                </a:cubicBezTo>
                <a:cubicBezTo>
                  <a:pt x="276" y="527"/>
                  <a:pt x="284" y="526"/>
                  <a:pt x="280" y="517"/>
                </a:cubicBezTo>
                <a:cubicBezTo>
                  <a:pt x="282" y="517"/>
                  <a:pt x="281" y="519"/>
                  <a:pt x="283" y="521"/>
                </a:cubicBezTo>
                <a:cubicBezTo>
                  <a:pt x="284" y="522"/>
                  <a:pt x="285" y="521"/>
                  <a:pt x="285" y="522"/>
                </a:cubicBezTo>
                <a:cubicBezTo>
                  <a:pt x="286" y="522"/>
                  <a:pt x="284" y="519"/>
                  <a:pt x="283" y="518"/>
                </a:cubicBezTo>
                <a:cubicBezTo>
                  <a:pt x="286" y="516"/>
                  <a:pt x="288" y="513"/>
                  <a:pt x="286" y="507"/>
                </a:cubicBezTo>
                <a:cubicBezTo>
                  <a:pt x="285" y="507"/>
                  <a:pt x="284" y="507"/>
                  <a:pt x="284" y="507"/>
                </a:cubicBezTo>
                <a:cubicBezTo>
                  <a:pt x="283" y="508"/>
                  <a:pt x="284" y="509"/>
                  <a:pt x="285" y="510"/>
                </a:cubicBezTo>
                <a:cubicBezTo>
                  <a:pt x="283" y="509"/>
                  <a:pt x="283" y="511"/>
                  <a:pt x="282" y="511"/>
                </a:cubicBezTo>
                <a:cubicBezTo>
                  <a:pt x="282" y="512"/>
                  <a:pt x="282" y="513"/>
                  <a:pt x="284" y="512"/>
                </a:cubicBezTo>
                <a:cubicBezTo>
                  <a:pt x="284" y="515"/>
                  <a:pt x="284" y="517"/>
                  <a:pt x="282" y="517"/>
                </a:cubicBezTo>
                <a:cubicBezTo>
                  <a:pt x="282" y="515"/>
                  <a:pt x="283" y="514"/>
                  <a:pt x="280" y="512"/>
                </a:cubicBezTo>
                <a:cubicBezTo>
                  <a:pt x="282" y="511"/>
                  <a:pt x="282" y="509"/>
                  <a:pt x="283" y="508"/>
                </a:cubicBezTo>
                <a:cubicBezTo>
                  <a:pt x="281" y="506"/>
                  <a:pt x="280" y="508"/>
                  <a:pt x="279" y="508"/>
                </a:cubicBezTo>
                <a:cubicBezTo>
                  <a:pt x="280" y="505"/>
                  <a:pt x="277" y="506"/>
                  <a:pt x="276" y="504"/>
                </a:cubicBezTo>
                <a:cubicBezTo>
                  <a:pt x="276" y="508"/>
                  <a:pt x="277" y="506"/>
                  <a:pt x="274" y="507"/>
                </a:cubicBezTo>
                <a:cubicBezTo>
                  <a:pt x="276" y="509"/>
                  <a:pt x="278" y="508"/>
                  <a:pt x="280" y="509"/>
                </a:cubicBezTo>
                <a:cubicBezTo>
                  <a:pt x="280" y="510"/>
                  <a:pt x="278" y="511"/>
                  <a:pt x="278" y="512"/>
                </a:cubicBezTo>
                <a:cubicBezTo>
                  <a:pt x="277" y="510"/>
                  <a:pt x="276" y="512"/>
                  <a:pt x="275" y="511"/>
                </a:cubicBezTo>
                <a:cubicBezTo>
                  <a:pt x="275" y="510"/>
                  <a:pt x="276" y="510"/>
                  <a:pt x="275" y="508"/>
                </a:cubicBezTo>
                <a:cubicBezTo>
                  <a:pt x="273" y="507"/>
                  <a:pt x="271" y="511"/>
                  <a:pt x="269" y="512"/>
                </a:cubicBezTo>
                <a:cubicBezTo>
                  <a:pt x="269" y="510"/>
                  <a:pt x="269" y="510"/>
                  <a:pt x="269" y="509"/>
                </a:cubicBezTo>
                <a:cubicBezTo>
                  <a:pt x="267" y="512"/>
                  <a:pt x="264" y="510"/>
                  <a:pt x="267" y="514"/>
                </a:cubicBezTo>
                <a:cubicBezTo>
                  <a:pt x="265" y="514"/>
                  <a:pt x="264" y="513"/>
                  <a:pt x="262" y="514"/>
                </a:cubicBezTo>
                <a:cubicBezTo>
                  <a:pt x="262" y="514"/>
                  <a:pt x="263" y="514"/>
                  <a:pt x="264" y="516"/>
                </a:cubicBezTo>
                <a:cubicBezTo>
                  <a:pt x="262" y="515"/>
                  <a:pt x="260" y="515"/>
                  <a:pt x="258" y="513"/>
                </a:cubicBezTo>
                <a:cubicBezTo>
                  <a:pt x="257" y="516"/>
                  <a:pt x="257" y="523"/>
                  <a:pt x="252" y="520"/>
                </a:cubicBezTo>
                <a:cubicBezTo>
                  <a:pt x="251" y="520"/>
                  <a:pt x="251" y="522"/>
                  <a:pt x="252" y="523"/>
                </a:cubicBezTo>
                <a:cubicBezTo>
                  <a:pt x="250" y="522"/>
                  <a:pt x="249" y="524"/>
                  <a:pt x="246" y="526"/>
                </a:cubicBezTo>
                <a:cubicBezTo>
                  <a:pt x="244" y="523"/>
                  <a:pt x="246" y="522"/>
                  <a:pt x="248" y="521"/>
                </a:cubicBezTo>
                <a:cubicBezTo>
                  <a:pt x="245" y="519"/>
                  <a:pt x="246" y="523"/>
                  <a:pt x="244" y="522"/>
                </a:cubicBezTo>
                <a:cubicBezTo>
                  <a:pt x="243" y="522"/>
                  <a:pt x="243" y="525"/>
                  <a:pt x="245" y="525"/>
                </a:cubicBezTo>
                <a:cubicBezTo>
                  <a:pt x="245" y="527"/>
                  <a:pt x="241" y="527"/>
                  <a:pt x="240" y="524"/>
                </a:cubicBezTo>
                <a:cubicBezTo>
                  <a:pt x="238" y="526"/>
                  <a:pt x="235" y="525"/>
                  <a:pt x="235" y="529"/>
                </a:cubicBezTo>
                <a:cubicBezTo>
                  <a:pt x="236" y="531"/>
                  <a:pt x="235" y="526"/>
                  <a:pt x="237" y="529"/>
                </a:cubicBezTo>
                <a:cubicBezTo>
                  <a:pt x="236" y="532"/>
                  <a:pt x="233" y="530"/>
                  <a:pt x="231" y="532"/>
                </a:cubicBezTo>
                <a:cubicBezTo>
                  <a:pt x="231" y="532"/>
                  <a:pt x="232" y="532"/>
                  <a:pt x="233" y="534"/>
                </a:cubicBezTo>
                <a:cubicBezTo>
                  <a:pt x="221" y="535"/>
                  <a:pt x="217" y="545"/>
                  <a:pt x="206" y="545"/>
                </a:cubicBezTo>
                <a:cubicBezTo>
                  <a:pt x="205" y="552"/>
                  <a:pt x="197" y="551"/>
                  <a:pt x="194" y="555"/>
                </a:cubicBezTo>
                <a:cubicBezTo>
                  <a:pt x="195" y="550"/>
                  <a:pt x="200" y="552"/>
                  <a:pt x="199" y="546"/>
                </a:cubicBezTo>
                <a:cubicBezTo>
                  <a:pt x="201" y="547"/>
                  <a:pt x="200" y="549"/>
                  <a:pt x="202" y="549"/>
                </a:cubicBezTo>
                <a:cubicBezTo>
                  <a:pt x="200" y="545"/>
                  <a:pt x="206" y="544"/>
                  <a:pt x="206" y="541"/>
                </a:cubicBezTo>
                <a:cubicBezTo>
                  <a:pt x="208" y="541"/>
                  <a:pt x="207" y="545"/>
                  <a:pt x="209" y="545"/>
                </a:cubicBezTo>
                <a:cubicBezTo>
                  <a:pt x="209" y="544"/>
                  <a:pt x="209" y="541"/>
                  <a:pt x="211" y="542"/>
                </a:cubicBezTo>
                <a:cubicBezTo>
                  <a:pt x="208" y="540"/>
                  <a:pt x="211" y="541"/>
                  <a:pt x="210" y="538"/>
                </a:cubicBezTo>
                <a:cubicBezTo>
                  <a:pt x="211" y="538"/>
                  <a:pt x="212" y="538"/>
                  <a:pt x="213" y="540"/>
                </a:cubicBezTo>
                <a:cubicBezTo>
                  <a:pt x="213" y="537"/>
                  <a:pt x="216" y="541"/>
                  <a:pt x="218" y="538"/>
                </a:cubicBezTo>
                <a:cubicBezTo>
                  <a:pt x="219" y="537"/>
                  <a:pt x="216" y="537"/>
                  <a:pt x="215" y="537"/>
                </a:cubicBezTo>
                <a:cubicBezTo>
                  <a:pt x="215" y="535"/>
                  <a:pt x="218" y="537"/>
                  <a:pt x="217" y="534"/>
                </a:cubicBezTo>
                <a:cubicBezTo>
                  <a:pt x="221" y="532"/>
                  <a:pt x="225" y="533"/>
                  <a:pt x="226" y="526"/>
                </a:cubicBezTo>
                <a:cubicBezTo>
                  <a:pt x="228" y="529"/>
                  <a:pt x="228" y="529"/>
                  <a:pt x="228" y="529"/>
                </a:cubicBezTo>
                <a:cubicBezTo>
                  <a:pt x="228" y="527"/>
                  <a:pt x="229" y="528"/>
                  <a:pt x="231" y="528"/>
                </a:cubicBezTo>
                <a:cubicBezTo>
                  <a:pt x="231" y="526"/>
                  <a:pt x="228" y="526"/>
                  <a:pt x="227" y="525"/>
                </a:cubicBezTo>
                <a:cubicBezTo>
                  <a:pt x="227" y="524"/>
                  <a:pt x="228" y="522"/>
                  <a:pt x="225" y="520"/>
                </a:cubicBezTo>
                <a:cubicBezTo>
                  <a:pt x="226" y="519"/>
                  <a:pt x="231" y="522"/>
                  <a:pt x="229" y="518"/>
                </a:cubicBezTo>
                <a:cubicBezTo>
                  <a:pt x="231" y="518"/>
                  <a:pt x="231" y="522"/>
                  <a:pt x="231" y="523"/>
                </a:cubicBezTo>
                <a:cubicBezTo>
                  <a:pt x="234" y="524"/>
                  <a:pt x="234" y="521"/>
                  <a:pt x="232" y="517"/>
                </a:cubicBezTo>
                <a:cubicBezTo>
                  <a:pt x="233" y="516"/>
                  <a:pt x="234" y="516"/>
                  <a:pt x="234" y="514"/>
                </a:cubicBezTo>
                <a:cubicBezTo>
                  <a:pt x="236" y="514"/>
                  <a:pt x="235" y="517"/>
                  <a:pt x="233" y="517"/>
                </a:cubicBezTo>
                <a:cubicBezTo>
                  <a:pt x="235" y="525"/>
                  <a:pt x="243" y="520"/>
                  <a:pt x="241" y="515"/>
                </a:cubicBezTo>
                <a:cubicBezTo>
                  <a:pt x="243" y="513"/>
                  <a:pt x="242" y="519"/>
                  <a:pt x="244" y="516"/>
                </a:cubicBezTo>
                <a:cubicBezTo>
                  <a:pt x="245" y="517"/>
                  <a:pt x="244" y="517"/>
                  <a:pt x="243" y="518"/>
                </a:cubicBezTo>
                <a:cubicBezTo>
                  <a:pt x="247" y="520"/>
                  <a:pt x="244" y="513"/>
                  <a:pt x="247" y="515"/>
                </a:cubicBezTo>
                <a:cubicBezTo>
                  <a:pt x="247" y="514"/>
                  <a:pt x="246" y="514"/>
                  <a:pt x="246" y="512"/>
                </a:cubicBezTo>
                <a:cubicBezTo>
                  <a:pt x="250" y="512"/>
                  <a:pt x="248" y="509"/>
                  <a:pt x="252" y="509"/>
                </a:cubicBezTo>
                <a:cubicBezTo>
                  <a:pt x="250" y="506"/>
                  <a:pt x="253" y="507"/>
                  <a:pt x="253" y="503"/>
                </a:cubicBezTo>
                <a:cubicBezTo>
                  <a:pt x="255" y="504"/>
                  <a:pt x="253" y="504"/>
                  <a:pt x="254" y="506"/>
                </a:cubicBezTo>
                <a:cubicBezTo>
                  <a:pt x="256" y="507"/>
                  <a:pt x="257" y="503"/>
                  <a:pt x="255" y="501"/>
                </a:cubicBezTo>
                <a:cubicBezTo>
                  <a:pt x="258" y="500"/>
                  <a:pt x="257" y="503"/>
                  <a:pt x="259" y="503"/>
                </a:cubicBezTo>
                <a:cubicBezTo>
                  <a:pt x="261" y="501"/>
                  <a:pt x="258" y="499"/>
                  <a:pt x="261" y="500"/>
                </a:cubicBezTo>
                <a:cubicBezTo>
                  <a:pt x="262" y="497"/>
                  <a:pt x="258" y="497"/>
                  <a:pt x="257" y="496"/>
                </a:cubicBezTo>
                <a:cubicBezTo>
                  <a:pt x="258" y="494"/>
                  <a:pt x="259" y="494"/>
                  <a:pt x="260" y="494"/>
                </a:cubicBezTo>
                <a:cubicBezTo>
                  <a:pt x="260" y="492"/>
                  <a:pt x="262" y="491"/>
                  <a:pt x="261" y="489"/>
                </a:cubicBezTo>
                <a:cubicBezTo>
                  <a:pt x="260" y="487"/>
                  <a:pt x="261" y="491"/>
                  <a:pt x="259" y="491"/>
                </a:cubicBezTo>
                <a:cubicBezTo>
                  <a:pt x="258" y="486"/>
                  <a:pt x="259" y="489"/>
                  <a:pt x="256" y="487"/>
                </a:cubicBezTo>
                <a:cubicBezTo>
                  <a:pt x="260" y="486"/>
                  <a:pt x="261" y="484"/>
                  <a:pt x="265" y="486"/>
                </a:cubicBezTo>
                <a:cubicBezTo>
                  <a:pt x="265" y="482"/>
                  <a:pt x="267" y="479"/>
                  <a:pt x="269" y="477"/>
                </a:cubicBezTo>
                <a:cubicBezTo>
                  <a:pt x="271" y="482"/>
                  <a:pt x="264" y="482"/>
                  <a:pt x="267" y="486"/>
                </a:cubicBezTo>
                <a:cubicBezTo>
                  <a:pt x="270" y="486"/>
                  <a:pt x="273" y="486"/>
                  <a:pt x="275" y="489"/>
                </a:cubicBezTo>
                <a:cubicBezTo>
                  <a:pt x="273" y="491"/>
                  <a:pt x="269" y="488"/>
                  <a:pt x="266" y="490"/>
                </a:cubicBezTo>
                <a:cubicBezTo>
                  <a:pt x="268" y="492"/>
                  <a:pt x="270" y="490"/>
                  <a:pt x="272" y="491"/>
                </a:cubicBezTo>
                <a:cubicBezTo>
                  <a:pt x="271" y="494"/>
                  <a:pt x="263" y="493"/>
                  <a:pt x="262" y="497"/>
                </a:cubicBezTo>
                <a:cubicBezTo>
                  <a:pt x="263" y="498"/>
                  <a:pt x="267" y="500"/>
                  <a:pt x="267" y="503"/>
                </a:cubicBezTo>
                <a:cubicBezTo>
                  <a:pt x="270" y="504"/>
                  <a:pt x="271" y="500"/>
                  <a:pt x="274" y="498"/>
                </a:cubicBezTo>
                <a:cubicBezTo>
                  <a:pt x="273" y="497"/>
                  <a:pt x="272" y="497"/>
                  <a:pt x="271" y="496"/>
                </a:cubicBezTo>
                <a:cubicBezTo>
                  <a:pt x="273" y="495"/>
                  <a:pt x="274" y="496"/>
                  <a:pt x="272" y="493"/>
                </a:cubicBezTo>
                <a:cubicBezTo>
                  <a:pt x="273" y="494"/>
                  <a:pt x="274" y="494"/>
                  <a:pt x="276" y="493"/>
                </a:cubicBezTo>
                <a:cubicBezTo>
                  <a:pt x="277" y="493"/>
                  <a:pt x="274" y="492"/>
                  <a:pt x="274" y="493"/>
                </a:cubicBezTo>
                <a:cubicBezTo>
                  <a:pt x="278" y="491"/>
                  <a:pt x="282" y="490"/>
                  <a:pt x="287" y="486"/>
                </a:cubicBezTo>
                <a:cubicBezTo>
                  <a:pt x="287" y="486"/>
                  <a:pt x="286" y="485"/>
                  <a:pt x="287" y="484"/>
                </a:cubicBezTo>
                <a:cubicBezTo>
                  <a:pt x="286" y="483"/>
                  <a:pt x="284" y="484"/>
                  <a:pt x="283" y="485"/>
                </a:cubicBezTo>
                <a:cubicBezTo>
                  <a:pt x="285" y="482"/>
                  <a:pt x="282" y="481"/>
                  <a:pt x="280" y="482"/>
                </a:cubicBezTo>
                <a:cubicBezTo>
                  <a:pt x="280" y="483"/>
                  <a:pt x="283" y="485"/>
                  <a:pt x="281" y="487"/>
                </a:cubicBezTo>
                <a:cubicBezTo>
                  <a:pt x="280" y="487"/>
                  <a:pt x="280" y="483"/>
                  <a:pt x="278" y="482"/>
                </a:cubicBezTo>
                <a:cubicBezTo>
                  <a:pt x="276" y="484"/>
                  <a:pt x="279" y="486"/>
                  <a:pt x="279" y="487"/>
                </a:cubicBezTo>
                <a:cubicBezTo>
                  <a:pt x="275" y="487"/>
                  <a:pt x="274" y="480"/>
                  <a:pt x="271" y="484"/>
                </a:cubicBezTo>
                <a:cubicBezTo>
                  <a:pt x="269" y="482"/>
                  <a:pt x="272" y="482"/>
                  <a:pt x="273" y="480"/>
                </a:cubicBezTo>
                <a:cubicBezTo>
                  <a:pt x="274" y="481"/>
                  <a:pt x="274" y="482"/>
                  <a:pt x="275" y="483"/>
                </a:cubicBezTo>
                <a:cubicBezTo>
                  <a:pt x="281" y="481"/>
                  <a:pt x="274" y="473"/>
                  <a:pt x="271" y="479"/>
                </a:cubicBezTo>
                <a:cubicBezTo>
                  <a:pt x="271" y="478"/>
                  <a:pt x="271" y="477"/>
                  <a:pt x="270" y="477"/>
                </a:cubicBezTo>
                <a:cubicBezTo>
                  <a:pt x="270" y="477"/>
                  <a:pt x="273" y="474"/>
                  <a:pt x="275" y="476"/>
                </a:cubicBezTo>
                <a:cubicBezTo>
                  <a:pt x="276" y="474"/>
                  <a:pt x="272" y="474"/>
                  <a:pt x="273" y="472"/>
                </a:cubicBezTo>
                <a:cubicBezTo>
                  <a:pt x="270" y="476"/>
                  <a:pt x="267" y="473"/>
                  <a:pt x="264" y="476"/>
                </a:cubicBezTo>
                <a:cubicBezTo>
                  <a:pt x="265" y="478"/>
                  <a:pt x="263" y="481"/>
                  <a:pt x="264" y="480"/>
                </a:cubicBezTo>
                <a:cubicBezTo>
                  <a:pt x="262" y="482"/>
                  <a:pt x="258" y="483"/>
                  <a:pt x="256" y="485"/>
                </a:cubicBezTo>
                <a:cubicBezTo>
                  <a:pt x="256" y="482"/>
                  <a:pt x="257" y="481"/>
                  <a:pt x="254" y="480"/>
                </a:cubicBezTo>
                <a:cubicBezTo>
                  <a:pt x="255" y="478"/>
                  <a:pt x="257" y="479"/>
                  <a:pt x="256" y="481"/>
                </a:cubicBezTo>
                <a:cubicBezTo>
                  <a:pt x="257" y="479"/>
                  <a:pt x="259" y="478"/>
                  <a:pt x="259" y="481"/>
                </a:cubicBezTo>
                <a:cubicBezTo>
                  <a:pt x="261" y="481"/>
                  <a:pt x="258" y="478"/>
                  <a:pt x="260" y="477"/>
                </a:cubicBezTo>
                <a:cubicBezTo>
                  <a:pt x="258" y="475"/>
                  <a:pt x="257" y="480"/>
                  <a:pt x="256" y="478"/>
                </a:cubicBezTo>
                <a:cubicBezTo>
                  <a:pt x="253" y="476"/>
                  <a:pt x="257" y="476"/>
                  <a:pt x="256" y="475"/>
                </a:cubicBezTo>
                <a:cubicBezTo>
                  <a:pt x="255" y="473"/>
                  <a:pt x="255" y="475"/>
                  <a:pt x="254" y="473"/>
                </a:cubicBezTo>
                <a:cubicBezTo>
                  <a:pt x="255" y="475"/>
                  <a:pt x="253" y="478"/>
                  <a:pt x="250" y="478"/>
                </a:cubicBezTo>
                <a:cubicBezTo>
                  <a:pt x="254" y="479"/>
                  <a:pt x="252" y="480"/>
                  <a:pt x="251" y="483"/>
                </a:cubicBezTo>
                <a:cubicBezTo>
                  <a:pt x="249" y="477"/>
                  <a:pt x="243" y="483"/>
                  <a:pt x="245" y="488"/>
                </a:cubicBezTo>
                <a:cubicBezTo>
                  <a:pt x="244" y="490"/>
                  <a:pt x="242" y="487"/>
                  <a:pt x="241" y="489"/>
                </a:cubicBezTo>
                <a:cubicBezTo>
                  <a:pt x="239" y="487"/>
                  <a:pt x="242" y="487"/>
                  <a:pt x="241" y="485"/>
                </a:cubicBezTo>
                <a:cubicBezTo>
                  <a:pt x="239" y="484"/>
                  <a:pt x="240" y="487"/>
                  <a:pt x="238" y="487"/>
                </a:cubicBezTo>
                <a:cubicBezTo>
                  <a:pt x="238" y="488"/>
                  <a:pt x="240" y="489"/>
                  <a:pt x="239" y="490"/>
                </a:cubicBezTo>
                <a:cubicBezTo>
                  <a:pt x="240" y="490"/>
                  <a:pt x="242" y="491"/>
                  <a:pt x="243" y="490"/>
                </a:cubicBezTo>
                <a:cubicBezTo>
                  <a:pt x="244" y="492"/>
                  <a:pt x="244" y="493"/>
                  <a:pt x="246" y="495"/>
                </a:cubicBezTo>
                <a:cubicBezTo>
                  <a:pt x="247" y="496"/>
                  <a:pt x="248" y="496"/>
                  <a:pt x="249" y="495"/>
                </a:cubicBezTo>
                <a:cubicBezTo>
                  <a:pt x="244" y="493"/>
                  <a:pt x="252" y="493"/>
                  <a:pt x="251" y="491"/>
                </a:cubicBezTo>
                <a:cubicBezTo>
                  <a:pt x="252" y="494"/>
                  <a:pt x="255" y="492"/>
                  <a:pt x="256" y="491"/>
                </a:cubicBezTo>
                <a:cubicBezTo>
                  <a:pt x="255" y="489"/>
                  <a:pt x="254" y="490"/>
                  <a:pt x="253" y="488"/>
                </a:cubicBezTo>
                <a:cubicBezTo>
                  <a:pt x="256" y="487"/>
                  <a:pt x="256" y="490"/>
                  <a:pt x="258" y="492"/>
                </a:cubicBezTo>
                <a:cubicBezTo>
                  <a:pt x="257" y="493"/>
                  <a:pt x="256" y="494"/>
                  <a:pt x="254" y="494"/>
                </a:cubicBezTo>
                <a:cubicBezTo>
                  <a:pt x="255" y="496"/>
                  <a:pt x="256" y="497"/>
                  <a:pt x="257" y="497"/>
                </a:cubicBezTo>
                <a:cubicBezTo>
                  <a:pt x="259" y="499"/>
                  <a:pt x="256" y="499"/>
                  <a:pt x="257" y="500"/>
                </a:cubicBezTo>
                <a:cubicBezTo>
                  <a:pt x="255" y="500"/>
                  <a:pt x="257" y="498"/>
                  <a:pt x="255" y="496"/>
                </a:cubicBezTo>
                <a:cubicBezTo>
                  <a:pt x="255" y="496"/>
                  <a:pt x="256" y="497"/>
                  <a:pt x="256" y="498"/>
                </a:cubicBezTo>
                <a:cubicBezTo>
                  <a:pt x="255" y="496"/>
                  <a:pt x="251" y="497"/>
                  <a:pt x="254" y="500"/>
                </a:cubicBezTo>
                <a:cubicBezTo>
                  <a:pt x="253" y="501"/>
                  <a:pt x="252" y="500"/>
                  <a:pt x="251" y="498"/>
                </a:cubicBezTo>
                <a:cubicBezTo>
                  <a:pt x="249" y="500"/>
                  <a:pt x="249" y="503"/>
                  <a:pt x="246" y="501"/>
                </a:cubicBezTo>
                <a:cubicBezTo>
                  <a:pt x="246" y="502"/>
                  <a:pt x="247" y="502"/>
                  <a:pt x="247" y="503"/>
                </a:cubicBezTo>
                <a:cubicBezTo>
                  <a:pt x="243" y="502"/>
                  <a:pt x="239" y="506"/>
                  <a:pt x="238" y="510"/>
                </a:cubicBezTo>
                <a:cubicBezTo>
                  <a:pt x="234" y="511"/>
                  <a:pt x="233" y="513"/>
                  <a:pt x="227" y="514"/>
                </a:cubicBezTo>
                <a:cubicBezTo>
                  <a:pt x="227" y="516"/>
                  <a:pt x="228" y="515"/>
                  <a:pt x="229" y="517"/>
                </a:cubicBezTo>
                <a:cubicBezTo>
                  <a:pt x="226" y="515"/>
                  <a:pt x="226" y="519"/>
                  <a:pt x="223" y="516"/>
                </a:cubicBezTo>
                <a:cubicBezTo>
                  <a:pt x="223" y="516"/>
                  <a:pt x="223" y="517"/>
                  <a:pt x="222" y="518"/>
                </a:cubicBezTo>
                <a:cubicBezTo>
                  <a:pt x="222" y="518"/>
                  <a:pt x="223" y="521"/>
                  <a:pt x="223" y="520"/>
                </a:cubicBezTo>
                <a:cubicBezTo>
                  <a:pt x="223" y="523"/>
                  <a:pt x="220" y="518"/>
                  <a:pt x="220" y="517"/>
                </a:cubicBezTo>
                <a:cubicBezTo>
                  <a:pt x="220" y="517"/>
                  <a:pt x="222" y="513"/>
                  <a:pt x="224" y="516"/>
                </a:cubicBezTo>
                <a:cubicBezTo>
                  <a:pt x="225" y="514"/>
                  <a:pt x="227" y="513"/>
                  <a:pt x="227" y="510"/>
                </a:cubicBezTo>
                <a:cubicBezTo>
                  <a:pt x="228" y="510"/>
                  <a:pt x="229" y="511"/>
                  <a:pt x="230" y="513"/>
                </a:cubicBezTo>
                <a:cubicBezTo>
                  <a:pt x="232" y="508"/>
                  <a:pt x="237" y="508"/>
                  <a:pt x="237" y="502"/>
                </a:cubicBezTo>
                <a:cubicBezTo>
                  <a:pt x="235" y="502"/>
                  <a:pt x="232" y="505"/>
                  <a:pt x="229" y="507"/>
                </a:cubicBezTo>
                <a:cubicBezTo>
                  <a:pt x="228" y="504"/>
                  <a:pt x="233" y="503"/>
                  <a:pt x="233" y="501"/>
                </a:cubicBezTo>
                <a:cubicBezTo>
                  <a:pt x="232" y="500"/>
                  <a:pt x="230" y="503"/>
                  <a:pt x="230" y="499"/>
                </a:cubicBezTo>
                <a:cubicBezTo>
                  <a:pt x="228" y="501"/>
                  <a:pt x="229" y="501"/>
                  <a:pt x="226" y="500"/>
                </a:cubicBezTo>
                <a:cubicBezTo>
                  <a:pt x="230" y="499"/>
                  <a:pt x="229" y="491"/>
                  <a:pt x="224" y="493"/>
                </a:cubicBezTo>
                <a:cubicBezTo>
                  <a:pt x="223" y="494"/>
                  <a:pt x="226" y="495"/>
                  <a:pt x="225" y="497"/>
                </a:cubicBezTo>
                <a:cubicBezTo>
                  <a:pt x="225" y="497"/>
                  <a:pt x="224" y="496"/>
                  <a:pt x="223" y="495"/>
                </a:cubicBezTo>
                <a:cubicBezTo>
                  <a:pt x="223" y="499"/>
                  <a:pt x="219" y="495"/>
                  <a:pt x="220" y="499"/>
                </a:cubicBezTo>
                <a:cubicBezTo>
                  <a:pt x="218" y="499"/>
                  <a:pt x="218" y="496"/>
                  <a:pt x="216" y="493"/>
                </a:cubicBezTo>
                <a:cubicBezTo>
                  <a:pt x="217" y="495"/>
                  <a:pt x="221" y="498"/>
                  <a:pt x="221" y="494"/>
                </a:cubicBezTo>
                <a:cubicBezTo>
                  <a:pt x="221" y="494"/>
                  <a:pt x="217" y="493"/>
                  <a:pt x="220" y="491"/>
                </a:cubicBezTo>
                <a:cubicBezTo>
                  <a:pt x="218" y="490"/>
                  <a:pt x="217" y="493"/>
                  <a:pt x="216" y="490"/>
                </a:cubicBezTo>
                <a:cubicBezTo>
                  <a:pt x="217" y="488"/>
                  <a:pt x="218" y="490"/>
                  <a:pt x="218" y="488"/>
                </a:cubicBezTo>
                <a:cubicBezTo>
                  <a:pt x="218" y="487"/>
                  <a:pt x="217" y="487"/>
                  <a:pt x="216" y="487"/>
                </a:cubicBezTo>
                <a:cubicBezTo>
                  <a:pt x="216" y="487"/>
                  <a:pt x="219" y="485"/>
                  <a:pt x="218" y="483"/>
                </a:cubicBezTo>
                <a:cubicBezTo>
                  <a:pt x="219" y="484"/>
                  <a:pt x="219" y="486"/>
                  <a:pt x="221" y="486"/>
                </a:cubicBezTo>
                <a:cubicBezTo>
                  <a:pt x="221" y="484"/>
                  <a:pt x="223" y="484"/>
                  <a:pt x="224" y="486"/>
                </a:cubicBezTo>
                <a:cubicBezTo>
                  <a:pt x="225" y="485"/>
                  <a:pt x="225" y="484"/>
                  <a:pt x="223" y="482"/>
                </a:cubicBezTo>
                <a:cubicBezTo>
                  <a:pt x="227" y="483"/>
                  <a:pt x="227" y="479"/>
                  <a:pt x="230" y="481"/>
                </a:cubicBezTo>
                <a:cubicBezTo>
                  <a:pt x="231" y="482"/>
                  <a:pt x="228" y="482"/>
                  <a:pt x="228" y="483"/>
                </a:cubicBezTo>
                <a:cubicBezTo>
                  <a:pt x="232" y="489"/>
                  <a:pt x="230" y="478"/>
                  <a:pt x="233" y="480"/>
                </a:cubicBezTo>
                <a:cubicBezTo>
                  <a:pt x="234" y="481"/>
                  <a:pt x="232" y="482"/>
                  <a:pt x="233" y="483"/>
                </a:cubicBezTo>
                <a:cubicBezTo>
                  <a:pt x="234" y="484"/>
                  <a:pt x="235" y="483"/>
                  <a:pt x="236" y="483"/>
                </a:cubicBezTo>
                <a:cubicBezTo>
                  <a:pt x="237" y="482"/>
                  <a:pt x="235" y="481"/>
                  <a:pt x="236" y="480"/>
                </a:cubicBezTo>
                <a:cubicBezTo>
                  <a:pt x="235" y="479"/>
                  <a:pt x="235" y="480"/>
                  <a:pt x="235" y="481"/>
                </a:cubicBezTo>
                <a:cubicBezTo>
                  <a:pt x="232" y="481"/>
                  <a:pt x="236" y="479"/>
                  <a:pt x="235" y="478"/>
                </a:cubicBezTo>
                <a:cubicBezTo>
                  <a:pt x="235" y="478"/>
                  <a:pt x="238" y="480"/>
                  <a:pt x="236" y="481"/>
                </a:cubicBezTo>
                <a:cubicBezTo>
                  <a:pt x="238" y="483"/>
                  <a:pt x="239" y="482"/>
                  <a:pt x="240" y="485"/>
                </a:cubicBezTo>
                <a:cubicBezTo>
                  <a:pt x="242" y="484"/>
                  <a:pt x="241" y="482"/>
                  <a:pt x="243" y="481"/>
                </a:cubicBezTo>
                <a:cubicBezTo>
                  <a:pt x="241" y="479"/>
                  <a:pt x="242" y="483"/>
                  <a:pt x="240" y="482"/>
                </a:cubicBezTo>
                <a:cubicBezTo>
                  <a:pt x="239" y="481"/>
                  <a:pt x="240" y="480"/>
                  <a:pt x="241" y="480"/>
                </a:cubicBezTo>
                <a:cubicBezTo>
                  <a:pt x="242" y="479"/>
                  <a:pt x="239" y="477"/>
                  <a:pt x="241" y="476"/>
                </a:cubicBezTo>
                <a:cubicBezTo>
                  <a:pt x="242" y="478"/>
                  <a:pt x="242" y="479"/>
                  <a:pt x="242" y="480"/>
                </a:cubicBezTo>
                <a:cubicBezTo>
                  <a:pt x="244" y="483"/>
                  <a:pt x="246" y="480"/>
                  <a:pt x="249" y="478"/>
                </a:cubicBezTo>
                <a:cubicBezTo>
                  <a:pt x="248" y="477"/>
                  <a:pt x="247" y="474"/>
                  <a:pt x="245" y="473"/>
                </a:cubicBezTo>
                <a:cubicBezTo>
                  <a:pt x="246" y="472"/>
                  <a:pt x="248" y="474"/>
                  <a:pt x="248" y="476"/>
                </a:cubicBezTo>
                <a:cubicBezTo>
                  <a:pt x="251" y="478"/>
                  <a:pt x="251" y="474"/>
                  <a:pt x="251" y="473"/>
                </a:cubicBezTo>
                <a:cubicBezTo>
                  <a:pt x="249" y="473"/>
                  <a:pt x="249" y="471"/>
                  <a:pt x="248" y="471"/>
                </a:cubicBezTo>
                <a:cubicBezTo>
                  <a:pt x="249" y="469"/>
                  <a:pt x="250" y="474"/>
                  <a:pt x="253" y="472"/>
                </a:cubicBezTo>
                <a:cubicBezTo>
                  <a:pt x="254" y="469"/>
                  <a:pt x="249" y="467"/>
                  <a:pt x="251" y="464"/>
                </a:cubicBezTo>
                <a:cubicBezTo>
                  <a:pt x="250" y="463"/>
                  <a:pt x="248" y="466"/>
                  <a:pt x="249" y="467"/>
                </a:cubicBezTo>
                <a:cubicBezTo>
                  <a:pt x="248" y="467"/>
                  <a:pt x="248" y="467"/>
                  <a:pt x="247" y="465"/>
                </a:cubicBezTo>
                <a:cubicBezTo>
                  <a:pt x="246" y="465"/>
                  <a:pt x="247" y="466"/>
                  <a:pt x="247" y="467"/>
                </a:cubicBezTo>
                <a:cubicBezTo>
                  <a:pt x="246" y="468"/>
                  <a:pt x="246" y="467"/>
                  <a:pt x="246" y="465"/>
                </a:cubicBezTo>
                <a:cubicBezTo>
                  <a:pt x="241" y="466"/>
                  <a:pt x="239" y="468"/>
                  <a:pt x="236" y="468"/>
                </a:cubicBezTo>
                <a:cubicBezTo>
                  <a:pt x="234" y="467"/>
                  <a:pt x="235" y="466"/>
                  <a:pt x="234" y="465"/>
                </a:cubicBezTo>
                <a:cubicBezTo>
                  <a:pt x="238" y="466"/>
                  <a:pt x="237" y="461"/>
                  <a:pt x="241" y="461"/>
                </a:cubicBezTo>
                <a:cubicBezTo>
                  <a:pt x="235" y="456"/>
                  <a:pt x="227" y="458"/>
                  <a:pt x="223" y="461"/>
                </a:cubicBezTo>
                <a:cubicBezTo>
                  <a:pt x="224" y="463"/>
                  <a:pt x="224" y="463"/>
                  <a:pt x="225" y="466"/>
                </a:cubicBezTo>
                <a:cubicBezTo>
                  <a:pt x="224" y="466"/>
                  <a:pt x="223" y="465"/>
                  <a:pt x="224" y="465"/>
                </a:cubicBezTo>
                <a:cubicBezTo>
                  <a:pt x="221" y="463"/>
                  <a:pt x="222" y="466"/>
                  <a:pt x="220" y="464"/>
                </a:cubicBezTo>
                <a:cubicBezTo>
                  <a:pt x="220" y="463"/>
                  <a:pt x="221" y="462"/>
                  <a:pt x="222" y="462"/>
                </a:cubicBezTo>
                <a:cubicBezTo>
                  <a:pt x="219" y="463"/>
                  <a:pt x="213" y="460"/>
                  <a:pt x="215" y="465"/>
                </a:cubicBezTo>
                <a:cubicBezTo>
                  <a:pt x="213" y="464"/>
                  <a:pt x="214" y="462"/>
                  <a:pt x="212" y="460"/>
                </a:cubicBezTo>
                <a:cubicBezTo>
                  <a:pt x="208" y="465"/>
                  <a:pt x="208" y="465"/>
                  <a:pt x="202" y="468"/>
                </a:cubicBezTo>
                <a:cubicBezTo>
                  <a:pt x="202" y="466"/>
                  <a:pt x="201" y="463"/>
                  <a:pt x="200" y="466"/>
                </a:cubicBezTo>
                <a:cubicBezTo>
                  <a:pt x="197" y="464"/>
                  <a:pt x="201" y="464"/>
                  <a:pt x="201" y="461"/>
                </a:cubicBezTo>
                <a:cubicBezTo>
                  <a:pt x="200" y="461"/>
                  <a:pt x="197" y="464"/>
                  <a:pt x="198" y="466"/>
                </a:cubicBezTo>
                <a:cubicBezTo>
                  <a:pt x="196" y="465"/>
                  <a:pt x="195" y="465"/>
                  <a:pt x="194" y="463"/>
                </a:cubicBezTo>
                <a:cubicBezTo>
                  <a:pt x="194" y="465"/>
                  <a:pt x="192" y="466"/>
                  <a:pt x="193" y="468"/>
                </a:cubicBezTo>
                <a:cubicBezTo>
                  <a:pt x="191" y="468"/>
                  <a:pt x="191" y="470"/>
                  <a:pt x="188" y="470"/>
                </a:cubicBezTo>
                <a:cubicBezTo>
                  <a:pt x="187" y="468"/>
                  <a:pt x="187" y="464"/>
                  <a:pt x="185" y="467"/>
                </a:cubicBezTo>
                <a:cubicBezTo>
                  <a:pt x="184" y="465"/>
                  <a:pt x="185" y="465"/>
                  <a:pt x="183" y="463"/>
                </a:cubicBezTo>
                <a:cubicBezTo>
                  <a:pt x="185" y="463"/>
                  <a:pt x="189" y="462"/>
                  <a:pt x="188" y="458"/>
                </a:cubicBezTo>
                <a:cubicBezTo>
                  <a:pt x="195" y="461"/>
                  <a:pt x="196" y="460"/>
                  <a:pt x="200" y="453"/>
                </a:cubicBezTo>
                <a:cubicBezTo>
                  <a:pt x="201" y="455"/>
                  <a:pt x="200" y="455"/>
                  <a:pt x="201" y="456"/>
                </a:cubicBezTo>
                <a:cubicBezTo>
                  <a:pt x="201" y="456"/>
                  <a:pt x="201" y="456"/>
                  <a:pt x="201" y="456"/>
                </a:cubicBezTo>
                <a:cubicBezTo>
                  <a:pt x="202" y="456"/>
                  <a:pt x="201" y="454"/>
                  <a:pt x="200" y="452"/>
                </a:cubicBezTo>
                <a:cubicBezTo>
                  <a:pt x="201" y="452"/>
                  <a:pt x="202" y="455"/>
                  <a:pt x="203" y="454"/>
                </a:cubicBezTo>
                <a:cubicBezTo>
                  <a:pt x="204" y="452"/>
                  <a:pt x="203" y="453"/>
                  <a:pt x="202" y="451"/>
                </a:cubicBezTo>
                <a:cubicBezTo>
                  <a:pt x="206" y="454"/>
                  <a:pt x="205" y="447"/>
                  <a:pt x="209" y="452"/>
                </a:cubicBezTo>
                <a:cubicBezTo>
                  <a:pt x="212" y="450"/>
                  <a:pt x="211" y="448"/>
                  <a:pt x="213" y="446"/>
                </a:cubicBezTo>
                <a:cubicBezTo>
                  <a:pt x="214" y="447"/>
                  <a:pt x="215" y="448"/>
                  <a:pt x="216" y="448"/>
                </a:cubicBezTo>
                <a:cubicBezTo>
                  <a:pt x="215" y="445"/>
                  <a:pt x="212" y="445"/>
                  <a:pt x="212" y="442"/>
                </a:cubicBezTo>
                <a:cubicBezTo>
                  <a:pt x="213" y="441"/>
                  <a:pt x="214" y="444"/>
                  <a:pt x="215" y="442"/>
                </a:cubicBezTo>
                <a:cubicBezTo>
                  <a:pt x="215" y="444"/>
                  <a:pt x="216" y="447"/>
                  <a:pt x="218" y="445"/>
                </a:cubicBezTo>
                <a:cubicBezTo>
                  <a:pt x="216" y="443"/>
                  <a:pt x="214" y="442"/>
                  <a:pt x="216" y="439"/>
                </a:cubicBezTo>
                <a:cubicBezTo>
                  <a:pt x="218" y="444"/>
                  <a:pt x="220" y="441"/>
                  <a:pt x="220" y="439"/>
                </a:cubicBezTo>
                <a:cubicBezTo>
                  <a:pt x="221" y="438"/>
                  <a:pt x="222" y="442"/>
                  <a:pt x="224" y="441"/>
                </a:cubicBezTo>
                <a:cubicBezTo>
                  <a:pt x="223" y="437"/>
                  <a:pt x="218" y="436"/>
                  <a:pt x="217" y="440"/>
                </a:cubicBezTo>
                <a:cubicBezTo>
                  <a:pt x="216" y="435"/>
                  <a:pt x="220" y="437"/>
                  <a:pt x="220" y="435"/>
                </a:cubicBezTo>
                <a:cubicBezTo>
                  <a:pt x="221" y="435"/>
                  <a:pt x="224" y="440"/>
                  <a:pt x="226" y="440"/>
                </a:cubicBezTo>
                <a:cubicBezTo>
                  <a:pt x="227" y="438"/>
                  <a:pt x="227" y="437"/>
                  <a:pt x="225" y="434"/>
                </a:cubicBezTo>
                <a:cubicBezTo>
                  <a:pt x="224" y="436"/>
                  <a:pt x="226" y="437"/>
                  <a:pt x="225" y="438"/>
                </a:cubicBezTo>
                <a:cubicBezTo>
                  <a:pt x="221" y="436"/>
                  <a:pt x="226" y="432"/>
                  <a:pt x="222" y="433"/>
                </a:cubicBezTo>
                <a:cubicBezTo>
                  <a:pt x="222" y="431"/>
                  <a:pt x="225" y="431"/>
                  <a:pt x="226" y="429"/>
                </a:cubicBezTo>
                <a:cubicBezTo>
                  <a:pt x="227" y="431"/>
                  <a:pt x="224" y="433"/>
                  <a:pt x="228" y="435"/>
                </a:cubicBezTo>
                <a:cubicBezTo>
                  <a:pt x="230" y="435"/>
                  <a:pt x="230" y="433"/>
                  <a:pt x="229" y="431"/>
                </a:cubicBezTo>
                <a:cubicBezTo>
                  <a:pt x="231" y="433"/>
                  <a:pt x="234" y="430"/>
                  <a:pt x="231" y="427"/>
                </a:cubicBezTo>
                <a:cubicBezTo>
                  <a:pt x="234" y="426"/>
                  <a:pt x="237" y="424"/>
                  <a:pt x="235" y="421"/>
                </a:cubicBezTo>
                <a:cubicBezTo>
                  <a:pt x="235" y="420"/>
                  <a:pt x="236" y="423"/>
                  <a:pt x="237" y="422"/>
                </a:cubicBezTo>
                <a:cubicBezTo>
                  <a:pt x="235" y="426"/>
                  <a:pt x="240" y="428"/>
                  <a:pt x="243" y="431"/>
                </a:cubicBezTo>
                <a:cubicBezTo>
                  <a:pt x="244" y="428"/>
                  <a:pt x="242" y="427"/>
                  <a:pt x="240" y="424"/>
                </a:cubicBezTo>
                <a:cubicBezTo>
                  <a:pt x="242" y="425"/>
                  <a:pt x="245" y="423"/>
                  <a:pt x="247" y="424"/>
                </a:cubicBezTo>
                <a:cubicBezTo>
                  <a:pt x="247" y="423"/>
                  <a:pt x="248" y="422"/>
                  <a:pt x="249" y="421"/>
                </a:cubicBezTo>
                <a:cubicBezTo>
                  <a:pt x="249" y="420"/>
                  <a:pt x="249" y="420"/>
                  <a:pt x="249" y="420"/>
                </a:cubicBezTo>
                <a:cubicBezTo>
                  <a:pt x="249" y="420"/>
                  <a:pt x="249" y="420"/>
                  <a:pt x="249" y="420"/>
                </a:cubicBezTo>
                <a:cubicBezTo>
                  <a:pt x="249" y="419"/>
                  <a:pt x="249" y="419"/>
                  <a:pt x="249" y="419"/>
                </a:cubicBezTo>
                <a:cubicBezTo>
                  <a:pt x="250" y="417"/>
                  <a:pt x="250" y="417"/>
                  <a:pt x="250" y="417"/>
                </a:cubicBezTo>
                <a:cubicBezTo>
                  <a:pt x="250" y="417"/>
                  <a:pt x="250" y="417"/>
                  <a:pt x="250" y="417"/>
                </a:cubicBezTo>
                <a:cubicBezTo>
                  <a:pt x="251" y="418"/>
                  <a:pt x="251" y="418"/>
                  <a:pt x="251" y="418"/>
                </a:cubicBezTo>
                <a:cubicBezTo>
                  <a:pt x="252" y="417"/>
                  <a:pt x="253" y="419"/>
                  <a:pt x="254" y="418"/>
                </a:cubicBezTo>
                <a:cubicBezTo>
                  <a:pt x="256" y="417"/>
                  <a:pt x="257" y="416"/>
                  <a:pt x="258" y="414"/>
                </a:cubicBezTo>
                <a:cubicBezTo>
                  <a:pt x="257" y="412"/>
                  <a:pt x="255" y="414"/>
                  <a:pt x="254" y="412"/>
                </a:cubicBezTo>
                <a:cubicBezTo>
                  <a:pt x="255" y="412"/>
                  <a:pt x="256" y="412"/>
                  <a:pt x="256" y="411"/>
                </a:cubicBezTo>
                <a:cubicBezTo>
                  <a:pt x="256" y="410"/>
                  <a:pt x="257" y="412"/>
                  <a:pt x="258" y="412"/>
                </a:cubicBezTo>
                <a:cubicBezTo>
                  <a:pt x="260" y="411"/>
                  <a:pt x="259" y="408"/>
                  <a:pt x="261" y="406"/>
                </a:cubicBezTo>
                <a:cubicBezTo>
                  <a:pt x="261" y="407"/>
                  <a:pt x="260" y="408"/>
                  <a:pt x="261" y="409"/>
                </a:cubicBezTo>
                <a:cubicBezTo>
                  <a:pt x="269" y="403"/>
                  <a:pt x="274" y="402"/>
                  <a:pt x="283" y="396"/>
                </a:cubicBezTo>
                <a:cubicBezTo>
                  <a:pt x="281" y="396"/>
                  <a:pt x="279" y="397"/>
                  <a:pt x="277" y="397"/>
                </a:cubicBezTo>
                <a:cubicBezTo>
                  <a:pt x="277" y="389"/>
                  <a:pt x="286" y="394"/>
                  <a:pt x="287" y="388"/>
                </a:cubicBezTo>
                <a:cubicBezTo>
                  <a:pt x="285" y="387"/>
                  <a:pt x="285" y="388"/>
                  <a:pt x="284" y="385"/>
                </a:cubicBezTo>
                <a:cubicBezTo>
                  <a:pt x="289" y="383"/>
                  <a:pt x="295" y="384"/>
                  <a:pt x="293" y="376"/>
                </a:cubicBezTo>
                <a:cubicBezTo>
                  <a:pt x="290" y="378"/>
                  <a:pt x="287" y="381"/>
                  <a:pt x="283" y="374"/>
                </a:cubicBezTo>
                <a:cubicBezTo>
                  <a:pt x="284" y="373"/>
                  <a:pt x="284" y="373"/>
                  <a:pt x="285" y="373"/>
                </a:cubicBezTo>
                <a:cubicBezTo>
                  <a:pt x="283" y="369"/>
                  <a:pt x="281" y="368"/>
                  <a:pt x="279" y="368"/>
                </a:cubicBezTo>
                <a:cubicBezTo>
                  <a:pt x="277" y="369"/>
                  <a:pt x="281" y="370"/>
                  <a:pt x="280" y="371"/>
                </a:cubicBezTo>
                <a:cubicBezTo>
                  <a:pt x="274" y="365"/>
                  <a:pt x="265" y="367"/>
                  <a:pt x="268" y="378"/>
                </a:cubicBezTo>
                <a:cubicBezTo>
                  <a:pt x="264" y="376"/>
                  <a:pt x="267" y="372"/>
                  <a:pt x="268" y="370"/>
                </a:cubicBezTo>
                <a:cubicBezTo>
                  <a:pt x="265" y="367"/>
                  <a:pt x="263" y="369"/>
                  <a:pt x="260" y="367"/>
                </a:cubicBezTo>
                <a:cubicBezTo>
                  <a:pt x="260" y="370"/>
                  <a:pt x="258" y="370"/>
                  <a:pt x="260" y="372"/>
                </a:cubicBezTo>
                <a:cubicBezTo>
                  <a:pt x="258" y="372"/>
                  <a:pt x="257" y="368"/>
                  <a:pt x="256" y="368"/>
                </a:cubicBezTo>
                <a:cubicBezTo>
                  <a:pt x="255" y="369"/>
                  <a:pt x="257" y="371"/>
                  <a:pt x="255" y="372"/>
                </a:cubicBezTo>
                <a:cubicBezTo>
                  <a:pt x="251" y="368"/>
                  <a:pt x="251" y="373"/>
                  <a:pt x="250" y="376"/>
                </a:cubicBezTo>
                <a:cubicBezTo>
                  <a:pt x="244" y="374"/>
                  <a:pt x="241" y="379"/>
                  <a:pt x="237" y="377"/>
                </a:cubicBezTo>
                <a:cubicBezTo>
                  <a:pt x="236" y="379"/>
                  <a:pt x="237" y="381"/>
                  <a:pt x="235" y="383"/>
                </a:cubicBezTo>
                <a:cubicBezTo>
                  <a:pt x="234" y="381"/>
                  <a:pt x="233" y="383"/>
                  <a:pt x="232" y="380"/>
                </a:cubicBezTo>
                <a:cubicBezTo>
                  <a:pt x="231" y="381"/>
                  <a:pt x="231" y="381"/>
                  <a:pt x="230" y="382"/>
                </a:cubicBezTo>
                <a:cubicBezTo>
                  <a:pt x="230" y="382"/>
                  <a:pt x="230" y="382"/>
                  <a:pt x="230" y="382"/>
                </a:cubicBezTo>
                <a:cubicBezTo>
                  <a:pt x="231" y="383"/>
                  <a:pt x="231" y="383"/>
                  <a:pt x="231" y="383"/>
                </a:cubicBezTo>
                <a:cubicBezTo>
                  <a:pt x="231" y="383"/>
                  <a:pt x="231" y="383"/>
                  <a:pt x="231" y="383"/>
                </a:cubicBezTo>
                <a:cubicBezTo>
                  <a:pt x="228" y="384"/>
                  <a:pt x="228" y="384"/>
                  <a:pt x="228" y="384"/>
                </a:cubicBezTo>
                <a:cubicBezTo>
                  <a:pt x="227" y="383"/>
                  <a:pt x="227" y="383"/>
                  <a:pt x="227" y="383"/>
                </a:cubicBezTo>
                <a:cubicBezTo>
                  <a:pt x="227" y="383"/>
                  <a:pt x="227" y="383"/>
                  <a:pt x="227" y="383"/>
                </a:cubicBezTo>
                <a:cubicBezTo>
                  <a:pt x="227" y="383"/>
                  <a:pt x="227" y="383"/>
                  <a:pt x="227" y="383"/>
                </a:cubicBezTo>
                <a:cubicBezTo>
                  <a:pt x="226" y="384"/>
                  <a:pt x="225" y="385"/>
                  <a:pt x="225" y="385"/>
                </a:cubicBezTo>
                <a:cubicBezTo>
                  <a:pt x="224" y="386"/>
                  <a:pt x="222" y="388"/>
                  <a:pt x="220" y="389"/>
                </a:cubicBezTo>
                <a:cubicBezTo>
                  <a:pt x="219" y="387"/>
                  <a:pt x="221" y="387"/>
                  <a:pt x="222" y="386"/>
                </a:cubicBezTo>
                <a:cubicBezTo>
                  <a:pt x="219" y="386"/>
                  <a:pt x="217" y="384"/>
                  <a:pt x="214" y="384"/>
                </a:cubicBezTo>
                <a:cubicBezTo>
                  <a:pt x="214" y="385"/>
                  <a:pt x="214" y="386"/>
                  <a:pt x="214" y="387"/>
                </a:cubicBezTo>
                <a:cubicBezTo>
                  <a:pt x="213" y="387"/>
                  <a:pt x="212" y="387"/>
                  <a:pt x="210" y="385"/>
                </a:cubicBezTo>
                <a:cubicBezTo>
                  <a:pt x="209" y="382"/>
                  <a:pt x="214" y="384"/>
                  <a:pt x="212" y="382"/>
                </a:cubicBezTo>
                <a:cubicBezTo>
                  <a:pt x="215" y="381"/>
                  <a:pt x="219" y="377"/>
                  <a:pt x="216" y="372"/>
                </a:cubicBezTo>
                <a:cubicBezTo>
                  <a:pt x="215" y="369"/>
                  <a:pt x="218" y="373"/>
                  <a:pt x="217" y="374"/>
                </a:cubicBezTo>
                <a:cubicBezTo>
                  <a:pt x="218" y="372"/>
                  <a:pt x="218" y="372"/>
                  <a:pt x="219" y="373"/>
                </a:cubicBezTo>
                <a:cubicBezTo>
                  <a:pt x="220" y="373"/>
                  <a:pt x="220" y="372"/>
                  <a:pt x="221" y="372"/>
                </a:cubicBezTo>
                <a:cubicBezTo>
                  <a:pt x="221" y="372"/>
                  <a:pt x="221" y="372"/>
                  <a:pt x="221" y="372"/>
                </a:cubicBezTo>
                <a:cubicBezTo>
                  <a:pt x="222" y="372"/>
                  <a:pt x="222" y="371"/>
                  <a:pt x="223" y="370"/>
                </a:cubicBezTo>
                <a:cubicBezTo>
                  <a:pt x="223" y="370"/>
                  <a:pt x="223" y="370"/>
                  <a:pt x="223" y="370"/>
                </a:cubicBezTo>
                <a:cubicBezTo>
                  <a:pt x="223" y="371"/>
                  <a:pt x="223" y="371"/>
                  <a:pt x="223" y="371"/>
                </a:cubicBezTo>
                <a:cubicBezTo>
                  <a:pt x="224" y="371"/>
                  <a:pt x="224" y="371"/>
                  <a:pt x="224" y="371"/>
                </a:cubicBezTo>
                <a:cubicBezTo>
                  <a:pt x="224" y="371"/>
                  <a:pt x="225" y="370"/>
                  <a:pt x="225" y="370"/>
                </a:cubicBezTo>
                <a:cubicBezTo>
                  <a:pt x="226" y="369"/>
                  <a:pt x="223" y="367"/>
                  <a:pt x="225" y="366"/>
                </a:cubicBezTo>
                <a:cubicBezTo>
                  <a:pt x="225" y="365"/>
                  <a:pt x="224" y="365"/>
                  <a:pt x="223" y="364"/>
                </a:cubicBezTo>
                <a:cubicBezTo>
                  <a:pt x="225" y="363"/>
                  <a:pt x="230" y="361"/>
                  <a:pt x="229" y="357"/>
                </a:cubicBezTo>
                <a:cubicBezTo>
                  <a:pt x="232" y="357"/>
                  <a:pt x="234" y="352"/>
                  <a:pt x="239" y="354"/>
                </a:cubicBezTo>
                <a:cubicBezTo>
                  <a:pt x="238" y="348"/>
                  <a:pt x="247" y="351"/>
                  <a:pt x="246" y="346"/>
                </a:cubicBezTo>
                <a:cubicBezTo>
                  <a:pt x="247" y="346"/>
                  <a:pt x="248" y="348"/>
                  <a:pt x="249" y="349"/>
                </a:cubicBezTo>
                <a:cubicBezTo>
                  <a:pt x="248" y="347"/>
                  <a:pt x="249" y="346"/>
                  <a:pt x="251" y="348"/>
                </a:cubicBezTo>
                <a:cubicBezTo>
                  <a:pt x="254" y="344"/>
                  <a:pt x="264" y="344"/>
                  <a:pt x="264" y="338"/>
                </a:cubicBezTo>
                <a:cubicBezTo>
                  <a:pt x="267" y="340"/>
                  <a:pt x="272" y="337"/>
                  <a:pt x="272" y="334"/>
                </a:cubicBezTo>
                <a:cubicBezTo>
                  <a:pt x="272" y="333"/>
                  <a:pt x="271" y="333"/>
                  <a:pt x="270" y="332"/>
                </a:cubicBezTo>
                <a:cubicBezTo>
                  <a:pt x="274" y="325"/>
                  <a:pt x="282" y="327"/>
                  <a:pt x="280" y="317"/>
                </a:cubicBezTo>
                <a:cubicBezTo>
                  <a:pt x="277" y="315"/>
                  <a:pt x="280" y="320"/>
                  <a:pt x="277" y="321"/>
                </a:cubicBezTo>
                <a:cubicBezTo>
                  <a:pt x="276" y="310"/>
                  <a:pt x="292" y="311"/>
                  <a:pt x="293" y="302"/>
                </a:cubicBezTo>
                <a:cubicBezTo>
                  <a:pt x="300" y="305"/>
                  <a:pt x="297" y="293"/>
                  <a:pt x="302" y="297"/>
                </a:cubicBezTo>
                <a:cubicBezTo>
                  <a:pt x="303" y="297"/>
                  <a:pt x="303" y="296"/>
                  <a:pt x="303" y="295"/>
                </a:cubicBezTo>
                <a:cubicBezTo>
                  <a:pt x="304" y="295"/>
                  <a:pt x="306" y="295"/>
                  <a:pt x="307" y="296"/>
                </a:cubicBezTo>
                <a:cubicBezTo>
                  <a:pt x="307" y="295"/>
                  <a:pt x="307" y="294"/>
                  <a:pt x="307" y="294"/>
                </a:cubicBezTo>
                <a:cubicBezTo>
                  <a:pt x="307" y="292"/>
                  <a:pt x="309" y="292"/>
                  <a:pt x="311" y="293"/>
                </a:cubicBezTo>
                <a:cubicBezTo>
                  <a:pt x="316" y="289"/>
                  <a:pt x="319" y="284"/>
                  <a:pt x="326" y="282"/>
                </a:cubicBezTo>
                <a:cubicBezTo>
                  <a:pt x="327" y="276"/>
                  <a:pt x="336" y="275"/>
                  <a:pt x="341" y="273"/>
                </a:cubicBezTo>
                <a:cubicBezTo>
                  <a:pt x="345" y="268"/>
                  <a:pt x="350" y="265"/>
                  <a:pt x="355" y="262"/>
                </a:cubicBezTo>
                <a:cubicBezTo>
                  <a:pt x="360" y="259"/>
                  <a:pt x="364" y="257"/>
                  <a:pt x="366" y="252"/>
                </a:cubicBezTo>
                <a:cubicBezTo>
                  <a:pt x="367" y="254"/>
                  <a:pt x="368" y="253"/>
                  <a:pt x="369" y="255"/>
                </a:cubicBezTo>
                <a:cubicBezTo>
                  <a:pt x="370" y="255"/>
                  <a:pt x="369" y="253"/>
                  <a:pt x="368" y="251"/>
                </a:cubicBezTo>
                <a:cubicBezTo>
                  <a:pt x="370" y="250"/>
                  <a:pt x="370" y="252"/>
                  <a:pt x="372" y="253"/>
                </a:cubicBezTo>
                <a:cubicBezTo>
                  <a:pt x="370" y="250"/>
                  <a:pt x="372" y="251"/>
                  <a:pt x="374" y="251"/>
                </a:cubicBezTo>
                <a:cubicBezTo>
                  <a:pt x="372" y="247"/>
                  <a:pt x="371" y="251"/>
                  <a:pt x="370" y="248"/>
                </a:cubicBezTo>
                <a:cubicBezTo>
                  <a:pt x="372" y="248"/>
                  <a:pt x="377" y="247"/>
                  <a:pt x="378" y="250"/>
                </a:cubicBezTo>
                <a:cubicBezTo>
                  <a:pt x="380" y="249"/>
                  <a:pt x="379" y="247"/>
                  <a:pt x="377" y="246"/>
                </a:cubicBezTo>
                <a:cubicBezTo>
                  <a:pt x="383" y="242"/>
                  <a:pt x="387" y="246"/>
                  <a:pt x="391" y="239"/>
                </a:cubicBezTo>
                <a:cubicBezTo>
                  <a:pt x="391" y="240"/>
                  <a:pt x="392" y="240"/>
                  <a:pt x="393" y="241"/>
                </a:cubicBezTo>
                <a:cubicBezTo>
                  <a:pt x="394" y="240"/>
                  <a:pt x="395" y="238"/>
                  <a:pt x="394" y="236"/>
                </a:cubicBezTo>
                <a:cubicBezTo>
                  <a:pt x="395" y="235"/>
                  <a:pt x="396" y="238"/>
                  <a:pt x="398" y="237"/>
                </a:cubicBezTo>
                <a:cubicBezTo>
                  <a:pt x="400" y="235"/>
                  <a:pt x="397" y="231"/>
                  <a:pt x="400" y="230"/>
                </a:cubicBezTo>
                <a:cubicBezTo>
                  <a:pt x="401" y="235"/>
                  <a:pt x="404" y="229"/>
                  <a:pt x="406" y="230"/>
                </a:cubicBezTo>
                <a:cubicBezTo>
                  <a:pt x="408" y="229"/>
                  <a:pt x="406" y="226"/>
                  <a:pt x="408" y="225"/>
                </a:cubicBezTo>
                <a:cubicBezTo>
                  <a:pt x="409" y="227"/>
                  <a:pt x="407" y="227"/>
                  <a:pt x="408" y="228"/>
                </a:cubicBezTo>
                <a:cubicBezTo>
                  <a:pt x="413" y="226"/>
                  <a:pt x="414" y="223"/>
                  <a:pt x="419" y="221"/>
                </a:cubicBezTo>
                <a:cubicBezTo>
                  <a:pt x="422" y="220"/>
                  <a:pt x="424" y="216"/>
                  <a:pt x="426" y="216"/>
                </a:cubicBezTo>
                <a:cubicBezTo>
                  <a:pt x="427" y="216"/>
                  <a:pt x="429" y="218"/>
                  <a:pt x="431" y="217"/>
                </a:cubicBezTo>
                <a:cubicBezTo>
                  <a:pt x="434" y="216"/>
                  <a:pt x="436" y="210"/>
                  <a:pt x="439" y="213"/>
                </a:cubicBezTo>
                <a:cubicBezTo>
                  <a:pt x="443" y="208"/>
                  <a:pt x="448" y="206"/>
                  <a:pt x="454" y="202"/>
                </a:cubicBezTo>
                <a:cubicBezTo>
                  <a:pt x="452" y="199"/>
                  <a:pt x="459" y="198"/>
                  <a:pt x="461" y="198"/>
                </a:cubicBezTo>
                <a:cubicBezTo>
                  <a:pt x="462" y="196"/>
                  <a:pt x="461" y="197"/>
                  <a:pt x="459" y="195"/>
                </a:cubicBezTo>
                <a:cubicBezTo>
                  <a:pt x="461" y="195"/>
                  <a:pt x="463" y="196"/>
                  <a:pt x="465" y="194"/>
                </a:cubicBezTo>
                <a:cubicBezTo>
                  <a:pt x="466" y="192"/>
                  <a:pt x="464" y="192"/>
                  <a:pt x="463" y="190"/>
                </a:cubicBezTo>
                <a:cubicBezTo>
                  <a:pt x="464" y="189"/>
                  <a:pt x="465" y="190"/>
                  <a:pt x="465" y="191"/>
                </a:cubicBezTo>
                <a:cubicBezTo>
                  <a:pt x="471" y="191"/>
                  <a:pt x="472" y="180"/>
                  <a:pt x="479" y="182"/>
                </a:cubicBezTo>
                <a:cubicBezTo>
                  <a:pt x="479" y="178"/>
                  <a:pt x="487" y="180"/>
                  <a:pt x="485" y="173"/>
                </a:cubicBezTo>
                <a:cubicBezTo>
                  <a:pt x="486" y="174"/>
                  <a:pt x="487" y="173"/>
                  <a:pt x="489" y="175"/>
                </a:cubicBezTo>
                <a:cubicBezTo>
                  <a:pt x="490" y="174"/>
                  <a:pt x="488" y="172"/>
                  <a:pt x="489" y="171"/>
                </a:cubicBezTo>
                <a:cubicBezTo>
                  <a:pt x="492" y="176"/>
                  <a:pt x="494" y="168"/>
                  <a:pt x="496" y="166"/>
                </a:cubicBezTo>
                <a:cubicBezTo>
                  <a:pt x="498" y="165"/>
                  <a:pt x="503" y="167"/>
                  <a:pt x="502" y="162"/>
                </a:cubicBezTo>
                <a:cubicBezTo>
                  <a:pt x="507" y="165"/>
                  <a:pt x="508" y="159"/>
                  <a:pt x="511" y="156"/>
                </a:cubicBezTo>
                <a:cubicBezTo>
                  <a:pt x="512" y="155"/>
                  <a:pt x="511" y="154"/>
                  <a:pt x="510" y="153"/>
                </a:cubicBezTo>
                <a:cubicBezTo>
                  <a:pt x="517" y="152"/>
                  <a:pt x="519" y="146"/>
                  <a:pt x="522" y="142"/>
                </a:cubicBezTo>
                <a:cubicBezTo>
                  <a:pt x="523" y="141"/>
                  <a:pt x="525" y="142"/>
                  <a:pt x="527" y="144"/>
                </a:cubicBezTo>
                <a:cubicBezTo>
                  <a:pt x="530" y="143"/>
                  <a:pt x="528" y="140"/>
                  <a:pt x="530" y="139"/>
                </a:cubicBezTo>
                <a:cubicBezTo>
                  <a:pt x="532" y="142"/>
                  <a:pt x="533" y="136"/>
                  <a:pt x="535" y="139"/>
                </a:cubicBezTo>
                <a:cubicBezTo>
                  <a:pt x="535" y="135"/>
                  <a:pt x="539" y="134"/>
                  <a:pt x="541" y="133"/>
                </a:cubicBezTo>
                <a:cubicBezTo>
                  <a:pt x="539" y="134"/>
                  <a:pt x="545" y="134"/>
                  <a:pt x="546" y="133"/>
                </a:cubicBezTo>
                <a:cubicBezTo>
                  <a:pt x="547" y="132"/>
                  <a:pt x="547" y="130"/>
                  <a:pt x="548" y="129"/>
                </a:cubicBezTo>
                <a:cubicBezTo>
                  <a:pt x="550" y="128"/>
                  <a:pt x="553" y="129"/>
                  <a:pt x="555" y="128"/>
                </a:cubicBezTo>
                <a:cubicBezTo>
                  <a:pt x="558" y="127"/>
                  <a:pt x="563" y="125"/>
                  <a:pt x="566" y="121"/>
                </a:cubicBezTo>
                <a:cubicBezTo>
                  <a:pt x="568" y="122"/>
                  <a:pt x="568" y="122"/>
                  <a:pt x="569" y="124"/>
                </a:cubicBezTo>
                <a:cubicBezTo>
                  <a:pt x="569" y="116"/>
                  <a:pt x="575" y="121"/>
                  <a:pt x="578" y="117"/>
                </a:cubicBezTo>
                <a:cubicBezTo>
                  <a:pt x="576" y="116"/>
                  <a:pt x="575" y="117"/>
                  <a:pt x="573" y="114"/>
                </a:cubicBezTo>
                <a:cubicBezTo>
                  <a:pt x="579" y="119"/>
                  <a:pt x="583" y="110"/>
                  <a:pt x="587" y="108"/>
                </a:cubicBezTo>
                <a:cubicBezTo>
                  <a:pt x="585" y="105"/>
                  <a:pt x="583" y="111"/>
                  <a:pt x="580" y="106"/>
                </a:cubicBezTo>
                <a:cubicBezTo>
                  <a:pt x="581" y="111"/>
                  <a:pt x="576" y="110"/>
                  <a:pt x="574" y="113"/>
                </a:cubicBezTo>
                <a:cubicBezTo>
                  <a:pt x="578" y="103"/>
                  <a:pt x="589" y="96"/>
                  <a:pt x="594" y="90"/>
                </a:cubicBezTo>
                <a:cubicBezTo>
                  <a:pt x="587" y="86"/>
                  <a:pt x="583" y="101"/>
                  <a:pt x="576" y="95"/>
                </a:cubicBezTo>
                <a:cubicBezTo>
                  <a:pt x="574" y="99"/>
                  <a:pt x="574" y="99"/>
                  <a:pt x="573" y="102"/>
                </a:cubicBezTo>
                <a:cubicBezTo>
                  <a:pt x="572" y="99"/>
                  <a:pt x="571" y="98"/>
                  <a:pt x="569" y="98"/>
                </a:cubicBezTo>
                <a:cubicBezTo>
                  <a:pt x="570" y="106"/>
                  <a:pt x="559" y="104"/>
                  <a:pt x="561" y="111"/>
                </a:cubicBezTo>
                <a:cubicBezTo>
                  <a:pt x="558" y="107"/>
                  <a:pt x="557" y="113"/>
                  <a:pt x="556" y="113"/>
                </a:cubicBezTo>
                <a:cubicBezTo>
                  <a:pt x="555" y="111"/>
                  <a:pt x="557" y="111"/>
                  <a:pt x="556" y="110"/>
                </a:cubicBezTo>
                <a:cubicBezTo>
                  <a:pt x="553" y="106"/>
                  <a:pt x="549" y="114"/>
                  <a:pt x="551" y="115"/>
                </a:cubicBezTo>
                <a:cubicBezTo>
                  <a:pt x="546" y="113"/>
                  <a:pt x="544" y="119"/>
                  <a:pt x="542" y="123"/>
                </a:cubicBezTo>
                <a:cubicBezTo>
                  <a:pt x="539" y="122"/>
                  <a:pt x="528" y="125"/>
                  <a:pt x="529" y="131"/>
                </a:cubicBezTo>
                <a:cubicBezTo>
                  <a:pt x="529" y="132"/>
                  <a:pt x="528" y="131"/>
                  <a:pt x="527" y="129"/>
                </a:cubicBezTo>
                <a:cubicBezTo>
                  <a:pt x="522" y="133"/>
                  <a:pt x="520" y="136"/>
                  <a:pt x="513" y="137"/>
                </a:cubicBezTo>
                <a:cubicBezTo>
                  <a:pt x="516" y="132"/>
                  <a:pt x="522" y="133"/>
                  <a:pt x="521" y="126"/>
                </a:cubicBezTo>
                <a:cubicBezTo>
                  <a:pt x="521" y="126"/>
                  <a:pt x="520" y="127"/>
                  <a:pt x="519" y="125"/>
                </a:cubicBezTo>
                <a:cubicBezTo>
                  <a:pt x="518" y="127"/>
                  <a:pt x="518" y="127"/>
                  <a:pt x="515" y="127"/>
                </a:cubicBezTo>
                <a:cubicBezTo>
                  <a:pt x="515" y="130"/>
                  <a:pt x="513" y="133"/>
                  <a:pt x="510" y="132"/>
                </a:cubicBezTo>
                <a:cubicBezTo>
                  <a:pt x="511" y="137"/>
                  <a:pt x="507" y="137"/>
                  <a:pt x="507" y="141"/>
                </a:cubicBezTo>
                <a:cubicBezTo>
                  <a:pt x="508" y="137"/>
                  <a:pt x="505" y="140"/>
                  <a:pt x="503" y="140"/>
                </a:cubicBezTo>
                <a:cubicBezTo>
                  <a:pt x="508" y="130"/>
                  <a:pt x="517" y="126"/>
                  <a:pt x="521" y="119"/>
                </a:cubicBezTo>
                <a:cubicBezTo>
                  <a:pt x="523" y="119"/>
                  <a:pt x="527" y="121"/>
                  <a:pt x="525" y="117"/>
                </a:cubicBezTo>
                <a:cubicBezTo>
                  <a:pt x="527" y="117"/>
                  <a:pt x="529" y="119"/>
                  <a:pt x="531" y="119"/>
                </a:cubicBezTo>
                <a:cubicBezTo>
                  <a:pt x="529" y="118"/>
                  <a:pt x="530" y="117"/>
                  <a:pt x="530" y="114"/>
                </a:cubicBezTo>
                <a:cubicBezTo>
                  <a:pt x="531" y="114"/>
                  <a:pt x="532" y="116"/>
                  <a:pt x="533" y="115"/>
                </a:cubicBezTo>
                <a:cubicBezTo>
                  <a:pt x="536" y="115"/>
                  <a:pt x="532" y="111"/>
                  <a:pt x="534" y="110"/>
                </a:cubicBezTo>
                <a:cubicBezTo>
                  <a:pt x="535" y="112"/>
                  <a:pt x="535" y="112"/>
                  <a:pt x="536" y="111"/>
                </a:cubicBezTo>
                <a:cubicBezTo>
                  <a:pt x="537" y="103"/>
                  <a:pt x="549" y="103"/>
                  <a:pt x="551" y="98"/>
                </a:cubicBezTo>
                <a:cubicBezTo>
                  <a:pt x="557" y="99"/>
                  <a:pt x="558" y="91"/>
                  <a:pt x="565" y="89"/>
                </a:cubicBezTo>
                <a:cubicBezTo>
                  <a:pt x="566" y="86"/>
                  <a:pt x="569" y="82"/>
                  <a:pt x="571" y="84"/>
                </a:cubicBezTo>
                <a:cubicBezTo>
                  <a:pt x="572" y="83"/>
                  <a:pt x="572" y="82"/>
                  <a:pt x="572" y="80"/>
                </a:cubicBezTo>
                <a:cubicBezTo>
                  <a:pt x="572" y="80"/>
                  <a:pt x="571" y="80"/>
                  <a:pt x="570" y="79"/>
                </a:cubicBezTo>
                <a:cubicBezTo>
                  <a:pt x="573" y="81"/>
                  <a:pt x="572" y="78"/>
                  <a:pt x="574" y="77"/>
                </a:cubicBezTo>
                <a:cubicBezTo>
                  <a:pt x="580" y="74"/>
                  <a:pt x="588" y="68"/>
                  <a:pt x="595" y="65"/>
                </a:cubicBezTo>
                <a:cubicBezTo>
                  <a:pt x="596" y="67"/>
                  <a:pt x="595" y="67"/>
                  <a:pt x="594" y="67"/>
                </a:cubicBezTo>
                <a:cubicBezTo>
                  <a:pt x="594" y="68"/>
                  <a:pt x="594" y="69"/>
                  <a:pt x="594" y="69"/>
                </a:cubicBezTo>
                <a:cubicBezTo>
                  <a:pt x="595" y="70"/>
                  <a:pt x="596" y="69"/>
                  <a:pt x="595" y="69"/>
                </a:cubicBezTo>
                <a:cubicBezTo>
                  <a:pt x="597" y="68"/>
                  <a:pt x="596" y="71"/>
                  <a:pt x="597" y="71"/>
                </a:cubicBezTo>
                <a:cubicBezTo>
                  <a:pt x="596" y="62"/>
                  <a:pt x="605" y="65"/>
                  <a:pt x="609" y="62"/>
                </a:cubicBezTo>
                <a:cubicBezTo>
                  <a:pt x="609" y="62"/>
                  <a:pt x="608" y="62"/>
                  <a:pt x="608" y="62"/>
                </a:cubicBezTo>
                <a:cubicBezTo>
                  <a:pt x="611" y="55"/>
                  <a:pt x="617" y="49"/>
                  <a:pt x="621" y="51"/>
                </a:cubicBezTo>
                <a:cubicBezTo>
                  <a:pt x="623" y="50"/>
                  <a:pt x="619" y="47"/>
                  <a:pt x="621" y="46"/>
                </a:cubicBezTo>
                <a:cubicBezTo>
                  <a:pt x="621" y="50"/>
                  <a:pt x="624" y="47"/>
                  <a:pt x="626" y="50"/>
                </a:cubicBezTo>
                <a:cubicBezTo>
                  <a:pt x="626" y="47"/>
                  <a:pt x="628" y="46"/>
                  <a:pt x="631" y="49"/>
                </a:cubicBezTo>
                <a:cubicBezTo>
                  <a:pt x="630" y="49"/>
                  <a:pt x="630" y="49"/>
                  <a:pt x="629" y="48"/>
                </a:cubicBezTo>
                <a:cubicBezTo>
                  <a:pt x="629" y="51"/>
                  <a:pt x="632" y="50"/>
                  <a:pt x="633" y="51"/>
                </a:cubicBezTo>
                <a:cubicBezTo>
                  <a:pt x="633" y="47"/>
                  <a:pt x="634" y="46"/>
                  <a:pt x="636" y="44"/>
                </a:cubicBezTo>
                <a:cubicBezTo>
                  <a:pt x="637" y="46"/>
                  <a:pt x="636" y="47"/>
                  <a:pt x="634" y="46"/>
                </a:cubicBezTo>
                <a:cubicBezTo>
                  <a:pt x="635" y="49"/>
                  <a:pt x="635" y="50"/>
                  <a:pt x="638" y="52"/>
                </a:cubicBezTo>
                <a:cubicBezTo>
                  <a:pt x="637" y="48"/>
                  <a:pt x="640" y="52"/>
                  <a:pt x="641" y="49"/>
                </a:cubicBezTo>
                <a:cubicBezTo>
                  <a:pt x="641" y="50"/>
                  <a:pt x="642" y="50"/>
                  <a:pt x="642" y="50"/>
                </a:cubicBezTo>
                <a:cubicBezTo>
                  <a:pt x="643" y="54"/>
                  <a:pt x="645" y="57"/>
                  <a:pt x="644" y="59"/>
                </a:cubicBezTo>
                <a:cubicBezTo>
                  <a:pt x="645" y="59"/>
                  <a:pt x="645" y="60"/>
                  <a:pt x="646" y="61"/>
                </a:cubicBezTo>
                <a:cubicBezTo>
                  <a:pt x="647" y="61"/>
                  <a:pt x="647" y="60"/>
                  <a:pt x="648" y="59"/>
                </a:cubicBezTo>
                <a:cubicBezTo>
                  <a:pt x="649" y="61"/>
                  <a:pt x="650" y="61"/>
                  <a:pt x="651" y="60"/>
                </a:cubicBezTo>
                <a:cubicBezTo>
                  <a:pt x="651" y="62"/>
                  <a:pt x="653" y="64"/>
                  <a:pt x="655" y="66"/>
                </a:cubicBezTo>
                <a:cubicBezTo>
                  <a:pt x="654" y="65"/>
                  <a:pt x="653" y="66"/>
                  <a:pt x="653" y="67"/>
                </a:cubicBezTo>
                <a:cubicBezTo>
                  <a:pt x="655" y="68"/>
                  <a:pt x="656" y="72"/>
                  <a:pt x="655" y="74"/>
                </a:cubicBezTo>
                <a:cubicBezTo>
                  <a:pt x="657" y="76"/>
                  <a:pt x="656" y="72"/>
                  <a:pt x="658" y="72"/>
                </a:cubicBezTo>
                <a:cubicBezTo>
                  <a:pt x="661" y="77"/>
                  <a:pt x="661" y="77"/>
                  <a:pt x="661" y="77"/>
                </a:cubicBezTo>
                <a:cubicBezTo>
                  <a:pt x="658" y="77"/>
                  <a:pt x="660" y="80"/>
                  <a:pt x="657" y="80"/>
                </a:cubicBezTo>
                <a:cubicBezTo>
                  <a:pt x="657" y="82"/>
                  <a:pt x="658" y="84"/>
                  <a:pt x="658" y="86"/>
                </a:cubicBezTo>
                <a:cubicBezTo>
                  <a:pt x="656" y="85"/>
                  <a:pt x="657" y="87"/>
                  <a:pt x="656" y="88"/>
                </a:cubicBezTo>
                <a:cubicBezTo>
                  <a:pt x="654" y="86"/>
                  <a:pt x="651" y="88"/>
                  <a:pt x="651" y="89"/>
                </a:cubicBezTo>
                <a:cubicBezTo>
                  <a:pt x="652" y="90"/>
                  <a:pt x="653" y="91"/>
                  <a:pt x="654" y="90"/>
                </a:cubicBezTo>
                <a:cubicBezTo>
                  <a:pt x="655" y="94"/>
                  <a:pt x="657" y="94"/>
                  <a:pt x="660" y="94"/>
                </a:cubicBezTo>
                <a:cubicBezTo>
                  <a:pt x="661" y="93"/>
                  <a:pt x="660" y="91"/>
                  <a:pt x="660" y="90"/>
                </a:cubicBezTo>
                <a:cubicBezTo>
                  <a:pt x="664" y="95"/>
                  <a:pt x="666" y="88"/>
                  <a:pt x="670" y="91"/>
                </a:cubicBezTo>
                <a:cubicBezTo>
                  <a:pt x="670" y="89"/>
                  <a:pt x="669" y="82"/>
                  <a:pt x="666" y="84"/>
                </a:cubicBezTo>
                <a:cubicBezTo>
                  <a:pt x="665" y="81"/>
                  <a:pt x="669" y="81"/>
                  <a:pt x="670" y="81"/>
                </a:cubicBezTo>
                <a:cubicBezTo>
                  <a:pt x="672" y="83"/>
                  <a:pt x="669" y="83"/>
                  <a:pt x="670" y="85"/>
                </a:cubicBezTo>
                <a:cubicBezTo>
                  <a:pt x="671" y="87"/>
                  <a:pt x="674" y="86"/>
                  <a:pt x="672" y="88"/>
                </a:cubicBezTo>
                <a:cubicBezTo>
                  <a:pt x="674" y="88"/>
                  <a:pt x="675" y="89"/>
                  <a:pt x="676" y="88"/>
                </a:cubicBezTo>
                <a:cubicBezTo>
                  <a:pt x="676" y="89"/>
                  <a:pt x="676" y="90"/>
                  <a:pt x="677" y="90"/>
                </a:cubicBezTo>
                <a:cubicBezTo>
                  <a:pt x="677" y="91"/>
                  <a:pt x="676" y="95"/>
                  <a:pt x="677" y="95"/>
                </a:cubicBezTo>
                <a:cubicBezTo>
                  <a:pt x="676" y="98"/>
                  <a:pt x="673" y="98"/>
                  <a:pt x="671" y="101"/>
                </a:cubicBezTo>
                <a:cubicBezTo>
                  <a:pt x="673" y="103"/>
                  <a:pt x="674" y="101"/>
                  <a:pt x="674" y="99"/>
                </a:cubicBezTo>
                <a:cubicBezTo>
                  <a:pt x="676" y="103"/>
                  <a:pt x="677" y="101"/>
                  <a:pt x="679" y="104"/>
                </a:cubicBezTo>
                <a:cubicBezTo>
                  <a:pt x="679" y="105"/>
                  <a:pt x="675" y="107"/>
                  <a:pt x="677" y="108"/>
                </a:cubicBezTo>
                <a:cubicBezTo>
                  <a:pt x="675" y="108"/>
                  <a:pt x="674" y="108"/>
                  <a:pt x="671" y="111"/>
                </a:cubicBezTo>
                <a:cubicBezTo>
                  <a:pt x="674" y="117"/>
                  <a:pt x="669" y="117"/>
                  <a:pt x="669" y="122"/>
                </a:cubicBezTo>
                <a:cubicBezTo>
                  <a:pt x="672" y="123"/>
                  <a:pt x="670" y="119"/>
                  <a:pt x="673" y="119"/>
                </a:cubicBezTo>
                <a:cubicBezTo>
                  <a:pt x="675" y="121"/>
                  <a:pt x="671" y="120"/>
                  <a:pt x="673" y="123"/>
                </a:cubicBezTo>
                <a:cubicBezTo>
                  <a:pt x="672" y="121"/>
                  <a:pt x="672" y="123"/>
                  <a:pt x="674" y="126"/>
                </a:cubicBezTo>
                <a:cubicBezTo>
                  <a:pt x="673" y="126"/>
                  <a:pt x="672" y="125"/>
                  <a:pt x="672" y="123"/>
                </a:cubicBezTo>
                <a:cubicBezTo>
                  <a:pt x="670" y="125"/>
                  <a:pt x="669" y="126"/>
                  <a:pt x="671" y="129"/>
                </a:cubicBezTo>
                <a:cubicBezTo>
                  <a:pt x="667" y="129"/>
                  <a:pt x="668" y="134"/>
                  <a:pt x="667" y="136"/>
                </a:cubicBezTo>
                <a:cubicBezTo>
                  <a:pt x="669" y="137"/>
                  <a:pt x="677" y="139"/>
                  <a:pt x="676" y="136"/>
                </a:cubicBezTo>
                <a:cubicBezTo>
                  <a:pt x="679" y="136"/>
                  <a:pt x="677" y="140"/>
                  <a:pt x="679" y="142"/>
                </a:cubicBezTo>
                <a:cubicBezTo>
                  <a:pt x="681" y="143"/>
                  <a:pt x="683" y="146"/>
                  <a:pt x="685" y="145"/>
                </a:cubicBezTo>
                <a:cubicBezTo>
                  <a:pt x="686" y="145"/>
                  <a:pt x="685" y="144"/>
                  <a:pt x="685" y="145"/>
                </a:cubicBezTo>
                <a:cubicBezTo>
                  <a:pt x="684" y="142"/>
                  <a:pt x="687" y="145"/>
                  <a:pt x="687" y="143"/>
                </a:cubicBezTo>
                <a:cubicBezTo>
                  <a:pt x="688" y="142"/>
                  <a:pt x="686" y="141"/>
                  <a:pt x="685" y="141"/>
                </a:cubicBezTo>
                <a:cubicBezTo>
                  <a:pt x="685" y="140"/>
                  <a:pt x="689" y="139"/>
                  <a:pt x="690" y="140"/>
                </a:cubicBezTo>
                <a:cubicBezTo>
                  <a:pt x="691" y="135"/>
                  <a:pt x="699" y="130"/>
                  <a:pt x="698" y="126"/>
                </a:cubicBezTo>
                <a:cubicBezTo>
                  <a:pt x="697" y="124"/>
                  <a:pt x="701" y="127"/>
                  <a:pt x="702" y="127"/>
                </a:cubicBezTo>
                <a:cubicBezTo>
                  <a:pt x="702" y="127"/>
                  <a:pt x="702" y="126"/>
                  <a:pt x="702" y="126"/>
                </a:cubicBezTo>
                <a:cubicBezTo>
                  <a:pt x="702" y="123"/>
                  <a:pt x="699" y="126"/>
                  <a:pt x="701" y="124"/>
                </a:cubicBezTo>
                <a:cubicBezTo>
                  <a:pt x="701" y="124"/>
                  <a:pt x="701" y="123"/>
                  <a:pt x="701" y="122"/>
                </a:cubicBezTo>
                <a:cubicBezTo>
                  <a:pt x="705" y="128"/>
                  <a:pt x="710" y="117"/>
                  <a:pt x="712" y="114"/>
                </a:cubicBezTo>
                <a:cubicBezTo>
                  <a:pt x="715" y="115"/>
                  <a:pt x="719" y="115"/>
                  <a:pt x="718" y="111"/>
                </a:cubicBezTo>
                <a:cubicBezTo>
                  <a:pt x="720" y="109"/>
                  <a:pt x="719" y="111"/>
                  <a:pt x="720" y="113"/>
                </a:cubicBezTo>
                <a:cubicBezTo>
                  <a:pt x="720" y="110"/>
                  <a:pt x="720" y="111"/>
                  <a:pt x="722" y="109"/>
                </a:cubicBezTo>
                <a:cubicBezTo>
                  <a:pt x="719" y="108"/>
                  <a:pt x="718" y="106"/>
                  <a:pt x="715" y="104"/>
                </a:cubicBezTo>
                <a:cubicBezTo>
                  <a:pt x="715" y="106"/>
                  <a:pt x="713" y="104"/>
                  <a:pt x="712" y="106"/>
                </a:cubicBezTo>
                <a:cubicBezTo>
                  <a:pt x="713" y="102"/>
                  <a:pt x="715" y="100"/>
                  <a:pt x="718" y="98"/>
                </a:cubicBezTo>
                <a:cubicBezTo>
                  <a:pt x="720" y="99"/>
                  <a:pt x="722" y="100"/>
                  <a:pt x="722" y="102"/>
                </a:cubicBezTo>
                <a:cubicBezTo>
                  <a:pt x="723" y="101"/>
                  <a:pt x="721" y="97"/>
                  <a:pt x="720" y="98"/>
                </a:cubicBezTo>
                <a:cubicBezTo>
                  <a:pt x="719" y="96"/>
                  <a:pt x="726" y="97"/>
                  <a:pt x="723" y="98"/>
                </a:cubicBezTo>
                <a:cubicBezTo>
                  <a:pt x="725" y="100"/>
                  <a:pt x="724" y="96"/>
                  <a:pt x="726" y="96"/>
                </a:cubicBezTo>
                <a:cubicBezTo>
                  <a:pt x="729" y="100"/>
                  <a:pt x="732" y="102"/>
                  <a:pt x="737" y="101"/>
                </a:cubicBezTo>
                <a:cubicBezTo>
                  <a:pt x="738" y="105"/>
                  <a:pt x="728" y="104"/>
                  <a:pt x="728" y="106"/>
                </a:cubicBezTo>
                <a:cubicBezTo>
                  <a:pt x="730" y="106"/>
                  <a:pt x="733" y="108"/>
                  <a:pt x="735" y="106"/>
                </a:cubicBezTo>
                <a:cubicBezTo>
                  <a:pt x="737" y="109"/>
                  <a:pt x="735" y="111"/>
                  <a:pt x="733" y="111"/>
                </a:cubicBezTo>
                <a:cubicBezTo>
                  <a:pt x="735" y="114"/>
                  <a:pt x="736" y="111"/>
                  <a:pt x="740" y="112"/>
                </a:cubicBezTo>
                <a:cubicBezTo>
                  <a:pt x="740" y="114"/>
                  <a:pt x="736" y="116"/>
                  <a:pt x="734" y="114"/>
                </a:cubicBezTo>
                <a:cubicBezTo>
                  <a:pt x="732" y="116"/>
                  <a:pt x="736" y="120"/>
                  <a:pt x="732" y="120"/>
                </a:cubicBezTo>
                <a:cubicBezTo>
                  <a:pt x="734" y="120"/>
                  <a:pt x="737" y="122"/>
                  <a:pt x="739" y="121"/>
                </a:cubicBezTo>
                <a:cubicBezTo>
                  <a:pt x="739" y="122"/>
                  <a:pt x="739" y="123"/>
                  <a:pt x="740" y="123"/>
                </a:cubicBezTo>
                <a:cubicBezTo>
                  <a:pt x="741" y="124"/>
                  <a:pt x="738" y="124"/>
                  <a:pt x="739" y="126"/>
                </a:cubicBezTo>
                <a:cubicBezTo>
                  <a:pt x="741" y="129"/>
                  <a:pt x="743" y="128"/>
                  <a:pt x="745" y="130"/>
                </a:cubicBezTo>
                <a:cubicBezTo>
                  <a:pt x="748" y="126"/>
                  <a:pt x="753" y="126"/>
                  <a:pt x="757" y="122"/>
                </a:cubicBezTo>
                <a:cubicBezTo>
                  <a:pt x="757" y="124"/>
                  <a:pt x="760" y="124"/>
                  <a:pt x="761" y="125"/>
                </a:cubicBezTo>
                <a:cubicBezTo>
                  <a:pt x="758" y="123"/>
                  <a:pt x="761" y="124"/>
                  <a:pt x="758" y="120"/>
                </a:cubicBezTo>
                <a:cubicBezTo>
                  <a:pt x="760" y="122"/>
                  <a:pt x="762" y="121"/>
                  <a:pt x="763" y="120"/>
                </a:cubicBezTo>
                <a:cubicBezTo>
                  <a:pt x="765" y="121"/>
                  <a:pt x="764" y="124"/>
                  <a:pt x="765" y="124"/>
                </a:cubicBezTo>
                <a:cubicBezTo>
                  <a:pt x="766" y="125"/>
                  <a:pt x="764" y="125"/>
                  <a:pt x="765" y="126"/>
                </a:cubicBezTo>
                <a:cubicBezTo>
                  <a:pt x="766" y="130"/>
                  <a:pt x="767" y="125"/>
                  <a:pt x="768" y="127"/>
                </a:cubicBezTo>
                <a:cubicBezTo>
                  <a:pt x="770" y="129"/>
                  <a:pt x="767" y="130"/>
                  <a:pt x="766" y="129"/>
                </a:cubicBezTo>
                <a:cubicBezTo>
                  <a:pt x="765" y="131"/>
                  <a:pt x="771" y="136"/>
                  <a:pt x="768" y="138"/>
                </a:cubicBezTo>
                <a:cubicBezTo>
                  <a:pt x="767" y="135"/>
                  <a:pt x="767" y="135"/>
                  <a:pt x="767" y="135"/>
                </a:cubicBezTo>
                <a:cubicBezTo>
                  <a:pt x="764" y="137"/>
                  <a:pt x="769" y="139"/>
                  <a:pt x="768" y="141"/>
                </a:cubicBezTo>
                <a:cubicBezTo>
                  <a:pt x="770" y="143"/>
                  <a:pt x="768" y="139"/>
                  <a:pt x="769" y="139"/>
                </a:cubicBezTo>
                <a:cubicBezTo>
                  <a:pt x="772" y="142"/>
                  <a:pt x="767" y="143"/>
                  <a:pt x="769" y="146"/>
                </a:cubicBezTo>
                <a:cubicBezTo>
                  <a:pt x="771" y="147"/>
                  <a:pt x="772" y="147"/>
                  <a:pt x="774" y="147"/>
                </a:cubicBezTo>
                <a:cubicBezTo>
                  <a:pt x="776" y="150"/>
                  <a:pt x="783" y="159"/>
                  <a:pt x="785" y="152"/>
                </a:cubicBezTo>
                <a:cubicBezTo>
                  <a:pt x="783" y="151"/>
                  <a:pt x="782" y="150"/>
                  <a:pt x="781" y="151"/>
                </a:cubicBezTo>
                <a:cubicBezTo>
                  <a:pt x="781" y="149"/>
                  <a:pt x="784" y="149"/>
                  <a:pt x="786" y="148"/>
                </a:cubicBezTo>
                <a:cubicBezTo>
                  <a:pt x="785" y="151"/>
                  <a:pt x="790" y="154"/>
                  <a:pt x="790" y="157"/>
                </a:cubicBezTo>
                <a:cubicBezTo>
                  <a:pt x="789" y="157"/>
                  <a:pt x="787" y="157"/>
                  <a:pt x="786" y="157"/>
                </a:cubicBezTo>
                <a:cubicBezTo>
                  <a:pt x="785" y="158"/>
                  <a:pt x="784" y="159"/>
                  <a:pt x="785" y="161"/>
                </a:cubicBezTo>
                <a:cubicBezTo>
                  <a:pt x="787" y="161"/>
                  <a:pt x="789" y="160"/>
                  <a:pt x="790" y="158"/>
                </a:cubicBezTo>
                <a:cubicBezTo>
                  <a:pt x="791" y="163"/>
                  <a:pt x="787" y="161"/>
                  <a:pt x="785" y="163"/>
                </a:cubicBezTo>
                <a:cubicBezTo>
                  <a:pt x="785" y="164"/>
                  <a:pt x="786" y="165"/>
                  <a:pt x="786" y="164"/>
                </a:cubicBezTo>
                <a:cubicBezTo>
                  <a:pt x="788" y="166"/>
                  <a:pt x="782" y="163"/>
                  <a:pt x="781" y="163"/>
                </a:cubicBezTo>
                <a:cubicBezTo>
                  <a:pt x="780" y="166"/>
                  <a:pt x="783" y="169"/>
                  <a:pt x="781" y="170"/>
                </a:cubicBezTo>
                <a:cubicBezTo>
                  <a:pt x="783" y="171"/>
                  <a:pt x="785" y="172"/>
                  <a:pt x="787" y="170"/>
                </a:cubicBezTo>
                <a:cubicBezTo>
                  <a:pt x="787" y="173"/>
                  <a:pt x="784" y="171"/>
                  <a:pt x="783" y="173"/>
                </a:cubicBezTo>
                <a:cubicBezTo>
                  <a:pt x="784" y="175"/>
                  <a:pt x="785" y="177"/>
                  <a:pt x="785" y="179"/>
                </a:cubicBezTo>
                <a:cubicBezTo>
                  <a:pt x="785" y="179"/>
                  <a:pt x="785" y="179"/>
                  <a:pt x="786" y="180"/>
                </a:cubicBezTo>
                <a:cubicBezTo>
                  <a:pt x="787" y="177"/>
                  <a:pt x="791" y="169"/>
                  <a:pt x="790" y="171"/>
                </a:cubicBezTo>
                <a:cubicBezTo>
                  <a:pt x="791" y="173"/>
                  <a:pt x="791" y="172"/>
                  <a:pt x="792" y="173"/>
                </a:cubicBezTo>
                <a:cubicBezTo>
                  <a:pt x="793" y="172"/>
                  <a:pt x="793" y="169"/>
                  <a:pt x="795" y="168"/>
                </a:cubicBezTo>
                <a:cubicBezTo>
                  <a:pt x="797" y="170"/>
                  <a:pt x="796" y="171"/>
                  <a:pt x="797" y="173"/>
                </a:cubicBezTo>
                <a:cubicBezTo>
                  <a:pt x="799" y="173"/>
                  <a:pt x="798" y="171"/>
                  <a:pt x="797" y="171"/>
                </a:cubicBezTo>
                <a:cubicBezTo>
                  <a:pt x="798" y="170"/>
                  <a:pt x="803" y="170"/>
                  <a:pt x="803" y="167"/>
                </a:cubicBezTo>
                <a:cubicBezTo>
                  <a:pt x="801" y="166"/>
                  <a:pt x="800" y="164"/>
                  <a:pt x="799" y="166"/>
                </a:cubicBezTo>
                <a:cubicBezTo>
                  <a:pt x="798" y="167"/>
                  <a:pt x="800" y="166"/>
                  <a:pt x="801" y="169"/>
                </a:cubicBezTo>
                <a:cubicBezTo>
                  <a:pt x="799" y="170"/>
                  <a:pt x="798" y="166"/>
                  <a:pt x="797" y="165"/>
                </a:cubicBezTo>
                <a:cubicBezTo>
                  <a:pt x="798" y="164"/>
                  <a:pt x="799" y="164"/>
                  <a:pt x="798" y="163"/>
                </a:cubicBezTo>
                <a:cubicBezTo>
                  <a:pt x="799" y="162"/>
                  <a:pt x="800" y="165"/>
                  <a:pt x="801" y="164"/>
                </a:cubicBezTo>
                <a:cubicBezTo>
                  <a:pt x="801" y="162"/>
                  <a:pt x="800" y="161"/>
                  <a:pt x="799" y="158"/>
                </a:cubicBezTo>
                <a:cubicBezTo>
                  <a:pt x="799" y="158"/>
                  <a:pt x="800" y="160"/>
                  <a:pt x="801" y="161"/>
                </a:cubicBezTo>
                <a:cubicBezTo>
                  <a:pt x="803" y="159"/>
                  <a:pt x="803" y="159"/>
                  <a:pt x="803" y="159"/>
                </a:cubicBezTo>
                <a:cubicBezTo>
                  <a:pt x="804" y="157"/>
                  <a:pt x="801" y="152"/>
                  <a:pt x="805" y="154"/>
                </a:cubicBezTo>
                <a:cubicBezTo>
                  <a:pt x="805" y="155"/>
                  <a:pt x="803" y="155"/>
                  <a:pt x="804" y="156"/>
                </a:cubicBezTo>
                <a:cubicBezTo>
                  <a:pt x="806" y="156"/>
                  <a:pt x="807" y="157"/>
                  <a:pt x="809" y="157"/>
                </a:cubicBezTo>
                <a:cubicBezTo>
                  <a:pt x="808" y="159"/>
                  <a:pt x="809" y="158"/>
                  <a:pt x="807" y="162"/>
                </a:cubicBezTo>
                <a:cubicBezTo>
                  <a:pt x="809" y="165"/>
                  <a:pt x="811" y="165"/>
                  <a:pt x="812" y="163"/>
                </a:cubicBezTo>
                <a:cubicBezTo>
                  <a:pt x="809" y="161"/>
                  <a:pt x="811" y="160"/>
                  <a:pt x="813" y="162"/>
                </a:cubicBezTo>
                <a:cubicBezTo>
                  <a:pt x="815" y="161"/>
                  <a:pt x="814" y="158"/>
                  <a:pt x="817" y="156"/>
                </a:cubicBezTo>
                <a:cubicBezTo>
                  <a:pt x="818" y="158"/>
                  <a:pt x="817" y="158"/>
                  <a:pt x="816" y="159"/>
                </a:cubicBezTo>
                <a:cubicBezTo>
                  <a:pt x="817" y="160"/>
                  <a:pt x="818" y="159"/>
                  <a:pt x="819" y="160"/>
                </a:cubicBezTo>
                <a:cubicBezTo>
                  <a:pt x="820" y="155"/>
                  <a:pt x="825" y="153"/>
                  <a:pt x="826" y="149"/>
                </a:cubicBezTo>
                <a:cubicBezTo>
                  <a:pt x="827" y="149"/>
                  <a:pt x="828" y="151"/>
                  <a:pt x="830" y="149"/>
                </a:cubicBezTo>
                <a:cubicBezTo>
                  <a:pt x="831" y="151"/>
                  <a:pt x="830" y="153"/>
                  <a:pt x="829" y="153"/>
                </a:cubicBezTo>
                <a:cubicBezTo>
                  <a:pt x="830" y="155"/>
                  <a:pt x="831" y="155"/>
                  <a:pt x="832" y="154"/>
                </a:cubicBezTo>
                <a:cubicBezTo>
                  <a:pt x="834" y="153"/>
                  <a:pt x="831" y="155"/>
                  <a:pt x="830" y="156"/>
                </a:cubicBezTo>
                <a:cubicBezTo>
                  <a:pt x="836" y="160"/>
                  <a:pt x="839" y="150"/>
                  <a:pt x="833" y="147"/>
                </a:cubicBezTo>
                <a:cubicBezTo>
                  <a:pt x="833" y="146"/>
                  <a:pt x="834" y="146"/>
                  <a:pt x="834" y="145"/>
                </a:cubicBezTo>
                <a:cubicBezTo>
                  <a:pt x="833" y="145"/>
                  <a:pt x="832" y="145"/>
                  <a:pt x="832" y="145"/>
                </a:cubicBezTo>
                <a:cubicBezTo>
                  <a:pt x="830" y="141"/>
                  <a:pt x="834" y="141"/>
                  <a:pt x="835" y="138"/>
                </a:cubicBezTo>
                <a:cubicBezTo>
                  <a:pt x="835" y="142"/>
                  <a:pt x="838" y="141"/>
                  <a:pt x="840" y="140"/>
                </a:cubicBezTo>
                <a:cubicBezTo>
                  <a:pt x="841" y="139"/>
                  <a:pt x="839" y="137"/>
                  <a:pt x="839" y="136"/>
                </a:cubicBezTo>
                <a:cubicBezTo>
                  <a:pt x="841" y="136"/>
                  <a:pt x="841" y="135"/>
                  <a:pt x="842" y="133"/>
                </a:cubicBezTo>
                <a:cubicBezTo>
                  <a:pt x="845" y="136"/>
                  <a:pt x="846" y="138"/>
                  <a:pt x="847" y="136"/>
                </a:cubicBezTo>
                <a:cubicBezTo>
                  <a:pt x="848" y="139"/>
                  <a:pt x="851" y="142"/>
                  <a:pt x="848" y="142"/>
                </a:cubicBezTo>
                <a:cubicBezTo>
                  <a:pt x="852" y="140"/>
                  <a:pt x="858" y="141"/>
                  <a:pt x="864" y="148"/>
                </a:cubicBezTo>
                <a:cubicBezTo>
                  <a:pt x="866" y="149"/>
                  <a:pt x="867" y="147"/>
                  <a:pt x="867" y="145"/>
                </a:cubicBezTo>
                <a:cubicBezTo>
                  <a:pt x="869" y="151"/>
                  <a:pt x="862" y="150"/>
                  <a:pt x="869" y="157"/>
                </a:cubicBezTo>
                <a:cubicBezTo>
                  <a:pt x="870" y="156"/>
                  <a:pt x="867" y="154"/>
                  <a:pt x="869" y="154"/>
                </a:cubicBezTo>
                <a:cubicBezTo>
                  <a:pt x="872" y="159"/>
                  <a:pt x="871" y="150"/>
                  <a:pt x="867" y="153"/>
                </a:cubicBezTo>
                <a:cubicBezTo>
                  <a:pt x="866" y="148"/>
                  <a:pt x="874" y="153"/>
                  <a:pt x="873" y="156"/>
                </a:cubicBezTo>
                <a:cubicBezTo>
                  <a:pt x="874" y="158"/>
                  <a:pt x="874" y="156"/>
                  <a:pt x="875" y="155"/>
                </a:cubicBezTo>
                <a:cubicBezTo>
                  <a:pt x="876" y="157"/>
                  <a:pt x="875" y="160"/>
                  <a:pt x="873" y="159"/>
                </a:cubicBezTo>
                <a:cubicBezTo>
                  <a:pt x="874" y="160"/>
                  <a:pt x="875" y="161"/>
                  <a:pt x="875" y="161"/>
                </a:cubicBezTo>
                <a:cubicBezTo>
                  <a:pt x="875" y="164"/>
                  <a:pt x="872" y="161"/>
                  <a:pt x="870" y="163"/>
                </a:cubicBezTo>
                <a:cubicBezTo>
                  <a:pt x="871" y="163"/>
                  <a:pt x="872" y="164"/>
                  <a:pt x="873" y="164"/>
                </a:cubicBezTo>
                <a:cubicBezTo>
                  <a:pt x="873" y="167"/>
                  <a:pt x="868" y="165"/>
                  <a:pt x="869" y="164"/>
                </a:cubicBezTo>
                <a:cubicBezTo>
                  <a:pt x="869" y="165"/>
                  <a:pt x="868" y="166"/>
                  <a:pt x="868" y="167"/>
                </a:cubicBezTo>
                <a:cubicBezTo>
                  <a:pt x="868" y="168"/>
                  <a:pt x="869" y="168"/>
                  <a:pt x="870" y="169"/>
                </a:cubicBezTo>
                <a:cubicBezTo>
                  <a:pt x="868" y="169"/>
                  <a:pt x="868" y="168"/>
                  <a:pt x="866" y="169"/>
                </a:cubicBezTo>
                <a:cubicBezTo>
                  <a:pt x="865" y="166"/>
                  <a:pt x="864" y="164"/>
                  <a:pt x="861" y="166"/>
                </a:cubicBezTo>
                <a:cubicBezTo>
                  <a:pt x="860" y="164"/>
                  <a:pt x="862" y="164"/>
                  <a:pt x="861" y="163"/>
                </a:cubicBezTo>
                <a:cubicBezTo>
                  <a:pt x="860" y="162"/>
                  <a:pt x="859" y="163"/>
                  <a:pt x="859" y="164"/>
                </a:cubicBezTo>
                <a:cubicBezTo>
                  <a:pt x="857" y="164"/>
                  <a:pt x="862" y="167"/>
                  <a:pt x="859" y="168"/>
                </a:cubicBezTo>
                <a:cubicBezTo>
                  <a:pt x="859" y="165"/>
                  <a:pt x="857" y="166"/>
                  <a:pt x="857" y="163"/>
                </a:cubicBezTo>
                <a:cubicBezTo>
                  <a:pt x="859" y="162"/>
                  <a:pt x="860" y="162"/>
                  <a:pt x="859" y="160"/>
                </a:cubicBezTo>
                <a:cubicBezTo>
                  <a:pt x="857" y="158"/>
                  <a:pt x="858" y="163"/>
                  <a:pt x="855" y="161"/>
                </a:cubicBezTo>
                <a:cubicBezTo>
                  <a:pt x="854" y="162"/>
                  <a:pt x="854" y="166"/>
                  <a:pt x="856" y="165"/>
                </a:cubicBezTo>
                <a:cubicBezTo>
                  <a:pt x="853" y="167"/>
                  <a:pt x="851" y="171"/>
                  <a:pt x="846" y="174"/>
                </a:cubicBezTo>
                <a:cubicBezTo>
                  <a:pt x="845" y="175"/>
                  <a:pt x="846" y="175"/>
                  <a:pt x="847" y="177"/>
                </a:cubicBezTo>
                <a:cubicBezTo>
                  <a:pt x="846" y="178"/>
                  <a:pt x="843" y="177"/>
                  <a:pt x="843" y="180"/>
                </a:cubicBezTo>
                <a:cubicBezTo>
                  <a:pt x="846" y="180"/>
                  <a:pt x="846" y="186"/>
                  <a:pt x="847" y="183"/>
                </a:cubicBezTo>
                <a:cubicBezTo>
                  <a:pt x="849" y="184"/>
                  <a:pt x="846" y="185"/>
                  <a:pt x="845" y="187"/>
                </a:cubicBezTo>
                <a:cubicBezTo>
                  <a:pt x="847" y="189"/>
                  <a:pt x="848" y="186"/>
                  <a:pt x="849" y="185"/>
                </a:cubicBezTo>
                <a:cubicBezTo>
                  <a:pt x="850" y="187"/>
                  <a:pt x="851" y="187"/>
                  <a:pt x="851" y="186"/>
                </a:cubicBezTo>
                <a:cubicBezTo>
                  <a:pt x="850" y="188"/>
                  <a:pt x="849" y="189"/>
                  <a:pt x="851" y="193"/>
                </a:cubicBezTo>
                <a:cubicBezTo>
                  <a:pt x="851" y="193"/>
                  <a:pt x="852" y="193"/>
                  <a:pt x="852" y="194"/>
                </a:cubicBezTo>
                <a:cubicBezTo>
                  <a:pt x="853" y="192"/>
                  <a:pt x="853" y="190"/>
                  <a:pt x="854" y="188"/>
                </a:cubicBezTo>
                <a:cubicBezTo>
                  <a:pt x="857" y="191"/>
                  <a:pt x="865" y="191"/>
                  <a:pt x="861" y="184"/>
                </a:cubicBezTo>
                <a:cubicBezTo>
                  <a:pt x="864" y="185"/>
                  <a:pt x="866" y="186"/>
                  <a:pt x="868" y="188"/>
                </a:cubicBezTo>
                <a:cubicBezTo>
                  <a:pt x="867" y="182"/>
                  <a:pt x="874" y="185"/>
                  <a:pt x="873" y="180"/>
                </a:cubicBezTo>
                <a:cubicBezTo>
                  <a:pt x="871" y="185"/>
                  <a:pt x="880" y="189"/>
                  <a:pt x="877" y="194"/>
                </a:cubicBezTo>
                <a:cubicBezTo>
                  <a:pt x="880" y="196"/>
                  <a:pt x="880" y="199"/>
                  <a:pt x="883" y="202"/>
                </a:cubicBezTo>
                <a:cubicBezTo>
                  <a:pt x="881" y="204"/>
                  <a:pt x="879" y="204"/>
                  <a:pt x="876" y="203"/>
                </a:cubicBezTo>
                <a:cubicBezTo>
                  <a:pt x="876" y="204"/>
                  <a:pt x="877" y="205"/>
                  <a:pt x="877" y="206"/>
                </a:cubicBezTo>
                <a:cubicBezTo>
                  <a:pt x="875" y="207"/>
                  <a:pt x="872" y="208"/>
                  <a:pt x="869" y="206"/>
                </a:cubicBezTo>
                <a:cubicBezTo>
                  <a:pt x="869" y="208"/>
                  <a:pt x="870" y="210"/>
                  <a:pt x="867" y="211"/>
                </a:cubicBezTo>
                <a:cubicBezTo>
                  <a:pt x="868" y="214"/>
                  <a:pt x="871" y="213"/>
                  <a:pt x="870" y="215"/>
                </a:cubicBezTo>
                <a:cubicBezTo>
                  <a:pt x="872" y="216"/>
                  <a:pt x="873" y="216"/>
                  <a:pt x="876" y="215"/>
                </a:cubicBezTo>
                <a:cubicBezTo>
                  <a:pt x="874" y="218"/>
                  <a:pt x="878" y="217"/>
                  <a:pt x="880" y="222"/>
                </a:cubicBezTo>
                <a:cubicBezTo>
                  <a:pt x="880" y="218"/>
                  <a:pt x="883" y="219"/>
                  <a:pt x="886" y="217"/>
                </a:cubicBezTo>
                <a:cubicBezTo>
                  <a:pt x="886" y="221"/>
                  <a:pt x="880" y="219"/>
                  <a:pt x="882" y="224"/>
                </a:cubicBezTo>
                <a:cubicBezTo>
                  <a:pt x="881" y="223"/>
                  <a:pt x="879" y="225"/>
                  <a:pt x="878" y="226"/>
                </a:cubicBezTo>
                <a:cubicBezTo>
                  <a:pt x="878" y="238"/>
                  <a:pt x="889" y="231"/>
                  <a:pt x="895" y="236"/>
                </a:cubicBezTo>
                <a:cubicBezTo>
                  <a:pt x="895" y="235"/>
                  <a:pt x="895" y="235"/>
                  <a:pt x="896" y="234"/>
                </a:cubicBezTo>
                <a:cubicBezTo>
                  <a:pt x="897" y="235"/>
                  <a:pt x="897" y="235"/>
                  <a:pt x="898" y="235"/>
                </a:cubicBezTo>
                <a:cubicBezTo>
                  <a:pt x="900" y="237"/>
                  <a:pt x="896" y="237"/>
                  <a:pt x="899" y="239"/>
                </a:cubicBezTo>
                <a:cubicBezTo>
                  <a:pt x="900" y="238"/>
                  <a:pt x="900" y="239"/>
                  <a:pt x="902" y="241"/>
                </a:cubicBezTo>
                <a:cubicBezTo>
                  <a:pt x="905" y="237"/>
                  <a:pt x="908" y="234"/>
                  <a:pt x="913" y="238"/>
                </a:cubicBezTo>
                <a:cubicBezTo>
                  <a:pt x="913" y="238"/>
                  <a:pt x="914" y="237"/>
                  <a:pt x="914" y="236"/>
                </a:cubicBezTo>
                <a:cubicBezTo>
                  <a:pt x="916" y="240"/>
                  <a:pt x="918" y="238"/>
                  <a:pt x="920" y="240"/>
                </a:cubicBezTo>
                <a:cubicBezTo>
                  <a:pt x="925" y="248"/>
                  <a:pt x="923" y="252"/>
                  <a:pt x="925" y="259"/>
                </a:cubicBezTo>
                <a:cubicBezTo>
                  <a:pt x="931" y="259"/>
                  <a:pt x="930" y="253"/>
                  <a:pt x="935" y="250"/>
                </a:cubicBezTo>
                <a:cubicBezTo>
                  <a:pt x="933" y="247"/>
                  <a:pt x="930" y="247"/>
                  <a:pt x="929" y="246"/>
                </a:cubicBezTo>
                <a:cubicBezTo>
                  <a:pt x="929" y="245"/>
                  <a:pt x="932" y="247"/>
                  <a:pt x="931" y="244"/>
                </a:cubicBezTo>
                <a:cubicBezTo>
                  <a:pt x="934" y="247"/>
                  <a:pt x="937" y="247"/>
                  <a:pt x="940" y="244"/>
                </a:cubicBezTo>
                <a:cubicBezTo>
                  <a:pt x="942" y="245"/>
                  <a:pt x="941" y="246"/>
                  <a:pt x="944" y="248"/>
                </a:cubicBezTo>
                <a:cubicBezTo>
                  <a:pt x="950" y="242"/>
                  <a:pt x="957" y="242"/>
                  <a:pt x="966" y="244"/>
                </a:cubicBezTo>
                <a:cubicBezTo>
                  <a:pt x="976" y="238"/>
                  <a:pt x="992" y="256"/>
                  <a:pt x="991" y="269"/>
                </a:cubicBezTo>
                <a:cubicBezTo>
                  <a:pt x="990" y="268"/>
                  <a:pt x="988" y="267"/>
                  <a:pt x="987" y="265"/>
                </a:cubicBezTo>
                <a:cubicBezTo>
                  <a:pt x="985" y="267"/>
                  <a:pt x="982" y="266"/>
                  <a:pt x="980" y="267"/>
                </a:cubicBezTo>
                <a:cubicBezTo>
                  <a:pt x="979" y="275"/>
                  <a:pt x="971" y="274"/>
                  <a:pt x="967" y="279"/>
                </a:cubicBezTo>
                <a:cubicBezTo>
                  <a:pt x="967" y="278"/>
                  <a:pt x="967" y="278"/>
                  <a:pt x="967" y="277"/>
                </a:cubicBezTo>
                <a:cubicBezTo>
                  <a:pt x="962" y="279"/>
                  <a:pt x="960" y="283"/>
                  <a:pt x="957" y="282"/>
                </a:cubicBezTo>
                <a:cubicBezTo>
                  <a:pt x="957" y="283"/>
                  <a:pt x="957" y="285"/>
                  <a:pt x="956" y="286"/>
                </a:cubicBezTo>
                <a:cubicBezTo>
                  <a:pt x="955" y="287"/>
                  <a:pt x="954" y="285"/>
                  <a:pt x="953" y="284"/>
                </a:cubicBezTo>
                <a:cubicBezTo>
                  <a:pt x="953" y="288"/>
                  <a:pt x="943" y="288"/>
                  <a:pt x="948" y="294"/>
                </a:cubicBezTo>
                <a:cubicBezTo>
                  <a:pt x="945" y="293"/>
                  <a:pt x="945" y="294"/>
                  <a:pt x="943" y="296"/>
                </a:cubicBezTo>
                <a:cubicBezTo>
                  <a:pt x="941" y="291"/>
                  <a:pt x="944" y="292"/>
                  <a:pt x="944" y="289"/>
                </a:cubicBezTo>
                <a:cubicBezTo>
                  <a:pt x="945" y="279"/>
                  <a:pt x="937" y="272"/>
                  <a:pt x="928" y="268"/>
                </a:cubicBezTo>
                <a:cubicBezTo>
                  <a:pt x="926" y="270"/>
                  <a:pt x="924" y="269"/>
                  <a:pt x="922" y="270"/>
                </a:cubicBezTo>
                <a:cubicBezTo>
                  <a:pt x="921" y="271"/>
                  <a:pt x="922" y="273"/>
                  <a:pt x="923" y="275"/>
                </a:cubicBezTo>
                <a:cubicBezTo>
                  <a:pt x="924" y="267"/>
                  <a:pt x="934" y="275"/>
                  <a:pt x="935" y="282"/>
                </a:cubicBezTo>
                <a:cubicBezTo>
                  <a:pt x="934" y="283"/>
                  <a:pt x="933" y="281"/>
                  <a:pt x="932" y="283"/>
                </a:cubicBezTo>
                <a:cubicBezTo>
                  <a:pt x="931" y="283"/>
                  <a:pt x="932" y="285"/>
                  <a:pt x="931" y="285"/>
                </a:cubicBezTo>
                <a:cubicBezTo>
                  <a:pt x="934" y="286"/>
                  <a:pt x="934" y="287"/>
                  <a:pt x="937" y="290"/>
                </a:cubicBezTo>
                <a:cubicBezTo>
                  <a:pt x="936" y="290"/>
                  <a:pt x="936" y="291"/>
                  <a:pt x="935" y="292"/>
                </a:cubicBezTo>
                <a:cubicBezTo>
                  <a:pt x="943" y="293"/>
                  <a:pt x="939" y="301"/>
                  <a:pt x="941" y="306"/>
                </a:cubicBezTo>
                <a:cubicBezTo>
                  <a:pt x="940" y="305"/>
                  <a:pt x="938" y="307"/>
                  <a:pt x="940" y="309"/>
                </a:cubicBezTo>
                <a:cubicBezTo>
                  <a:pt x="942" y="311"/>
                  <a:pt x="941" y="307"/>
                  <a:pt x="943" y="307"/>
                </a:cubicBezTo>
                <a:cubicBezTo>
                  <a:pt x="944" y="308"/>
                  <a:pt x="943" y="309"/>
                  <a:pt x="944" y="310"/>
                </a:cubicBezTo>
                <a:cubicBezTo>
                  <a:pt x="943" y="309"/>
                  <a:pt x="942" y="311"/>
                  <a:pt x="940" y="312"/>
                </a:cubicBezTo>
                <a:cubicBezTo>
                  <a:pt x="942" y="314"/>
                  <a:pt x="943" y="313"/>
                  <a:pt x="945" y="316"/>
                </a:cubicBezTo>
                <a:cubicBezTo>
                  <a:pt x="945" y="317"/>
                  <a:pt x="944" y="318"/>
                  <a:pt x="943" y="319"/>
                </a:cubicBezTo>
                <a:cubicBezTo>
                  <a:pt x="945" y="320"/>
                  <a:pt x="945" y="321"/>
                  <a:pt x="946" y="323"/>
                </a:cubicBezTo>
                <a:cubicBezTo>
                  <a:pt x="947" y="325"/>
                  <a:pt x="949" y="324"/>
                  <a:pt x="950" y="324"/>
                </a:cubicBezTo>
                <a:cubicBezTo>
                  <a:pt x="954" y="330"/>
                  <a:pt x="954" y="332"/>
                  <a:pt x="958" y="336"/>
                </a:cubicBezTo>
                <a:cubicBezTo>
                  <a:pt x="958" y="338"/>
                  <a:pt x="957" y="338"/>
                  <a:pt x="957" y="340"/>
                </a:cubicBezTo>
                <a:cubicBezTo>
                  <a:pt x="958" y="341"/>
                  <a:pt x="959" y="341"/>
                  <a:pt x="960" y="340"/>
                </a:cubicBezTo>
                <a:cubicBezTo>
                  <a:pt x="961" y="341"/>
                  <a:pt x="958" y="342"/>
                  <a:pt x="960" y="344"/>
                </a:cubicBezTo>
                <a:cubicBezTo>
                  <a:pt x="959" y="344"/>
                  <a:pt x="958" y="344"/>
                  <a:pt x="958" y="346"/>
                </a:cubicBezTo>
                <a:cubicBezTo>
                  <a:pt x="959" y="343"/>
                  <a:pt x="967" y="353"/>
                  <a:pt x="962" y="354"/>
                </a:cubicBezTo>
                <a:cubicBezTo>
                  <a:pt x="960" y="351"/>
                  <a:pt x="961" y="349"/>
                  <a:pt x="957" y="347"/>
                </a:cubicBezTo>
                <a:cubicBezTo>
                  <a:pt x="958" y="351"/>
                  <a:pt x="957" y="353"/>
                  <a:pt x="958" y="356"/>
                </a:cubicBezTo>
                <a:cubicBezTo>
                  <a:pt x="961" y="355"/>
                  <a:pt x="966" y="360"/>
                  <a:pt x="962" y="363"/>
                </a:cubicBezTo>
                <a:cubicBezTo>
                  <a:pt x="964" y="365"/>
                  <a:pt x="966" y="365"/>
                  <a:pt x="967" y="366"/>
                </a:cubicBezTo>
                <a:cubicBezTo>
                  <a:pt x="968" y="367"/>
                  <a:pt x="967" y="368"/>
                  <a:pt x="966" y="368"/>
                </a:cubicBezTo>
                <a:cubicBezTo>
                  <a:pt x="967" y="370"/>
                  <a:pt x="968" y="369"/>
                  <a:pt x="969" y="369"/>
                </a:cubicBezTo>
                <a:cubicBezTo>
                  <a:pt x="970" y="371"/>
                  <a:pt x="969" y="371"/>
                  <a:pt x="970" y="373"/>
                </a:cubicBezTo>
                <a:cubicBezTo>
                  <a:pt x="972" y="374"/>
                  <a:pt x="970" y="371"/>
                  <a:pt x="972" y="370"/>
                </a:cubicBezTo>
                <a:cubicBezTo>
                  <a:pt x="972" y="375"/>
                  <a:pt x="976" y="381"/>
                  <a:pt x="978" y="387"/>
                </a:cubicBezTo>
                <a:cubicBezTo>
                  <a:pt x="977" y="387"/>
                  <a:pt x="977" y="389"/>
                  <a:pt x="976" y="389"/>
                </a:cubicBezTo>
                <a:cubicBezTo>
                  <a:pt x="977" y="392"/>
                  <a:pt x="978" y="392"/>
                  <a:pt x="979" y="392"/>
                </a:cubicBezTo>
                <a:cubicBezTo>
                  <a:pt x="979" y="396"/>
                  <a:pt x="983" y="398"/>
                  <a:pt x="982" y="402"/>
                </a:cubicBezTo>
                <a:cubicBezTo>
                  <a:pt x="981" y="402"/>
                  <a:pt x="980" y="399"/>
                  <a:pt x="980" y="397"/>
                </a:cubicBezTo>
                <a:cubicBezTo>
                  <a:pt x="978" y="398"/>
                  <a:pt x="978" y="400"/>
                  <a:pt x="979" y="401"/>
                </a:cubicBezTo>
                <a:cubicBezTo>
                  <a:pt x="975" y="399"/>
                  <a:pt x="978" y="395"/>
                  <a:pt x="977" y="393"/>
                </a:cubicBezTo>
                <a:cubicBezTo>
                  <a:pt x="974" y="393"/>
                  <a:pt x="969" y="387"/>
                  <a:pt x="968" y="383"/>
                </a:cubicBezTo>
                <a:cubicBezTo>
                  <a:pt x="966" y="382"/>
                  <a:pt x="964" y="384"/>
                  <a:pt x="962" y="384"/>
                </a:cubicBezTo>
                <a:cubicBezTo>
                  <a:pt x="962" y="385"/>
                  <a:pt x="962" y="384"/>
                  <a:pt x="963" y="384"/>
                </a:cubicBezTo>
                <a:cubicBezTo>
                  <a:pt x="965" y="387"/>
                  <a:pt x="963" y="388"/>
                  <a:pt x="965" y="391"/>
                </a:cubicBezTo>
                <a:cubicBezTo>
                  <a:pt x="964" y="392"/>
                  <a:pt x="964" y="391"/>
                  <a:pt x="963" y="391"/>
                </a:cubicBezTo>
                <a:cubicBezTo>
                  <a:pt x="962" y="393"/>
                  <a:pt x="966" y="395"/>
                  <a:pt x="966" y="396"/>
                </a:cubicBezTo>
                <a:cubicBezTo>
                  <a:pt x="965" y="396"/>
                  <a:pt x="962" y="394"/>
                  <a:pt x="965" y="398"/>
                </a:cubicBezTo>
                <a:cubicBezTo>
                  <a:pt x="962" y="402"/>
                  <a:pt x="956" y="398"/>
                  <a:pt x="956" y="403"/>
                </a:cubicBezTo>
                <a:cubicBezTo>
                  <a:pt x="955" y="400"/>
                  <a:pt x="952" y="398"/>
                  <a:pt x="952" y="401"/>
                </a:cubicBezTo>
                <a:cubicBezTo>
                  <a:pt x="951" y="398"/>
                  <a:pt x="951" y="399"/>
                  <a:pt x="949" y="397"/>
                </a:cubicBezTo>
                <a:cubicBezTo>
                  <a:pt x="950" y="395"/>
                  <a:pt x="953" y="397"/>
                  <a:pt x="952" y="393"/>
                </a:cubicBezTo>
                <a:cubicBezTo>
                  <a:pt x="950" y="392"/>
                  <a:pt x="949" y="397"/>
                  <a:pt x="947" y="393"/>
                </a:cubicBezTo>
                <a:cubicBezTo>
                  <a:pt x="945" y="394"/>
                  <a:pt x="946" y="396"/>
                  <a:pt x="944" y="398"/>
                </a:cubicBezTo>
                <a:cubicBezTo>
                  <a:pt x="946" y="400"/>
                  <a:pt x="948" y="401"/>
                  <a:pt x="950" y="402"/>
                </a:cubicBezTo>
                <a:cubicBezTo>
                  <a:pt x="950" y="403"/>
                  <a:pt x="945" y="401"/>
                  <a:pt x="945" y="405"/>
                </a:cubicBezTo>
                <a:cubicBezTo>
                  <a:pt x="948" y="407"/>
                  <a:pt x="947" y="404"/>
                  <a:pt x="948" y="404"/>
                </a:cubicBezTo>
                <a:cubicBezTo>
                  <a:pt x="950" y="404"/>
                  <a:pt x="950" y="407"/>
                  <a:pt x="952" y="407"/>
                </a:cubicBezTo>
                <a:cubicBezTo>
                  <a:pt x="953" y="411"/>
                  <a:pt x="949" y="406"/>
                  <a:pt x="948" y="406"/>
                </a:cubicBezTo>
                <a:cubicBezTo>
                  <a:pt x="947" y="406"/>
                  <a:pt x="951" y="409"/>
                  <a:pt x="949" y="409"/>
                </a:cubicBezTo>
                <a:cubicBezTo>
                  <a:pt x="952" y="411"/>
                  <a:pt x="952" y="410"/>
                  <a:pt x="955" y="412"/>
                </a:cubicBezTo>
                <a:cubicBezTo>
                  <a:pt x="954" y="413"/>
                  <a:pt x="956" y="418"/>
                  <a:pt x="954" y="416"/>
                </a:cubicBezTo>
                <a:cubicBezTo>
                  <a:pt x="953" y="418"/>
                  <a:pt x="954" y="417"/>
                  <a:pt x="956" y="420"/>
                </a:cubicBezTo>
                <a:cubicBezTo>
                  <a:pt x="956" y="419"/>
                  <a:pt x="957" y="419"/>
                  <a:pt x="958" y="418"/>
                </a:cubicBezTo>
                <a:cubicBezTo>
                  <a:pt x="959" y="424"/>
                  <a:pt x="953" y="418"/>
                  <a:pt x="952" y="421"/>
                </a:cubicBezTo>
                <a:cubicBezTo>
                  <a:pt x="953" y="423"/>
                  <a:pt x="954" y="423"/>
                  <a:pt x="956" y="422"/>
                </a:cubicBezTo>
                <a:cubicBezTo>
                  <a:pt x="956" y="424"/>
                  <a:pt x="958" y="424"/>
                  <a:pt x="958" y="426"/>
                </a:cubicBezTo>
                <a:cubicBezTo>
                  <a:pt x="957" y="426"/>
                  <a:pt x="956" y="423"/>
                  <a:pt x="955" y="424"/>
                </a:cubicBezTo>
                <a:cubicBezTo>
                  <a:pt x="952" y="424"/>
                  <a:pt x="956" y="427"/>
                  <a:pt x="954" y="428"/>
                </a:cubicBezTo>
                <a:cubicBezTo>
                  <a:pt x="953" y="426"/>
                  <a:pt x="951" y="426"/>
                  <a:pt x="951" y="424"/>
                </a:cubicBezTo>
                <a:cubicBezTo>
                  <a:pt x="948" y="427"/>
                  <a:pt x="946" y="422"/>
                  <a:pt x="943" y="425"/>
                </a:cubicBezTo>
                <a:cubicBezTo>
                  <a:pt x="946" y="427"/>
                  <a:pt x="948" y="429"/>
                  <a:pt x="951" y="430"/>
                </a:cubicBezTo>
                <a:cubicBezTo>
                  <a:pt x="951" y="429"/>
                  <a:pt x="950" y="428"/>
                  <a:pt x="949" y="427"/>
                </a:cubicBezTo>
                <a:cubicBezTo>
                  <a:pt x="950" y="427"/>
                  <a:pt x="951" y="427"/>
                  <a:pt x="952" y="427"/>
                </a:cubicBezTo>
                <a:cubicBezTo>
                  <a:pt x="953" y="429"/>
                  <a:pt x="950" y="429"/>
                  <a:pt x="952" y="431"/>
                </a:cubicBezTo>
                <a:cubicBezTo>
                  <a:pt x="952" y="429"/>
                  <a:pt x="955" y="434"/>
                  <a:pt x="957" y="433"/>
                </a:cubicBezTo>
                <a:cubicBezTo>
                  <a:pt x="958" y="436"/>
                  <a:pt x="958" y="437"/>
                  <a:pt x="961" y="440"/>
                </a:cubicBezTo>
                <a:cubicBezTo>
                  <a:pt x="959" y="439"/>
                  <a:pt x="957" y="440"/>
                  <a:pt x="956" y="439"/>
                </a:cubicBezTo>
                <a:cubicBezTo>
                  <a:pt x="955" y="437"/>
                  <a:pt x="957" y="437"/>
                  <a:pt x="956" y="435"/>
                </a:cubicBezTo>
                <a:cubicBezTo>
                  <a:pt x="954" y="435"/>
                  <a:pt x="953" y="435"/>
                  <a:pt x="953" y="432"/>
                </a:cubicBezTo>
                <a:cubicBezTo>
                  <a:pt x="952" y="431"/>
                  <a:pt x="950" y="435"/>
                  <a:pt x="950" y="431"/>
                </a:cubicBezTo>
                <a:cubicBezTo>
                  <a:pt x="948" y="432"/>
                  <a:pt x="947" y="433"/>
                  <a:pt x="945" y="433"/>
                </a:cubicBezTo>
                <a:cubicBezTo>
                  <a:pt x="944" y="429"/>
                  <a:pt x="940" y="423"/>
                  <a:pt x="936" y="423"/>
                </a:cubicBezTo>
                <a:cubicBezTo>
                  <a:pt x="938" y="421"/>
                  <a:pt x="939" y="420"/>
                  <a:pt x="937" y="416"/>
                </a:cubicBezTo>
                <a:cubicBezTo>
                  <a:pt x="937" y="416"/>
                  <a:pt x="936" y="416"/>
                  <a:pt x="935" y="417"/>
                </a:cubicBezTo>
                <a:cubicBezTo>
                  <a:pt x="934" y="415"/>
                  <a:pt x="934" y="414"/>
                  <a:pt x="933" y="413"/>
                </a:cubicBezTo>
                <a:cubicBezTo>
                  <a:pt x="936" y="413"/>
                  <a:pt x="936" y="411"/>
                  <a:pt x="938" y="411"/>
                </a:cubicBezTo>
                <a:cubicBezTo>
                  <a:pt x="939" y="412"/>
                  <a:pt x="938" y="413"/>
                  <a:pt x="939" y="414"/>
                </a:cubicBezTo>
                <a:cubicBezTo>
                  <a:pt x="943" y="417"/>
                  <a:pt x="943" y="410"/>
                  <a:pt x="944" y="407"/>
                </a:cubicBezTo>
                <a:cubicBezTo>
                  <a:pt x="942" y="408"/>
                  <a:pt x="939" y="406"/>
                  <a:pt x="936" y="407"/>
                </a:cubicBezTo>
                <a:cubicBezTo>
                  <a:pt x="934" y="405"/>
                  <a:pt x="937" y="407"/>
                  <a:pt x="938" y="405"/>
                </a:cubicBezTo>
                <a:cubicBezTo>
                  <a:pt x="936" y="403"/>
                  <a:pt x="935" y="404"/>
                  <a:pt x="933" y="403"/>
                </a:cubicBezTo>
                <a:cubicBezTo>
                  <a:pt x="932" y="405"/>
                  <a:pt x="934" y="405"/>
                  <a:pt x="934" y="407"/>
                </a:cubicBezTo>
                <a:cubicBezTo>
                  <a:pt x="931" y="407"/>
                  <a:pt x="928" y="405"/>
                  <a:pt x="925" y="401"/>
                </a:cubicBezTo>
                <a:cubicBezTo>
                  <a:pt x="924" y="403"/>
                  <a:pt x="923" y="403"/>
                  <a:pt x="921" y="404"/>
                </a:cubicBezTo>
                <a:cubicBezTo>
                  <a:pt x="921" y="401"/>
                  <a:pt x="918" y="399"/>
                  <a:pt x="916" y="396"/>
                </a:cubicBezTo>
                <a:cubicBezTo>
                  <a:pt x="915" y="397"/>
                  <a:pt x="917" y="400"/>
                  <a:pt x="915" y="401"/>
                </a:cubicBezTo>
                <a:cubicBezTo>
                  <a:pt x="917" y="403"/>
                  <a:pt x="917" y="407"/>
                  <a:pt x="920" y="407"/>
                </a:cubicBezTo>
                <a:cubicBezTo>
                  <a:pt x="920" y="408"/>
                  <a:pt x="920" y="409"/>
                  <a:pt x="919" y="410"/>
                </a:cubicBezTo>
                <a:cubicBezTo>
                  <a:pt x="917" y="407"/>
                  <a:pt x="916" y="406"/>
                  <a:pt x="914" y="405"/>
                </a:cubicBezTo>
                <a:cubicBezTo>
                  <a:pt x="913" y="407"/>
                  <a:pt x="912" y="409"/>
                  <a:pt x="910" y="409"/>
                </a:cubicBezTo>
                <a:cubicBezTo>
                  <a:pt x="911" y="412"/>
                  <a:pt x="912" y="411"/>
                  <a:pt x="913" y="410"/>
                </a:cubicBezTo>
                <a:cubicBezTo>
                  <a:pt x="913" y="411"/>
                  <a:pt x="914" y="414"/>
                  <a:pt x="916" y="413"/>
                </a:cubicBezTo>
                <a:cubicBezTo>
                  <a:pt x="913" y="413"/>
                  <a:pt x="913" y="419"/>
                  <a:pt x="909" y="416"/>
                </a:cubicBezTo>
                <a:cubicBezTo>
                  <a:pt x="909" y="416"/>
                  <a:pt x="912" y="420"/>
                  <a:pt x="913" y="420"/>
                </a:cubicBezTo>
                <a:cubicBezTo>
                  <a:pt x="913" y="422"/>
                  <a:pt x="911" y="424"/>
                  <a:pt x="910" y="426"/>
                </a:cubicBezTo>
                <a:cubicBezTo>
                  <a:pt x="911" y="427"/>
                  <a:pt x="912" y="426"/>
                  <a:pt x="913" y="428"/>
                </a:cubicBezTo>
                <a:cubicBezTo>
                  <a:pt x="911" y="429"/>
                  <a:pt x="911" y="430"/>
                  <a:pt x="909" y="430"/>
                </a:cubicBezTo>
                <a:cubicBezTo>
                  <a:pt x="908" y="434"/>
                  <a:pt x="913" y="433"/>
                  <a:pt x="915" y="436"/>
                </a:cubicBezTo>
                <a:cubicBezTo>
                  <a:pt x="916" y="435"/>
                  <a:pt x="916" y="435"/>
                  <a:pt x="917" y="433"/>
                </a:cubicBezTo>
                <a:cubicBezTo>
                  <a:pt x="920" y="433"/>
                  <a:pt x="916" y="437"/>
                  <a:pt x="919" y="437"/>
                </a:cubicBezTo>
                <a:cubicBezTo>
                  <a:pt x="919" y="438"/>
                  <a:pt x="919" y="440"/>
                  <a:pt x="918" y="441"/>
                </a:cubicBezTo>
                <a:cubicBezTo>
                  <a:pt x="919" y="441"/>
                  <a:pt x="921" y="443"/>
                  <a:pt x="922" y="441"/>
                </a:cubicBezTo>
                <a:cubicBezTo>
                  <a:pt x="924" y="444"/>
                  <a:pt x="924" y="445"/>
                  <a:pt x="923" y="447"/>
                </a:cubicBezTo>
                <a:cubicBezTo>
                  <a:pt x="928" y="448"/>
                  <a:pt x="924" y="443"/>
                  <a:pt x="925" y="441"/>
                </a:cubicBezTo>
                <a:cubicBezTo>
                  <a:pt x="925" y="441"/>
                  <a:pt x="931" y="446"/>
                  <a:pt x="927" y="447"/>
                </a:cubicBezTo>
                <a:cubicBezTo>
                  <a:pt x="930" y="445"/>
                  <a:pt x="933" y="444"/>
                  <a:pt x="933" y="441"/>
                </a:cubicBezTo>
                <a:cubicBezTo>
                  <a:pt x="935" y="444"/>
                  <a:pt x="936" y="443"/>
                  <a:pt x="939" y="444"/>
                </a:cubicBezTo>
                <a:cubicBezTo>
                  <a:pt x="937" y="445"/>
                  <a:pt x="937" y="445"/>
                  <a:pt x="936" y="447"/>
                </a:cubicBezTo>
                <a:cubicBezTo>
                  <a:pt x="934" y="445"/>
                  <a:pt x="934" y="445"/>
                  <a:pt x="934" y="445"/>
                </a:cubicBezTo>
                <a:cubicBezTo>
                  <a:pt x="932" y="447"/>
                  <a:pt x="934" y="448"/>
                  <a:pt x="930" y="448"/>
                </a:cubicBezTo>
                <a:cubicBezTo>
                  <a:pt x="933" y="450"/>
                  <a:pt x="936" y="448"/>
                  <a:pt x="939" y="446"/>
                </a:cubicBezTo>
                <a:cubicBezTo>
                  <a:pt x="939" y="445"/>
                  <a:pt x="940" y="446"/>
                  <a:pt x="940" y="447"/>
                </a:cubicBezTo>
                <a:cubicBezTo>
                  <a:pt x="940" y="447"/>
                  <a:pt x="941" y="448"/>
                  <a:pt x="941" y="448"/>
                </a:cubicBezTo>
                <a:cubicBezTo>
                  <a:pt x="940" y="449"/>
                  <a:pt x="940" y="448"/>
                  <a:pt x="939" y="449"/>
                </a:cubicBezTo>
                <a:cubicBezTo>
                  <a:pt x="940" y="450"/>
                  <a:pt x="941" y="450"/>
                  <a:pt x="942" y="450"/>
                </a:cubicBezTo>
                <a:cubicBezTo>
                  <a:pt x="943" y="452"/>
                  <a:pt x="943" y="453"/>
                  <a:pt x="943" y="454"/>
                </a:cubicBezTo>
                <a:cubicBezTo>
                  <a:pt x="940" y="453"/>
                  <a:pt x="940" y="455"/>
                  <a:pt x="937" y="455"/>
                </a:cubicBezTo>
                <a:cubicBezTo>
                  <a:pt x="935" y="453"/>
                  <a:pt x="939" y="452"/>
                  <a:pt x="938" y="451"/>
                </a:cubicBezTo>
                <a:cubicBezTo>
                  <a:pt x="936" y="450"/>
                  <a:pt x="935" y="454"/>
                  <a:pt x="933" y="455"/>
                </a:cubicBezTo>
                <a:cubicBezTo>
                  <a:pt x="934" y="456"/>
                  <a:pt x="935" y="458"/>
                  <a:pt x="936" y="459"/>
                </a:cubicBezTo>
                <a:cubicBezTo>
                  <a:pt x="936" y="459"/>
                  <a:pt x="940" y="460"/>
                  <a:pt x="938" y="461"/>
                </a:cubicBezTo>
                <a:cubicBezTo>
                  <a:pt x="940" y="464"/>
                  <a:pt x="939" y="460"/>
                  <a:pt x="940" y="460"/>
                </a:cubicBezTo>
                <a:cubicBezTo>
                  <a:pt x="941" y="460"/>
                  <a:pt x="942" y="462"/>
                  <a:pt x="942" y="464"/>
                </a:cubicBezTo>
                <a:cubicBezTo>
                  <a:pt x="946" y="466"/>
                  <a:pt x="946" y="459"/>
                  <a:pt x="943" y="455"/>
                </a:cubicBezTo>
                <a:cubicBezTo>
                  <a:pt x="945" y="457"/>
                  <a:pt x="945" y="456"/>
                  <a:pt x="947" y="456"/>
                </a:cubicBezTo>
                <a:cubicBezTo>
                  <a:pt x="949" y="458"/>
                  <a:pt x="946" y="458"/>
                  <a:pt x="945" y="459"/>
                </a:cubicBezTo>
                <a:cubicBezTo>
                  <a:pt x="947" y="460"/>
                  <a:pt x="948" y="463"/>
                  <a:pt x="949" y="462"/>
                </a:cubicBezTo>
                <a:cubicBezTo>
                  <a:pt x="950" y="466"/>
                  <a:pt x="952" y="470"/>
                  <a:pt x="956" y="473"/>
                </a:cubicBezTo>
                <a:cubicBezTo>
                  <a:pt x="955" y="473"/>
                  <a:pt x="953" y="472"/>
                  <a:pt x="951" y="471"/>
                </a:cubicBezTo>
                <a:cubicBezTo>
                  <a:pt x="949" y="473"/>
                  <a:pt x="952" y="474"/>
                  <a:pt x="954" y="476"/>
                </a:cubicBezTo>
                <a:cubicBezTo>
                  <a:pt x="952" y="477"/>
                  <a:pt x="950" y="476"/>
                  <a:pt x="949" y="476"/>
                </a:cubicBezTo>
                <a:cubicBezTo>
                  <a:pt x="947" y="474"/>
                  <a:pt x="950" y="474"/>
                  <a:pt x="950" y="472"/>
                </a:cubicBezTo>
                <a:cubicBezTo>
                  <a:pt x="949" y="471"/>
                  <a:pt x="948" y="471"/>
                  <a:pt x="947" y="470"/>
                </a:cubicBezTo>
                <a:cubicBezTo>
                  <a:pt x="947" y="472"/>
                  <a:pt x="948" y="475"/>
                  <a:pt x="948" y="477"/>
                </a:cubicBezTo>
                <a:cubicBezTo>
                  <a:pt x="946" y="476"/>
                  <a:pt x="946" y="473"/>
                  <a:pt x="944" y="471"/>
                </a:cubicBezTo>
                <a:cubicBezTo>
                  <a:pt x="942" y="471"/>
                  <a:pt x="945" y="473"/>
                  <a:pt x="943" y="474"/>
                </a:cubicBezTo>
                <a:cubicBezTo>
                  <a:pt x="941" y="470"/>
                  <a:pt x="936" y="469"/>
                  <a:pt x="933" y="469"/>
                </a:cubicBezTo>
                <a:cubicBezTo>
                  <a:pt x="933" y="468"/>
                  <a:pt x="935" y="467"/>
                  <a:pt x="933" y="465"/>
                </a:cubicBezTo>
                <a:cubicBezTo>
                  <a:pt x="931" y="462"/>
                  <a:pt x="928" y="463"/>
                  <a:pt x="926" y="463"/>
                </a:cubicBezTo>
                <a:cubicBezTo>
                  <a:pt x="924" y="460"/>
                  <a:pt x="929" y="462"/>
                  <a:pt x="928" y="459"/>
                </a:cubicBezTo>
                <a:cubicBezTo>
                  <a:pt x="928" y="461"/>
                  <a:pt x="930" y="462"/>
                  <a:pt x="932" y="460"/>
                </a:cubicBezTo>
                <a:cubicBezTo>
                  <a:pt x="928" y="459"/>
                  <a:pt x="924" y="457"/>
                  <a:pt x="920" y="455"/>
                </a:cubicBezTo>
                <a:cubicBezTo>
                  <a:pt x="918" y="451"/>
                  <a:pt x="920" y="449"/>
                  <a:pt x="922" y="447"/>
                </a:cubicBezTo>
                <a:cubicBezTo>
                  <a:pt x="923" y="447"/>
                  <a:pt x="922" y="446"/>
                  <a:pt x="922" y="445"/>
                </a:cubicBezTo>
                <a:cubicBezTo>
                  <a:pt x="921" y="444"/>
                  <a:pt x="919" y="446"/>
                  <a:pt x="920" y="448"/>
                </a:cubicBezTo>
                <a:cubicBezTo>
                  <a:pt x="918" y="445"/>
                  <a:pt x="916" y="446"/>
                  <a:pt x="915" y="446"/>
                </a:cubicBezTo>
                <a:cubicBezTo>
                  <a:pt x="914" y="445"/>
                  <a:pt x="914" y="445"/>
                  <a:pt x="915" y="444"/>
                </a:cubicBezTo>
                <a:cubicBezTo>
                  <a:pt x="914" y="444"/>
                  <a:pt x="914" y="443"/>
                  <a:pt x="913" y="444"/>
                </a:cubicBezTo>
                <a:cubicBezTo>
                  <a:pt x="912" y="445"/>
                  <a:pt x="915" y="445"/>
                  <a:pt x="914" y="447"/>
                </a:cubicBezTo>
                <a:cubicBezTo>
                  <a:pt x="910" y="445"/>
                  <a:pt x="909" y="449"/>
                  <a:pt x="907" y="452"/>
                </a:cubicBezTo>
                <a:cubicBezTo>
                  <a:pt x="907" y="450"/>
                  <a:pt x="905" y="448"/>
                  <a:pt x="903" y="449"/>
                </a:cubicBezTo>
                <a:cubicBezTo>
                  <a:pt x="900" y="450"/>
                  <a:pt x="902" y="458"/>
                  <a:pt x="898" y="453"/>
                </a:cubicBezTo>
                <a:cubicBezTo>
                  <a:pt x="897" y="449"/>
                  <a:pt x="906" y="446"/>
                  <a:pt x="901" y="443"/>
                </a:cubicBezTo>
                <a:cubicBezTo>
                  <a:pt x="901" y="441"/>
                  <a:pt x="905" y="441"/>
                  <a:pt x="904" y="437"/>
                </a:cubicBezTo>
                <a:cubicBezTo>
                  <a:pt x="903" y="436"/>
                  <a:pt x="902" y="438"/>
                  <a:pt x="901" y="436"/>
                </a:cubicBezTo>
                <a:cubicBezTo>
                  <a:pt x="899" y="437"/>
                  <a:pt x="900" y="440"/>
                  <a:pt x="898" y="441"/>
                </a:cubicBezTo>
                <a:cubicBezTo>
                  <a:pt x="898" y="438"/>
                  <a:pt x="895" y="435"/>
                  <a:pt x="893" y="438"/>
                </a:cubicBezTo>
                <a:cubicBezTo>
                  <a:pt x="893" y="437"/>
                  <a:pt x="893" y="436"/>
                  <a:pt x="894" y="435"/>
                </a:cubicBezTo>
                <a:cubicBezTo>
                  <a:pt x="892" y="435"/>
                  <a:pt x="890" y="433"/>
                  <a:pt x="888" y="433"/>
                </a:cubicBezTo>
                <a:cubicBezTo>
                  <a:pt x="888" y="436"/>
                  <a:pt x="887" y="440"/>
                  <a:pt x="889" y="444"/>
                </a:cubicBezTo>
                <a:cubicBezTo>
                  <a:pt x="888" y="445"/>
                  <a:pt x="887" y="442"/>
                  <a:pt x="886" y="442"/>
                </a:cubicBezTo>
                <a:cubicBezTo>
                  <a:pt x="882" y="444"/>
                  <a:pt x="886" y="450"/>
                  <a:pt x="884" y="453"/>
                </a:cubicBezTo>
                <a:cubicBezTo>
                  <a:pt x="884" y="454"/>
                  <a:pt x="885" y="453"/>
                  <a:pt x="885" y="452"/>
                </a:cubicBezTo>
                <a:cubicBezTo>
                  <a:pt x="885" y="456"/>
                  <a:pt x="887" y="462"/>
                  <a:pt x="889" y="464"/>
                </a:cubicBezTo>
                <a:cubicBezTo>
                  <a:pt x="887" y="465"/>
                  <a:pt x="885" y="458"/>
                  <a:pt x="883" y="460"/>
                </a:cubicBezTo>
                <a:cubicBezTo>
                  <a:pt x="882" y="459"/>
                  <a:pt x="884" y="458"/>
                  <a:pt x="884" y="458"/>
                </a:cubicBezTo>
                <a:cubicBezTo>
                  <a:pt x="883" y="455"/>
                  <a:pt x="881" y="454"/>
                  <a:pt x="880" y="455"/>
                </a:cubicBezTo>
                <a:cubicBezTo>
                  <a:pt x="879" y="453"/>
                  <a:pt x="881" y="453"/>
                  <a:pt x="881" y="452"/>
                </a:cubicBezTo>
                <a:cubicBezTo>
                  <a:pt x="877" y="450"/>
                  <a:pt x="879" y="453"/>
                  <a:pt x="877" y="447"/>
                </a:cubicBezTo>
                <a:cubicBezTo>
                  <a:pt x="875" y="447"/>
                  <a:pt x="873" y="448"/>
                  <a:pt x="871" y="444"/>
                </a:cubicBezTo>
                <a:cubicBezTo>
                  <a:pt x="868" y="444"/>
                  <a:pt x="867" y="446"/>
                  <a:pt x="863" y="447"/>
                </a:cubicBezTo>
                <a:cubicBezTo>
                  <a:pt x="864" y="450"/>
                  <a:pt x="865" y="449"/>
                  <a:pt x="866" y="451"/>
                </a:cubicBezTo>
                <a:cubicBezTo>
                  <a:pt x="863" y="451"/>
                  <a:pt x="863" y="447"/>
                  <a:pt x="860" y="446"/>
                </a:cubicBezTo>
                <a:cubicBezTo>
                  <a:pt x="859" y="447"/>
                  <a:pt x="861" y="449"/>
                  <a:pt x="861" y="450"/>
                </a:cubicBezTo>
                <a:cubicBezTo>
                  <a:pt x="860" y="449"/>
                  <a:pt x="858" y="448"/>
                  <a:pt x="857" y="447"/>
                </a:cubicBezTo>
                <a:cubicBezTo>
                  <a:pt x="856" y="448"/>
                  <a:pt x="859" y="450"/>
                  <a:pt x="859" y="451"/>
                </a:cubicBezTo>
                <a:cubicBezTo>
                  <a:pt x="857" y="452"/>
                  <a:pt x="857" y="452"/>
                  <a:pt x="856" y="452"/>
                </a:cubicBezTo>
                <a:cubicBezTo>
                  <a:pt x="854" y="457"/>
                  <a:pt x="858" y="465"/>
                  <a:pt x="860" y="471"/>
                </a:cubicBezTo>
                <a:cubicBezTo>
                  <a:pt x="859" y="471"/>
                  <a:pt x="857" y="470"/>
                  <a:pt x="859" y="473"/>
                </a:cubicBezTo>
                <a:cubicBezTo>
                  <a:pt x="858" y="474"/>
                  <a:pt x="856" y="477"/>
                  <a:pt x="856" y="474"/>
                </a:cubicBezTo>
                <a:cubicBezTo>
                  <a:pt x="855" y="476"/>
                  <a:pt x="857" y="475"/>
                  <a:pt x="857" y="477"/>
                </a:cubicBezTo>
                <a:cubicBezTo>
                  <a:pt x="855" y="477"/>
                  <a:pt x="854" y="475"/>
                  <a:pt x="852" y="476"/>
                </a:cubicBezTo>
                <a:cubicBezTo>
                  <a:pt x="851" y="476"/>
                  <a:pt x="854" y="478"/>
                  <a:pt x="854" y="477"/>
                </a:cubicBezTo>
                <a:cubicBezTo>
                  <a:pt x="854" y="479"/>
                  <a:pt x="853" y="479"/>
                  <a:pt x="850" y="480"/>
                </a:cubicBezTo>
                <a:cubicBezTo>
                  <a:pt x="853" y="481"/>
                  <a:pt x="851" y="482"/>
                  <a:pt x="849" y="481"/>
                </a:cubicBezTo>
                <a:cubicBezTo>
                  <a:pt x="849" y="482"/>
                  <a:pt x="850" y="484"/>
                  <a:pt x="848" y="484"/>
                </a:cubicBezTo>
                <a:cubicBezTo>
                  <a:pt x="850" y="486"/>
                  <a:pt x="850" y="483"/>
                  <a:pt x="852" y="482"/>
                </a:cubicBezTo>
                <a:cubicBezTo>
                  <a:pt x="852" y="484"/>
                  <a:pt x="854" y="484"/>
                  <a:pt x="856" y="484"/>
                </a:cubicBezTo>
                <a:cubicBezTo>
                  <a:pt x="857" y="485"/>
                  <a:pt x="855" y="486"/>
                  <a:pt x="856" y="487"/>
                </a:cubicBezTo>
                <a:cubicBezTo>
                  <a:pt x="852" y="484"/>
                  <a:pt x="855" y="489"/>
                  <a:pt x="852" y="487"/>
                </a:cubicBezTo>
                <a:cubicBezTo>
                  <a:pt x="853" y="490"/>
                  <a:pt x="851" y="488"/>
                  <a:pt x="853" y="492"/>
                </a:cubicBezTo>
                <a:cubicBezTo>
                  <a:pt x="853" y="493"/>
                  <a:pt x="854" y="493"/>
                  <a:pt x="854" y="493"/>
                </a:cubicBezTo>
                <a:cubicBezTo>
                  <a:pt x="855" y="489"/>
                  <a:pt x="858" y="488"/>
                  <a:pt x="859" y="485"/>
                </a:cubicBezTo>
                <a:cubicBezTo>
                  <a:pt x="860" y="486"/>
                  <a:pt x="859" y="486"/>
                  <a:pt x="860" y="487"/>
                </a:cubicBezTo>
                <a:cubicBezTo>
                  <a:pt x="863" y="485"/>
                  <a:pt x="862" y="482"/>
                  <a:pt x="864" y="479"/>
                </a:cubicBezTo>
                <a:cubicBezTo>
                  <a:pt x="866" y="482"/>
                  <a:pt x="867" y="481"/>
                  <a:pt x="869" y="480"/>
                </a:cubicBezTo>
                <a:cubicBezTo>
                  <a:pt x="871" y="482"/>
                  <a:pt x="868" y="482"/>
                  <a:pt x="870" y="484"/>
                </a:cubicBezTo>
                <a:cubicBezTo>
                  <a:pt x="869" y="485"/>
                  <a:pt x="868" y="483"/>
                  <a:pt x="868" y="485"/>
                </a:cubicBezTo>
                <a:cubicBezTo>
                  <a:pt x="870" y="487"/>
                  <a:pt x="870" y="484"/>
                  <a:pt x="871" y="483"/>
                </a:cubicBezTo>
                <a:cubicBezTo>
                  <a:pt x="872" y="484"/>
                  <a:pt x="872" y="485"/>
                  <a:pt x="873" y="485"/>
                </a:cubicBezTo>
                <a:cubicBezTo>
                  <a:pt x="870" y="486"/>
                  <a:pt x="873" y="491"/>
                  <a:pt x="876" y="496"/>
                </a:cubicBezTo>
                <a:cubicBezTo>
                  <a:pt x="875" y="498"/>
                  <a:pt x="876" y="500"/>
                  <a:pt x="878" y="502"/>
                </a:cubicBezTo>
                <a:cubicBezTo>
                  <a:pt x="876" y="504"/>
                  <a:pt x="876" y="504"/>
                  <a:pt x="874" y="504"/>
                </a:cubicBezTo>
                <a:cubicBezTo>
                  <a:pt x="875" y="507"/>
                  <a:pt x="869" y="509"/>
                  <a:pt x="875" y="514"/>
                </a:cubicBezTo>
                <a:cubicBezTo>
                  <a:pt x="875" y="515"/>
                  <a:pt x="874" y="516"/>
                  <a:pt x="872" y="517"/>
                </a:cubicBezTo>
                <a:cubicBezTo>
                  <a:pt x="872" y="516"/>
                  <a:pt x="873" y="515"/>
                  <a:pt x="873" y="515"/>
                </a:cubicBezTo>
                <a:cubicBezTo>
                  <a:pt x="872" y="513"/>
                  <a:pt x="871" y="513"/>
                  <a:pt x="870" y="514"/>
                </a:cubicBezTo>
                <a:cubicBezTo>
                  <a:pt x="869" y="512"/>
                  <a:pt x="872" y="511"/>
                  <a:pt x="870" y="508"/>
                </a:cubicBezTo>
                <a:cubicBezTo>
                  <a:pt x="868" y="508"/>
                  <a:pt x="863" y="509"/>
                  <a:pt x="864" y="511"/>
                </a:cubicBezTo>
                <a:cubicBezTo>
                  <a:pt x="862" y="509"/>
                  <a:pt x="861" y="509"/>
                  <a:pt x="860" y="512"/>
                </a:cubicBezTo>
                <a:cubicBezTo>
                  <a:pt x="859" y="511"/>
                  <a:pt x="859" y="510"/>
                  <a:pt x="858" y="510"/>
                </a:cubicBezTo>
                <a:cubicBezTo>
                  <a:pt x="857" y="507"/>
                  <a:pt x="860" y="511"/>
                  <a:pt x="860" y="510"/>
                </a:cubicBezTo>
                <a:cubicBezTo>
                  <a:pt x="860" y="508"/>
                  <a:pt x="856" y="506"/>
                  <a:pt x="855" y="508"/>
                </a:cubicBezTo>
                <a:cubicBezTo>
                  <a:pt x="855" y="507"/>
                  <a:pt x="854" y="506"/>
                  <a:pt x="853" y="505"/>
                </a:cubicBezTo>
                <a:cubicBezTo>
                  <a:pt x="852" y="508"/>
                  <a:pt x="847" y="504"/>
                  <a:pt x="844" y="507"/>
                </a:cubicBezTo>
                <a:cubicBezTo>
                  <a:pt x="842" y="508"/>
                  <a:pt x="847" y="509"/>
                  <a:pt x="844" y="510"/>
                </a:cubicBezTo>
                <a:cubicBezTo>
                  <a:pt x="843" y="510"/>
                  <a:pt x="842" y="506"/>
                  <a:pt x="839" y="509"/>
                </a:cubicBezTo>
                <a:cubicBezTo>
                  <a:pt x="838" y="506"/>
                  <a:pt x="836" y="507"/>
                  <a:pt x="835" y="505"/>
                </a:cubicBezTo>
                <a:cubicBezTo>
                  <a:pt x="834" y="506"/>
                  <a:pt x="833" y="508"/>
                  <a:pt x="835" y="510"/>
                </a:cubicBezTo>
                <a:cubicBezTo>
                  <a:pt x="835" y="512"/>
                  <a:pt x="833" y="512"/>
                  <a:pt x="831" y="509"/>
                </a:cubicBezTo>
                <a:cubicBezTo>
                  <a:pt x="832" y="508"/>
                  <a:pt x="833" y="512"/>
                  <a:pt x="834" y="510"/>
                </a:cubicBezTo>
                <a:cubicBezTo>
                  <a:pt x="833" y="507"/>
                  <a:pt x="829" y="508"/>
                  <a:pt x="830" y="510"/>
                </a:cubicBezTo>
                <a:cubicBezTo>
                  <a:pt x="831" y="511"/>
                  <a:pt x="828" y="509"/>
                  <a:pt x="830" y="507"/>
                </a:cubicBezTo>
                <a:cubicBezTo>
                  <a:pt x="824" y="504"/>
                  <a:pt x="822" y="512"/>
                  <a:pt x="817" y="506"/>
                </a:cubicBezTo>
                <a:cubicBezTo>
                  <a:pt x="817" y="509"/>
                  <a:pt x="816" y="507"/>
                  <a:pt x="815" y="509"/>
                </a:cubicBezTo>
                <a:cubicBezTo>
                  <a:pt x="815" y="510"/>
                  <a:pt x="816" y="510"/>
                  <a:pt x="817" y="510"/>
                </a:cubicBezTo>
                <a:cubicBezTo>
                  <a:pt x="816" y="512"/>
                  <a:pt x="813" y="512"/>
                  <a:pt x="811" y="515"/>
                </a:cubicBezTo>
                <a:cubicBezTo>
                  <a:pt x="813" y="518"/>
                  <a:pt x="813" y="518"/>
                  <a:pt x="813" y="518"/>
                </a:cubicBezTo>
                <a:cubicBezTo>
                  <a:pt x="814" y="518"/>
                  <a:pt x="813" y="517"/>
                  <a:pt x="813" y="515"/>
                </a:cubicBezTo>
                <a:cubicBezTo>
                  <a:pt x="813" y="514"/>
                  <a:pt x="817" y="518"/>
                  <a:pt x="816" y="515"/>
                </a:cubicBezTo>
                <a:cubicBezTo>
                  <a:pt x="816" y="515"/>
                  <a:pt x="820" y="521"/>
                  <a:pt x="820" y="520"/>
                </a:cubicBezTo>
                <a:cubicBezTo>
                  <a:pt x="823" y="522"/>
                  <a:pt x="825" y="513"/>
                  <a:pt x="827" y="513"/>
                </a:cubicBezTo>
                <a:cubicBezTo>
                  <a:pt x="827" y="516"/>
                  <a:pt x="824" y="522"/>
                  <a:pt x="821" y="524"/>
                </a:cubicBezTo>
                <a:cubicBezTo>
                  <a:pt x="820" y="525"/>
                  <a:pt x="823" y="526"/>
                  <a:pt x="823" y="527"/>
                </a:cubicBezTo>
                <a:cubicBezTo>
                  <a:pt x="824" y="528"/>
                  <a:pt x="821" y="530"/>
                  <a:pt x="823" y="530"/>
                </a:cubicBezTo>
                <a:cubicBezTo>
                  <a:pt x="824" y="532"/>
                  <a:pt x="822" y="530"/>
                  <a:pt x="821" y="532"/>
                </a:cubicBezTo>
                <a:cubicBezTo>
                  <a:pt x="824" y="533"/>
                  <a:pt x="827" y="531"/>
                  <a:pt x="829" y="535"/>
                </a:cubicBezTo>
                <a:cubicBezTo>
                  <a:pt x="830" y="532"/>
                  <a:pt x="832" y="534"/>
                  <a:pt x="833" y="533"/>
                </a:cubicBezTo>
                <a:cubicBezTo>
                  <a:pt x="832" y="529"/>
                  <a:pt x="826" y="533"/>
                  <a:pt x="824" y="529"/>
                </a:cubicBezTo>
                <a:cubicBezTo>
                  <a:pt x="826" y="528"/>
                  <a:pt x="827" y="530"/>
                  <a:pt x="828" y="530"/>
                </a:cubicBezTo>
                <a:cubicBezTo>
                  <a:pt x="829" y="528"/>
                  <a:pt x="825" y="527"/>
                  <a:pt x="824" y="525"/>
                </a:cubicBezTo>
                <a:cubicBezTo>
                  <a:pt x="827" y="525"/>
                  <a:pt x="830" y="527"/>
                  <a:pt x="832" y="530"/>
                </a:cubicBezTo>
                <a:cubicBezTo>
                  <a:pt x="833" y="528"/>
                  <a:pt x="833" y="529"/>
                  <a:pt x="834" y="527"/>
                </a:cubicBezTo>
                <a:cubicBezTo>
                  <a:pt x="834" y="529"/>
                  <a:pt x="836" y="531"/>
                  <a:pt x="837" y="529"/>
                </a:cubicBezTo>
                <a:cubicBezTo>
                  <a:pt x="837" y="530"/>
                  <a:pt x="839" y="533"/>
                  <a:pt x="838" y="534"/>
                </a:cubicBezTo>
                <a:cubicBezTo>
                  <a:pt x="839" y="532"/>
                  <a:pt x="842" y="538"/>
                  <a:pt x="845" y="539"/>
                </a:cubicBezTo>
                <a:cubicBezTo>
                  <a:pt x="845" y="534"/>
                  <a:pt x="847" y="534"/>
                  <a:pt x="850" y="533"/>
                </a:cubicBezTo>
                <a:cubicBezTo>
                  <a:pt x="850" y="531"/>
                  <a:pt x="849" y="533"/>
                  <a:pt x="847" y="530"/>
                </a:cubicBezTo>
                <a:cubicBezTo>
                  <a:pt x="849" y="531"/>
                  <a:pt x="850" y="530"/>
                  <a:pt x="852" y="533"/>
                </a:cubicBezTo>
                <a:cubicBezTo>
                  <a:pt x="851" y="536"/>
                  <a:pt x="851" y="541"/>
                  <a:pt x="848" y="541"/>
                </a:cubicBezTo>
                <a:cubicBezTo>
                  <a:pt x="850" y="543"/>
                  <a:pt x="851" y="542"/>
                  <a:pt x="852" y="541"/>
                </a:cubicBezTo>
                <a:cubicBezTo>
                  <a:pt x="852" y="544"/>
                  <a:pt x="848" y="543"/>
                  <a:pt x="847" y="540"/>
                </a:cubicBezTo>
                <a:cubicBezTo>
                  <a:pt x="846" y="544"/>
                  <a:pt x="844" y="543"/>
                  <a:pt x="842" y="546"/>
                </a:cubicBezTo>
                <a:cubicBezTo>
                  <a:pt x="844" y="548"/>
                  <a:pt x="844" y="546"/>
                  <a:pt x="845" y="545"/>
                </a:cubicBezTo>
                <a:cubicBezTo>
                  <a:pt x="846" y="547"/>
                  <a:pt x="844" y="547"/>
                  <a:pt x="845" y="549"/>
                </a:cubicBezTo>
                <a:cubicBezTo>
                  <a:pt x="844" y="549"/>
                  <a:pt x="842" y="546"/>
                  <a:pt x="842" y="545"/>
                </a:cubicBezTo>
                <a:cubicBezTo>
                  <a:pt x="841" y="546"/>
                  <a:pt x="841" y="546"/>
                  <a:pt x="841" y="546"/>
                </a:cubicBezTo>
                <a:cubicBezTo>
                  <a:pt x="839" y="547"/>
                  <a:pt x="844" y="547"/>
                  <a:pt x="842" y="548"/>
                </a:cubicBezTo>
                <a:cubicBezTo>
                  <a:pt x="843" y="550"/>
                  <a:pt x="841" y="547"/>
                  <a:pt x="839" y="546"/>
                </a:cubicBezTo>
                <a:cubicBezTo>
                  <a:pt x="839" y="548"/>
                  <a:pt x="839" y="552"/>
                  <a:pt x="835" y="549"/>
                </a:cubicBezTo>
                <a:cubicBezTo>
                  <a:pt x="836" y="548"/>
                  <a:pt x="838" y="547"/>
                  <a:pt x="838" y="546"/>
                </a:cubicBezTo>
                <a:cubicBezTo>
                  <a:pt x="836" y="548"/>
                  <a:pt x="830" y="545"/>
                  <a:pt x="828" y="547"/>
                </a:cubicBezTo>
                <a:cubicBezTo>
                  <a:pt x="830" y="548"/>
                  <a:pt x="831" y="548"/>
                  <a:pt x="833" y="549"/>
                </a:cubicBezTo>
                <a:cubicBezTo>
                  <a:pt x="834" y="553"/>
                  <a:pt x="828" y="554"/>
                  <a:pt x="827" y="559"/>
                </a:cubicBezTo>
                <a:cubicBezTo>
                  <a:pt x="827" y="559"/>
                  <a:pt x="828" y="560"/>
                  <a:pt x="829" y="561"/>
                </a:cubicBezTo>
                <a:cubicBezTo>
                  <a:pt x="827" y="563"/>
                  <a:pt x="827" y="564"/>
                  <a:pt x="825" y="564"/>
                </a:cubicBezTo>
                <a:cubicBezTo>
                  <a:pt x="827" y="566"/>
                  <a:pt x="828" y="564"/>
                  <a:pt x="830" y="566"/>
                </a:cubicBezTo>
                <a:cubicBezTo>
                  <a:pt x="828" y="567"/>
                  <a:pt x="823" y="565"/>
                  <a:pt x="825" y="569"/>
                </a:cubicBezTo>
                <a:cubicBezTo>
                  <a:pt x="826" y="571"/>
                  <a:pt x="825" y="568"/>
                  <a:pt x="826" y="568"/>
                </a:cubicBezTo>
                <a:cubicBezTo>
                  <a:pt x="827" y="572"/>
                  <a:pt x="826" y="572"/>
                  <a:pt x="825" y="573"/>
                </a:cubicBezTo>
                <a:cubicBezTo>
                  <a:pt x="826" y="570"/>
                  <a:pt x="824" y="570"/>
                  <a:pt x="821" y="568"/>
                </a:cubicBezTo>
                <a:cubicBezTo>
                  <a:pt x="819" y="569"/>
                  <a:pt x="822" y="571"/>
                  <a:pt x="820" y="572"/>
                </a:cubicBezTo>
                <a:cubicBezTo>
                  <a:pt x="817" y="570"/>
                  <a:pt x="815" y="572"/>
                  <a:pt x="812" y="570"/>
                </a:cubicBezTo>
                <a:cubicBezTo>
                  <a:pt x="817" y="571"/>
                  <a:pt x="823" y="567"/>
                  <a:pt x="825" y="560"/>
                </a:cubicBezTo>
                <a:cubicBezTo>
                  <a:pt x="824" y="562"/>
                  <a:pt x="820" y="562"/>
                  <a:pt x="819" y="566"/>
                </a:cubicBezTo>
                <a:cubicBezTo>
                  <a:pt x="818" y="564"/>
                  <a:pt x="817" y="567"/>
                  <a:pt x="816" y="564"/>
                </a:cubicBezTo>
                <a:cubicBezTo>
                  <a:pt x="811" y="568"/>
                  <a:pt x="808" y="568"/>
                  <a:pt x="807" y="573"/>
                </a:cubicBezTo>
                <a:cubicBezTo>
                  <a:pt x="806" y="573"/>
                  <a:pt x="806" y="572"/>
                  <a:pt x="805" y="571"/>
                </a:cubicBezTo>
                <a:cubicBezTo>
                  <a:pt x="804" y="575"/>
                  <a:pt x="800" y="573"/>
                  <a:pt x="801" y="577"/>
                </a:cubicBezTo>
                <a:cubicBezTo>
                  <a:pt x="802" y="581"/>
                  <a:pt x="803" y="576"/>
                  <a:pt x="804" y="579"/>
                </a:cubicBezTo>
                <a:cubicBezTo>
                  <a:pt x="804" y="582"/>
                  <a:pt x="802" y="579"/>
                  <a:pt x="801" y="581"/>
                </a:cubicBezTo>
                <a:cubicBezTo>
                  <a:pt x="800" y="582"/>
                  <a:pt x="803" y="582"/>
                  <a:pt x="803" y="584"/>
                </a:cubicBezTo>
                <a:cubicBezTo>
                  <a:pt x="802" y="587"/>
                  <a:pt x="800" y="586"/>
                  <a:pt x="798" y="585"/>
                </a:cubicBezTo>
                <a:cubicBezTo>
                  <a:pt x="793" y="591"/>
                  <a:pt x="793" y="594"/>
                  <a:pt x="799" y="597"/>
                </a:cubicBezTo>
                <a:cubicBezTo>
                  <a:pt x="800" y="596"/>
                  <a:pt x="800" y="593"/>
                  <a:pt x="799" y="591"/>
                </a:cubicBezTo>
                <a:cubicBezTo>
                  <a:pt x="798" y="589"/>
                  <a:pt x="798" y="593"/>
                  <a:pt x="797" y="593"/>
                </a:cubicBezTo>
                <a:cubicBezTo>
                  <a:pt x="796" y="590"/>
                  <a:pt x="798" y="591"/>
                  <a:pt x="798" y="589"/>
                </a:cubicBezTo>
                <a:cubicBezTo>
                  <a:pt x="799" y="590"/>
                  <a:pt x="799" y="590"/>
                  <a:pt x="801" y="590"/>
                </a:cubicBezTo>
                <a:cubicBezTo>
                  <a:pt x="802" y="591"/>
                  <a:pt x="800" y="591"/>
                  <a:pt x="800" y="592"/>
                </a:cubicBezTo>
                <a:cubicBezTo>
                  <a:pt x="800" y="593"/>
                  <a:pt x="801" y="593"/>
                  <a:pt x="800" y="594"/>
                </a:cubicBezTo>
                <a:cubicBezTo>
                  <a:pt x="802" y="595"/>
                  <a:pt x="805" y="594"/>
                  <a:pt x="803" y="591"/>
                </a:cubicBezTo>
                <a:cubicBezTo>
                  <a:pt x="805" y="592"/>
                  <a:pt x="808" y="590"/>
                  <a:pt x="806" y="587"/>
                </a:cubicBezTo>
                <a:cubicBezTo>
                  <a:pt x="809" y="590"/>
                  <a:pt x="811" y="590"/>
                  <a:pt x="813" y="587"/>
                </a:cubicBezTo>
                <a:cubicBezTo>
                  <a:pt x="811" y="586"/>
                  <a:pt x="810" y="588"/>
                  <a:pt x="809" y="585"/>
                </a:cubicBezTo>
                <a:cubicBezTo>
                  <a:pt x="811" y="582"/>
                  <a:pt x="814" y="582"/>
                  <a:pt x="817" y="582"/>
                </a:cubicBezTo>
                <a:cubicBezTo>
                  <a:pt x="822" y="592"/>
                  <a:pt x="833" y="581"/>
                  <a:pt x="838" y="579"/>
                </a:cubicBezTo>
                <a:cubicBezTo>
                  <a:pt x="838" y="581"/>
                  <a:pt x="837" y="583"/>
                  <a:pt x="838" y="585"/>
                </a:cubicBezTo>
                <a:cubicBezTo>
                  <a:pt x="839" y="581"/>
                  <a:pt x="840" y="579"/>
                  <a:pt x="842" y="577"/>
                </a:cubicBezTo>
                <a:cubicBezTo>
                  <a:pt x="843" y="578"/>
                  <a:pt x="844" y="579"/>
                  <a:pt x="844" y="580"/>
                </a:cubicBezTo>
                <a:cubicBezTo>
                  <a:pt x="841" y="579"/>
                  <a:pt x="839" y="582"/>
                  <a:pt x="841" y="586"/>
                </a:cubicBezTo>
                <a:cubicBezTo>
                  <a:pt x="844" y="586"/>
                  <a:pt x="844" y="583"/>
                  <a:pt x="845" y="588"/>
                </a:cubicBezTo>
                <a:cubicBezTo>
                  <a:pt x="848" y="588"/>
                  <a:pt x="845" y="585"/>
                  <a:pt x="843" y="583"/>
                </a:cubicBezTo>
                <a:cubicBezTo>
                  <a:pt x="846" y="583"/>
                  <a:pt x="847" y="583"/>
                  <a:pt x="847" y="579"/>
                </a:cubicBezTo>
                <a:cubicBezTo>
                  <a:pt x="849" y="579"/>
                  <a:pt x="850" y="584"/>
                  <a:pt x="852" y="585"/>
                </a:cubicBezTo>
                <a:cubicBezTo>
                  <a:pt x="854" y="588"/>
                  <a:pt x="854" y="590"/>
                  <a:pt x="851" y="591"/>
                </a:cubicBezTo>
                <a:cubicBezTo>
                  <a:pt x="854" y="595"/>
                  <a:pt x="854" y="595"/>
                  <a:pt x="854" y="595"/>
                </a:cubicBezTo>
                <a:cubicBezTo>
                  <a:pt x="853" y="597"/>
                  <a:pt x="852" y="595"/>
                  <a:pt x="852" y="596"/>
                </a:cubicBezTo>
                <a:cubicBezTo>
                  <a:pt x="855" y="598"/>
                  <a:pt x="856" y="602"/>
                  <a:pt x="854" y="605"/>
                </a:cubicBezTo>
                <a:cubicBezTo>
                  <a:pt x="852" y="603"/>
                  <a:pt x="854" y="602"/>
                  <a:pt x="853" y="601"/>
                </a:cubicBezTo>
                <a:cubicBezTo>
                  <a:pt x="845" y="610"/>
                  <a:pt x="834" y="610"/>
                  <a:pt x="826" y="611"/>
                </a:cubicBezTo>
                <a:cubicBezTo>
                  <a:pt x="826" y="613"/>
                  <a:pt x="826" y="615"/>
                  <a:pt x="824" y="616"/>
                </a:cubicBezTo>
                <a:cubicBezTo>
                  <a:pt x="823" y="615"/>
                  <a:pt x="822" y="615"/>
                  <a:pt x="821" y="615"/>
                </a:cubicBezTo>
                <a:cubicBezTo>
                  <a:pt x="821" y="614"/>
                  <a:pt x="822" y="614"/>
                  <a:pt x="822" y="613"/>
                </a:cubicBezTo>
                <a:cubicBezTo>
                  <a:pt x="817" y="610"/>
                  <a:pt x="816" y="612"/>
                  <a:pt x="811" y="616"/>
                </a:cubicBezTo>
                <a:cubicBezTo>
                  <a:pt x="812" y="619"/>
                  <a:pt x="813" y="616"/>
                  <a:pt x="815" y="619"/>
                </a:cubicBezTo>
                <a:cubicBezTo>
                  <a:pt x="813" y="618"/>
                  <a:pt x="813" y="618"/>
                  <a:pt x="812" y="620"/>
                </a:cubicBezTo>
                <a:cubicBezTo>
                  <a:pt x="811" y="619"/>
                  <a:pt x="811" y="618"/>
                  <a:pt x="811" y="617"/>
                </a:cubicBezTo>
                <a:cubicBezTo>
                  <a:pt x="810" y="621"/>
                  <a:pt x="806" y="616"/>
                  <a:pt x="805" y="620"/>
                </a:cubicBezTo>
                <a:cubicBezTo>
                  <a:pt x="803" y="621"/>
                  <a:pt x="805" y="617"/>
                  <a:pt x="803" y="617"/>
                </a:cubicBezTo>
                <a:cubicBezTo>
                  <a:pt x="802" y="616"/>
                  <a:pt x="805" y="615"/>
                  <a:pt x="806" y="614"/>
                </a:cubicBezTo>
                <a:cubicBezTo>
                  <a:pt x="803" y="610"/>
                  <a:pt x="802" y="616"/>
                  <a:pt x="800" y="615"/>
                </a:cubicBezTo>
                <a:cubicBezTo>
                  <a:pt x="802" y="612"/>
                  <a:pt x="798" y="614"/>
                  <a:pt x="798" y="611"/>
                </a:cubicBezTo>
                <a:cubicBezTo>
                  <a:pt x="795" y="613"/>
                  <a:pt x="796" y="616"/>
                  <a:pt x="792" y="614"/>
                </a:cubicBezTo>
                <a:cubicBezTo>
                  <a:pt x="791" y="615"/>
                  <a:pt x="792" y="616"/>
                  <a:pt x="792" y="617"/>
                </a:cubicBezTo>
                <a:cubicBezTo>
                  <a:pt x="793" y="619"/>
                  <a:pt x="796" y="618"/>
                  <a:pt x="795" y="616"/>
                </a:cubicBezTo>
                <a:cubicBezTo>
                  <a:pt x="797" y="622"/>
                  <a:pt x="788" y="616"/>
                  <a:pt x="783" y="618"/>
                </a:cubicBezTo>
                <a:cubicBezTo>
                  <a:pt x="782" y="612"/>
                  <a:pt x="791" y="615"/>
                  <a:pt x="792" y="608"/>
                </a:cubicBezTo>
                <a:cubicBezTo>
                  <a:pt x="797" y="610"/>
                  <a:pt x="794" y="604"/>
                  <a:pt x="798" y="605"/>
                </a:cubicBezTo>
                <a:cubicBezTo>
                  <a:pt x="798" y="606"/>
                  <a:pt x="797" y="607"/>
                  <a:pt x="796" y="609"/>
                </a:cubicBezTo>
                <a:cubicBezTo>
                  <a:pt x="800" y="611"/>
                  <a:pt x="800" y="606"/>
                  <a:pt x="804" y="605"/>
                </a:cubicBezTo>
                <a:cubicBezTo>
                  <a:pt x="800" y="604"/>
                  <a:pt x="797" y="603"/>
                  <a:pt x="793" y="602"/>
                </a:cubicBezTo>
                <a:cubicBezTo>
                  <a:pt x="792" y="603"/>
                  <a:pt x="794" y="605"/>
                  <a:pt x="792" y="606"/>
                </a:cubicBezTo>
                <a:cubicBezTo>
                  <a:pt x="790" y="603"/>
                  <a:pt x="790" y="603"/>
                  <a:pt x="790" y="603"/>
                </a:cubicBezTo>
                <a:cubicBezTo>
                  <a:pt x="788" y="604"/>
                  <a:pt x="790" y="607"/>
                  <a:pt x="788" y="608"/>
                </a:cubicBezTo>
                <a:cubicBezTo>
                  <a:pt x="789" y="605"/>
                  <a:pt x="786" y="606"/>
                  <a:pt x="784" y="603"/>
                </a:cubicBezTo>
                <a:cubicBezTo>
                  <a:pt x="781" y="604"/>
                  <a:pt x="785" y="605"/>
                  <a:pt x="785" y="608"/>
                </a:cubicBezTo>
                <a:cubicBezTo>
                  <a:pt x="782" y="611"/>
                  <a:pt x="778" y="610"/>
                  <a:pt x="775" y="613"/>
                </a:cubicBezTo>
                <a:cubicBezTo>
                  <a:pt x="774" y="613"/>
                  <a:pt x="776" y="615"/>
                  <a:pt x="776" y="616"/>
                </a:cubicBezTo>
                <a:cubicBezTo>
                  <a:pt x="777" y="614"/>
                  <a:pt x="779" y="611"/>
                  <a:pt x="781" y="613"/>
                </a:cubicBezTo>
                <a:cubicBezTo>
                  <a:pt x="780" y="612"/>
                  <a:pt x="777" y="619"/>
                  <a:pt x="781" y="618"/>
                </a:cubicBezTo>
                <a:cubicBezTo>
                  <a:pt x="780" y="620"/>
                  <a:pt x="779" y="620"/>
                  <a:pt x="779" y="625"/>
                </a:cubicBezTo>
                <a:cubicBezTo>
                  <a:pt x="778" y="623"/>
                  <a:pt x="779" y="623"/>
                  <a:pt x="778" y="621"/>
                </a:cubicBezTo>
                <a:cubicBezTo>
                  <a:pt x="777" y="622"/>
                  <a:pt x="777" y="623"/>
                  <a:pt x="777" y="623"/>
                </a:cubicBezTo>
                <a:cubicBezTo>
                  <a:pt x="780" y="628"/>
                  <a:pt x="780" y="627"/>
                  <a:pt x="783" y="629"/>
                </a:cubicBezTo>
                <a:cubicBezTo>
                  <a:pt x="781" y="627"/>
                  <a:pt x="782" y="631"/>
                  <a:pt x="780" y="630"/>
                </a:cubicBezTo>
                <a:cubicBezTo>
                  <a:pt x="781" y="639"/>
                  <a:pt x="781" y="647"/>
                  <a:pt x="774" y="650"/>
                </a:cubicBezTo>
                <a:cubicBezTo>
                  <a:pt x="775" y="657"/>
                  <a:pt x="770" y="662"/>
                  <a:pt x="771" y="669"/>
                </a:cubicBezTo>
                <a:cubicBezTo>
                  <a:pt x="770" y="670"/>
                  <a:pt x="766" y="671"/>
                  <a:pt x="769" y="674"/>
                </a:cubicBezTo>
                <a:cubicBezTo>
                  <a:pt x="768" y="674"/>
                  <a:pt x="767" y="674"/>
                  <a:pt x="766" y="674"/>
                </a:cubicBezTo>
                <a:cubicBezTo>
                  <a:pt x="764" y="675"/>
                  <a:pt x="769" y="674"/>
                  <a:pt x="768" y="676"/>
                </a:cubicBezTo>
                <a:cubicBezTo>
                  <a:pt x="766" y="679"/>
                  <a:pt x="767" y="675"/>
                  <a:pt x="766" y="676"/>
                </a:cubicBezTo>
                <a:cubicBezTo>
                  <a:pt x="766" y="678"/>
                  <a:pt x="767" y="680"/>
                  <a:pt x="767" y="682"/>
                </a:cubicBezTo>
                <a:cubicBezTo>
                  <a:pt x="764" y="685"/>
                  <a:pt x="757" y="689"/>
                  <a:pt x="755" y="694"/>
                </a:cubicBezTo>
                <a:cubicBezTo>
                  <a:pt x="754" y="694"/>
                  <a:pt x="753" y="693"/>
                  <a:pt x="752" y="692"/>
                </a:cubicBezTo>
                <a:cubicBezTo>
                  <a:pt x="747" y="704"/>
                  <a:pt x="735" y="701"/>
                  <a:pt x="728" y="708"/>
                </a:cubicBezTo>
                <a:cubicBezTo>
                  <a:pt x="725" y="706"/>
                  <a:pt x="725" y="708"/>
                  <a:pt x="721" y="710"/>
                </a:cubicBezTo>
                <a:cubicBezTo>
                  <a:pt x="721" y="709"/>
                  <a:pt x="720" y="709"/>
                  <a:pt x="719" y="707"/>
                </a:cubicBezTo>
                <a:cubicBezTo>
                  <a:pt x="715" y="713"/>
                  <a:pt x="708" y="710"/>
                  <a:pt x="703" y="714"/>
                </a:cubicBezTo>
                <a:cubicBezTo>
                  <a:pt x="703" y="713"/>
                  <a:pt x="702" y="713"/>
                  <a:pt x="702" y="712"/>
                </a:cubicBezTo>
                <a:cubicBezTo>
                  <a:pt x="700" y="716"/>
                  <a:pt x="698" y="712"/>
                  <a:pt x="696" y="717"/>
                </a:cubicBezTo>
                <a:cubicBezTo>
                  <a:pt x="694" y="715"/>
                  <a:pt x="692" y="716"/>
                  <a:pt x="692" y="718"/>
                </a:cubicBezTo>
                <a:cubicBezTo>
                  <a:pt x="691" y="716"/>
                  <a:pt x="690" y="717"/>
                  <a:pt x="689" y="715"/>
                </a:cubicBezTo>
                <a:cubicBezTo>
                  <a:pt x="687" y="715"/>
                  <a:pt x="689" y="718"/>
                  <a:pt x="687" y="718"/>
                </a:cubicBezTo>
                <a:cubicBezTo>
                  <a:pt x="681" y="716"/>
                  <a:pt x="673" y="716"/>
                  <a:pt x="668" y="721"/>
                </a:cubicBezTo>
                <a:cubicBezTo>
                  <a:pt x="664" y="717"/>
                  <a:pt x="660" y="717"/>
                  <a:pt x="656" y="718"/>
                </a:cubicBezTo>
                <a:cubicBezTo>
                  <a:pt x="656" y="716"/>
                  <a:pt x="655" y="714"/>
                  <a:pt x="654" y="712"/>
                </a:cubicBezTo>
                <a:cubicBezTo>
                  <a:pt x="647" y="709"/>
                  <a:pt x="643" y="721"/>
                  <a:pt x="637" y="717"/>
                </a:cubicBezTo>
                <a:cubicBezTo>
                  <a:pt x="645" y="714"/>
                  <a:pt x="653" y="707"/>
                  <a:pt x="660" y="702"/>
                </a:cubicBezTo>
                <a:cubicBezTo>
                  <a:pt x="665" y="688"/>
                  <a:pt x="680" y="685"/>
                  <a:pt x="690" y="675"/>
                </a:cubicBezTo>
                <a:cubicBezTo>
                  <a:pt x="703" y="674"/>
                  <a:pt x="711" y="665"/>
                  <a:pt x="718" y="653"/>
                </a:cubicBezTo>
                <a:cubicBezTo>
                  <a:pt x="716" y="649"/>
                  <a:pt x="714" y="652"/>
                  <a:pt x="712" y="648"/>
                </a:cubicBezTo>
                <a:cubicBezTo>
                  <a:pt x="718" y="644"/>
                  <a:pt x="722" y="643"/>
                  <a:pt x="727" y="636"/>
                </a:cubicBezTo>
                <a:cubicBezTo>
                  <a:pt x="726" y="635"/>
                  <a:pt x="725" y="635"/>
                  <a:pt x="724" y="635"/>
                </a:cubicBezTo>
                <a:cubicBezTo>
                  <a:pt x="726" y="640"/>
                  <a:pt x="717" y="636"/>
                  <a:pt x="719" y="640"/>
                </a:cubicBezTo>
                <a:cubicBezTo>
                  <a:pt x="711" y="638"/>
                  <a:pt x="709" y="647"/>
                  <a:pt x="700" y="644"/>
                </a:cubicBezTo>
                <a:cubicBezTo>
                  <a:pt x="699" y="645"/>
                  <a:pt x="702" y="647"/>
                  <a:pt x="701" y="649"/>
                </a:cubicBezTo>
                <a:cubicBezTo>
                  <a:pt x="699" y="644"/>
                  <a:pt x="695" y="649"/>
                  <a:pt x="695" y="652"/>
                </a:cubicBezTo>
                <a:cubicBezTo>
                  <a:pt x="694" y="645"/>
                  <a:pt x="688" y="652"/>
                  <a:pt x="685" y="652"/>
                </a:cubicBezTo>
                <a:cubicBezTo>
                  <a:pt x="685" y="651"/>
                  <a:pt x="686" y="651"/>
                  <a:pt x="685" y="650"/>
                </a:cubicBezTo>
                <a:cubicBezTo>
                  <a:pt x="683" y="650"/>
                  <a:pt x="682" y="651"/>
                  <a:pt x="682" y="654"/>
                </a:cubicBezTo>
                <a:cubicBezTo>
                  <a:pt x="681" y="655"/>
                  <a:pt x="680" y="652"/>
                  <a:pt x="679" y="651"/>
                </a:cubicBezTo>
                <a:cubicBezTo>
                  <a:pt x="675" y="655"/>
                  <a:pt x="669" y="651"/>
                  <a:pt x="665" y="657"/>
                </a:cubicBezTo>
                <a:cubicBezTo>
                  <a:pt x="664" y="655"/>
                  <a:pt x="663" y="655"/>
                  <a:pt x="662" y="653"/>
                </a:cubicBezTo>
                <a:cubicBezTo>
                  <a:pt x="661" y="654"/>
                  <a:pt x="659" y="655"/>
                  <a:pt x="658" y="654"/>
                </a:cubicBezTo>
                <a:cubicBezTo>
                  <a:pt x="657" y="654"/>
                  <a:pt x="658" y="657"/>
                  <a:pt x="659" y="656"/>
                </a:cubicBezTo>
                <a:cubicBezTo>
                  <a:pt x="660" y="658"/>
                  <a:pt x="657" y="655"/>
                  <a:pt x="656" y="657"/>
                </a:cubicBezTo>
                <a:cubicBezTo>
                  <a:pt x="655" y="656"/>
                  <a:pt x="656" y="656"/>
                  <a:pt x="654" y="655"/>
                </a:cubicBezTo>
                <a:cubicBezTo>
                  <a:pt x="654" y="658"/>
                  <a:pt x="648" y="657"/>
                  <a:pt x="650" y="661"/>
                </a:cubicBezTo>
                <a:cubicBezTo>
                  <a:pt x="646" y="656"/>
                  <a:pt x="645" y="659"/>
                  <a:pt x="642" y="659"/>
                </a:cubicBezTo>
                <a:cubicBezTo>
                  <a:pt x="641" y="658"/>
                  <a:pt x="644" y="657"/>
                  <a:pt x="645" y="656"/>
                </a:cubicBezTo>
                <a:cubicBezTo>
                  <a:pt x="644" y="653"/>
                  <a:pt x="642" y="653"/>
                  <a:pt x="640" y="654"/>
                </a:cubicBezTo>
                <a:cubicBezTo>
                  <a:pt x="639" y="650"/>
                  <a:pt x="645" y="654"/>
                  <a:pt x="645" y="649"/>
                </a:cubicBezTo>
                <a:cubicBezTo>
                  <a:pt x="643" y="649"/>
                  <a:pt x="641" y="652"/>
                  <a:pt x="639" y="648"/>
                </a:cubicBezTo>
                <a:cubicBezTo>
                  <a:pt x="638" y="649"/>
                  <a:pt x="640" y="652"/>
                  <a:pt x="637" y="652"/>
                </a:cubicBezTo>
                <a:cubicBezTo>
                  <a:pt x="636" y="654"/>
                  <a:pt x="639" y="652"/>
                  <a:pt x="639" y="655"/>
                </a:cubicBezTo>
                <a:cubicBezTo>
                  <a:pt x="636" y="654"/>
                  <a:pt x="635" y="654"/>
                  <a:pt x="632" y="652"/>
                </a:cubicBezTo>
                <a:cubicBezTo>
                  <a:pt x="633" y="651"/>
                  <a:pt x="633" y="650"/>
                  <a:pt x="633" y="649"/>
                </a:cubicBezTo>
                <a:cubicBezTo>
                  <a:pt x="632" y="648"/>
                  <a:pt x="632" y="648"/>
                  <a:pt x="631" y="647"/>
                </a:cubicBezTo>
                <a:cubicBezTo>
                  <a:pt x="630" y="651"/>
                  <a:pt x="628" y="648"/>
                  <a:pt x="627" y="651"/>
                </a:cubicBezTo>
                <a:cubicBezTo>
                  <a:pt x="627" y="648"/>
                  <a:pt x="625" y="646"/>
                  <a:pt x="623" y="648"/>
                </a:cubicBezTo>
                <a:cubicBezTo>
                  <a:pt x="621" y="648"/>
                  <a:pt x="625" y="646"/>
                  <a:pt x="626" y="645"/>
                </a:cubicBezTo>
                <a:cubicBezTo>
                  <a:pt x="622" y="644"/>
                  <a:pt x="620" y="647"/>
                  <a:pt x="617" y="649"/>
                </a:cubicBezTo>
                <a:cubicBezTo>
                  <a:pt x="616" y="646"/>
                  <a:pt x="614" y="646"/>
                  <a:pt x="616" y="644"/>
                </a:cubicBezTo>
                <a:cubicBezTo>
                  <a:pt x="613" y="645"/>
                  <a:pt x="611" y="648"/>
                  <a:pt x="613" y="653"/>
                </a:cubicBezTo>
                <a:cubicBezTo>
                  <a:pt x="612" y="654"/>
                  <a:pt x="607" y="652"/>
                  <a:pt x="608" y="655"/>
                </a:cubicBezTo>
                <a:cubicBezTo>
                  <a:pt x="609" y="658"/>
                  <a:pt x="610" y="655"/>
                  <a:pt x="611" y="656"/>
                </a:cubicBezTo>
                <a:cubicBezTo>
                  <a:pt x="611" y="660"/>
                  <a:pt x="607" y="654"/>
                  <a:pt x="604" y="654"/>
                </a:cubicBezTo>
                <a:cubicBezTo>
                  <a:pt x="603" y="654"/>
                  <a:pt x="604" y="657"/>
                  <a:pt x="605" y="657"/>
                </a:cubicBezTo>
                <a:cubicBezTo>
                  <a:pt x="605" y="659"/>
                  <a:pt x="602" y="656"/>
                  <a:pt x="603" y="654"/>
                </a:cubicBezTo>
                <a:cubicBezTo>
                  <a:pt x="600" y="652"/>
                  <a:pt x="601" y="659"/>
                  <a:pt x="598" y="653"/>
                </a:cubicBezTo>
                <a:cubicBezTo>
                  <a:pt x="597" y="655"/>
                  <a:pt x="599" y="658"/>
                  <a:pt x="599" y="659"/>
                </a:cubicBezTo>
                <a:cubicBezTo>
                  <a:pt x="598" y="659"/>
                  <a:pt x="594" y="661"/>
                  <a:pt x="593" y="661"/>
                </a:cubicBezTo>
                <a:cubicBezTo>
                  <a:pt x="592" y="659"/>
                  <a:pt x="596" y="661"/>
                  <a:pt x="597" y="659"/>
                </a:cubicBezTo>
                <a:cubicBezTo>
                  <a:pt x="596" y="657"/>
                  <a:pt x="595" y="656"/>
                  <a:pt x="594" y="657"/>
                </a:cubicBezTo>
                <a:cubicBezTo>
                  <a:pt x="594" y="654"/>
                  <a:pt x="596" y="656"/>
                  <a:pt x="597" y="657"/>
                </a:cubicBezTo>
                <a:cubicBezTo>
                  <a:pt x="598" y="656"/>
                  <a:pt x="597" y="654"/>
                  <a:pt x="596" y="653"/>
                </a:cubicBezTo>
                <a:cubicBezTo>
                  <a:pt x="588" y="658"/>
                  <a:pt x="571" y="659"/>
                  <a:pt x="563" y="668"/>
                </a:cubicBezTo>
                <a:cubicBezTo>
                  <a:pt x="561" y="662"/>
                  <a:pt x="552" y="667"/>
                  <a:pt x="553" y="671"/>
                </a:cubicBezTo>
                <a:cubicBezTo>
                  <a:pt x="552" y="671"/>
                  <a:pt x="551" y="669"/>
                  <a:pt x="550" y="669"/>
                </a:cubicBezTo>
                <a:cubicBezTo>
                  <a:pt x="551" y="673"/>
                  <a:pt x="547" y="669"/>
                  <a:pt x="547" y="672"/>
                </a:cubicBezTo>
                <a:cubicBezTo>
                  <a:pt x="544" y="672"/>
                  <a:pt x="549" y="671"/>
                  <a:pt x="546" y="669"/>
                </a:cubicBezTo>
                <a:cubicBezTo>
                  <a:pt x="543" y="667"/>
                  <a:pt x="546" y="673"/>
                  <a:pt x="543" y="672"/>
                </a:cubicBezTo>
                <a:cubicBezTo>
                  <a:pt x="542" y="671"/>
                  <a:pt x="543" y="671"/>
                  <a:pt x="543" y="670"/>
                </a:cubicBezTo>
                <a:cubicBezTo>
                  <a:pt x="540" y="669"/>
                  <a:pt x="536" y="671"/>
                  <a:pt x="538" y="675"/>
                </a:cubicBezTo>
                <a:cubicBezTo>
                  <a:pt x="534" y="672"/>
                  <a:pt x="533" y="669"/>
                  <a:pt x="529" y="669"/>
                </a:cubicBezTo>
                <a:cubicBezTo>
                  <a:pt x="528" y="669"/>
                  <a:pt x="530" y="671"/>
                  <a:pt x="528" y="672"/>
                </a:cubicBezTo>
                <a:cubicBezTo>
                  <a:pt x="526" y="670"/>
                  <a:pt x="523" y="671"/>
                  <a:pt x="522" y="673"/>
                </a:cubicBezTo>
                <a:cubicBezTo>
                  <a:pt x="517" y="666"/>
                  <a:pt x="514" y="675"/>
                  <a:pt x="510" y="673"/>
                </a:cubicBezTo>
                <a:cubicBezTo>
                  <a:pt x="509" y="678"/>
                  <a:pt x="499" y="681"/>
                  <a:pt x="497" y="680"/>
                </a:cubicBezTo>
                <a:cubicBezTo>
                  <a:pt x="496" y="677"/>
                  <a:pt x="498" y="678"/>
                  <a:pt x="499" y="679"/>
                </a:cubicBezTo>
                <a:cubicBezTo>
                  <a:pt x="500" y="677"/>
                  <a:pt x="496" y="676"/>
                  <a:pt x="499" y="675"/>
                </a:cubicBezTo>
                <a:cubicBezTo>
                  <a:pt x="499" y="676"/>
                  <a:pt x="500" y="678"/>
                  <a:pt x="501" y="678"/>
                </a:cubicBezTo>
                <a:cubicBezTo>
                  <a:pt x="500" y="676"/>
                  <a:pt x="504" y="676"/>
                  <a:pt x="505" y="675"/>
                </a:cubicBezTo>
                <a:cubicBezTo>
                  <a:pt x="506" y="675"/>
                  <a:pt x="506" y="674"/>
                  <a:pt x="505" y="673"/>
                </a:cubicBezTo>
                <a:cubicBezTo>
                  <a:pt x="502" y="670"/>
                  <a:pt x="497" y="674"/>
                  <a:pt x="498" y="676"/>
                </a:cubicBezTo>
                <a:cubicBezTo>
                  <a:pt x="496" y="676"/>
                  <a:pt x="493" y="675"/>
                  <a:pt x="493" y="678"/>
                </a:cubicBezTo>
                <a:cubicBezTo>
                  <a:pt x="490" y="677"/>
                  <a:pt x="494" y="675"/>
                  <a:pt x="495" y="674"/>
                </a:cubicBezTo>
                <a:cubicBezTo>
                  <a:pt x="493" y="671"/>
                  <a:pt x="493" y="671"/>
                  <a:pt x="493" y="671"/>
                </a:cubicBezTo>
                <a:cubicBezTo>
                  <a:pt x="492" y="672"/>
                  <a:pt x="494" y="674"/>
                  <a:pt x="492" y="675"/>
                </a:cubicBezTo>
                <a:cubicBezTo>
                  <a:pt x="492" y="670"/>
                  <a:pt x="489" y="673"/>
                  <a:pt x="488" y="675"/>
                </a:cubicBezTo>
                <a:cubicBezTo>
                  <a:pt x="486" y="672"/>
                  <a:pt x="491" y="672"/>
                  <a:pt x="492" y="670"/>
                </a:cubicBezTo>
                <a:cubicBezTo>
                  <a:pt x="490" y="668"/>
                  <a:pt x="490" y="669"/>
                  <a:pt x="488" y="668"/>
                </a:cubicBezTo>
                <a:cubicBezTo>
                  <a:pt x="491" y="671"/>
                  <a:pt x="481" y="676"/>
                  <a:pt x="478" y="675"/>
                </a:cubicBezTo>
                <a:cubicBezTo>
                  <a:pt x="476" y="680"/>
                  <a:pt x="468" y="681"/>
                  <a:pt x="467" y="685"/>
                </a:cubicBezTo>
                <a:cubicBezTo>
                  <a:pt x="469" y="686"/>
                  <a:pt x="469" y="685"/>
                  <a:pt x="470" y="684"/>
                </a:cubicBezTo>
                <a:cubicBezTo>
                  <a:pt x="472" y="686"/>
                  <a:pt x="470" y="686"/>
                  <a:pt x="469" y="687"/>
                </a:cubicBezTo>
                <a:cubicBezTo>
                  <a:pt x="470" y="689"/>
                  <a:pt x="472" y="688"/>
                  <a:pt x="473" y="688"/>
                </a:cubicBezTo>
                <a:cubicBezTo>
                  <a:pt x="471" y="685"/>
                  <a:pt x="475" y="688"/>
                  <a:pt x="473" y="685"/>
                </a:cubicBezTo>
                <a:cubicBezTo>
                  <a:pt x="474" y="685"/>
                  <a:pt x="475" y="686"/>
                  <a:pt x="476" y="687"/>
                </a:cubicBezTo>
                <a:cubicBezTo>
                  <a:pt x="474" y="689"/>
                  <a:pt x="474" y="689"/>
                  <a:pt x="474" y="689"/>
                </a:cubicBezTo>
                <a:cubicBezTo>
                  <a:pt x="475" y="691"/>
                  <a:pt x="476" y="687"/>
                  <a:pt x="478" y="690"/>
                </a:cubicBezTo>
                <a:cubicBezTo>
                  <a:pt x="472" y="692"/>
                  <a:pt x="472" y="691"/>
                  <a:pt x="466" y="696"/>
                </a:cubicBezTo>
                <a:cubicBezTo>
                  <a:pt x="466" y="694"/>
                  <a:pt x="467" y="693"/>
                  <a:pt x="465" y="691"/>
                </a:cubicBezTo>
                <a:cubicBezTo>
                  <a:pt x="466" y="689"/>
                  <a:pt x="467" y="690"/>
                  <a:pt x="467" y="687"/>
                </a:cubicBezTo>
                <a:cubicBezTo>
                  <a:pt x="465" y="685"/>
                  <a:pt x="465" y="685"/>
                  <a:pt x="463" y="683"/>
                </a:cubicBezTo>
                <a:cubicBezTo>
                  <a:pt x="463" y="684"/>
                  <a:pt x="463" y="684"/>
                  <a:pt x="464" y="684"/>
                </a:cubicBezTo>
                <a:cubicBezTo>
                  <a:pt x="464" y="688"/>
                  <a:pt x="458" y="685"/>
                  <a:pt x="460" y="689"/>
                </a:cubicBezTo>
                <a:cubicBezTo>
                  <a:pt x="459" y="688"/>
                  <a:pt x="459" y="688"/>
                  <a:pt x="458" y="690"/>
                </a:cubicBezTo>
                <a:cubicBezTo>
                  <a:pt x="457" y="687"/>
                  <a:pt x="454" y="689"/>
                  <a:pt x="456" y="687"/>
                </a:cubicBezTo>
                <a:cubicBezTo>
                  <a:pt x="453" y="688"/>
                  <a:pt x="450" y="692"/>
                  <a:pt x="446" y="694"/>
                </a:cubicBezTo>
                <a:cubicBezTo>
                  <a:pt x="450" y="685"/>
                  <a:pt x="434" y="696"/>
                  <a:pt x="432" y="701"/>
                </a:cubicBezTo>
                <a:cubicBezTo>
                  <a:pt x="430" y="700"/>
                  <a:pt x="427" y="702"/>
                  <a:pt x="425" y="704"/>
                </a:cubicBezTo>
                <a:cubicBezTo>
                  <a:pt x="424" y="704"/>
                  <a:pt x="422" y="706"/>
                  <a:pt x="421" y="707"/>
                </a:cubicBezTo>
                <a:cubicBezTo>
                  <a:pt x="421" y="707"/>
                  <a:pt x="420" y="708"/>
                  <a:pt x="420" y="708"/>
                </a:cubicBezTo>
                <a:cubicBezTo>
                  <a:pt x="420" y="708"/>
                  <a:pt x="420" y="710"/>
                  <a:pt x="420" y="710"/>
                </a:cubicBezTo>
                <a:cubicBezTo>
                  <a:pt x="421" y="711"/>
                  <a:pt x="421" y="711"/>
                  <a:pt x="421" y="711"/>
                </a:cubicBezTo>
                <a:cubicBezTo>
                  <a:pt x="418" y="713"/>
                  <a:pt x="418" y="713"/>
                  <a:pt x="418" y="713"/>
                </a:cubicBezTo>
                <a:cubicBezTo>
                  <a:pt x="416" y="710"/>
                  <a:pt x="416" y="710"/>
                  <a:pt x="416" y="710"/>
                </a:cubicBezTo>
                <a:cubicBezTo>
                  <a:pt x="416" y="709"/>
                  <a:pt x="422" y="711"/>
                  <a:pt x="422" y="711"/>
                </a:cubicBezTo>
                <a:cubicBezTo>
                  <a:pt x="422" y="711"/>
                  <a:pt x="422" y="711"/>
                  <a:pt x="422" y="711"/>
                </a:cubicBezTo>
                <a:cubicBezTo>
                  <a:pt x="422" y="711"/>
                  <a:pt x="422" y="711"/>
                  <a:pt x="422" y="711"/>
                </a:cubicBezTo>
                <a:cubicBezTo>
                  <a:pt x="422" y="711"/>
                  <a:pt x="422" y="711"/>
                  <a:pt x="422" y="711"/>
                </a:cubicBezTo>
                <a:cubicBezTo>
                  <a:pt x="421" y="709"/>
                  <a:pt x="421" y="709"/>
                  <a:pt x="421" y="709"/>
                </a:cubicBezTo>
                <a:cubicBezTo>
                  <a:pt x="421" y="709"/>
                  <a:pt x="420" y="708"/>
                  <a:pt x="419" y="708"/>
                </a:cubicBezTo>
                <a:cubicBezTo>
                  <a:pt x="418" y="706"/>
                  <a:pt x="416" y="707"/>
                  <a:pt x="414" y="707"/>
                </a:cubicBezTo>
                <a:cubicBezTo>
                  <a:pt x="414" y="709"/>
                  <a:pt x="418" y="707"/>
                  <a:pt x="417" y="710"/>
                </a:cubicBezTo>
                <a:cubicBezTo>
                  <a:pt x="416" y="709"/>
                  <a:pt x="414" y="708"/>
                  <a:pt x="413" y="710"/>
                </a:cubicBezTo>
                <a:cubicBezTo>
                  <a:pt x="413" y="710"/>
                  <a:pt x="413" y="709"/>
                  <a:pt x="412" y="708"/>
                </a:cubicBezTo>
                <a:cubicBezTo>
                  <a:pt x="412" y="711"/>
                  <a:pt x="409" y="712"/>
                  <a:pt x="406" y="710"/>
                </a:cubicBezTo>
                <a:cubicBezTo>
                  <a:pt x="403" y="716"/>
                  <a:pt x="396" y="716"/>
                  <a:pt x="392" y="720"/>
                </a:cubicBezTo>
                <a:cubicBezTo>
                  <a:pt x="392" y="717"/>
                  <a:pt x="387" y="718"/>
                  <a:pt x="390" y="722"/>
                </a:cubicBezTo>
                <a:cubicBezTo>
                  <a:pt x="389" y="721"/>
                  <a:pt x="388" y="722"/>
                  <a:pt x="387" y="719"/>
                </a:cubicBezTo>
                <a:cubicBezTo>
                  <a:pt x="385" y="722"/>
                  <a:pt x="382" y="721"/>
                  <a:pt x="379" y="724"/>
                </a:cubicBezTo>
                <a:cubicBezTo>
                  <a:pt x="381" y="726"/>
                  <a:pt x="385" y="725"/>
                  <a:pt x="384" y="722"/>
                </a:cubicBezTo>
                <a:cubicBezTo>
                  <a:pt x="387" y="724"/>
                  <a:pt x="382" y="726"/>
                  <a:pt x="383" y="728"/>
                </a:cubicBezTo>
                <a:cubicBezTo>
                  <a:pt x="381" y="726"/>
                  <a:pt x="381" y="726"/>
                  <a:pt x="381" y="726"/>
                </a:cubicBezTo>
                <a:cubicBezTo>
                  <a:pt x="380" y="728"/>
                  <a:pt x="378" y="728"/>
                  <a:pt x="376" y="732"/>
                </a:cubicBezTo>
                <a:cubicBezTo>
                  <a:pt x="370" y="731"/>
                  <a:pt x="365" y="730"/>
                  <a:pt x="363" y="737"/>
                </a:cubicBezTo>
                <a:cubicBezTo>
                  <a:pt x="365" y="739"/>
                  <a:pt x="366" y="739"/>
                  <a:pt x="367" y="740"/>
                </a:cubicBezTo>
                <a:cubicBezTo>
                  <a:pt x="368" y="738"/>
                  <a:pt x="365" y="737"/>
                  <a:pt x="367" y="735"/>
                </a:cubicBezTo>
                <a:cubicBezTo>
                  <a:pt x="367" y="740"/>
                  <a:pt x="375" y="739"/>
                  <a:pt x="371" y="735"/>
                </a:cubicBezTo>
                <a:cubicBezTo>
                  <a:pt x="376" y="738"/>
                  <a:pt x="379" y="734"/>
                  <a:pt x="381" y="730"/>
                </a:cubicBezTo>
                <a:cubicBezTo>
                  <a:pt x="382" y="732"/>
                  <a:pt x="382" y="733"/>
                  <a:pt x="382" y="734"/>
                </a:cubicBezTo>
                <a:cubicBezTo>
                  <a:pt x="384" y="735"/>
                  <a:pt x="384" y="729"/>
                  <a:pt x="387" y="733"/>
                </a:cubicBezTo>
                <a:cubicBezTo>
                  <a:pt x="388" y="732"/>
                  <a:pt x="387" y="731"/>
                  <a:pt x="388" y="730"/>
                </a:cubicBezTo>
                <a:cubicBezTo>
                  <a:pt x="388" y="731"/>
                  <a:pt x="388" y="732"/>
                  <a:pt x="388" y="733"/>
                </a:cubicBezTo>
                <a:cubicBezTo>
                  <a:pt x="390" y="734"/>
                  <a:pt x="390" y="732"/>
                  <a:pt x="393" y="731"/>
                </a:cubicBezTo>
                <a:cubicBezTo>
                  <a:pt x="393" y="733"/>
                  <a:pt x="392" y="734"/>
                  <a:pt x="392" y="736"/>
                </a:cubicBezTo>
                <a:cubicBezTo>
                  <a:pt x="389" y="735"/>
                  <a:pt x="387" y="738"/>
                  <a:pt x="387" y="740"/>
                </a:cubicBezTo>
                <a:cubicBezTo>
                  <a:pt x="386" y="740"/>
                  <a:pt x="385" y="739"/>
                  <a:pt x="384" y="739"/>
                </a:cubicBezTo>
                <a:cubicBezTo>
                  <a:pt x="382" y="740"/>
                  <a:pt x="384" y="742"/>
                  <a:pt x="383" y="744"/>
                </a:cubicBezTo>
                <a:cubicBezTo>
                  <a:pt x="381" y="743"/>
                  <a:pt x="380" y="744"/>
                  <a:pt x="379" y="746"/>
                </a:cubicBezTo>
                <a:cubicBezTo>
                  <a:pt x="377" y="744"/>
                  <a:pt x="380" y="744"/>
                  <a:pt x="379" y="742"/>
                </a:cubicBezTo>
                <a:cubicBezTo>
                  <a:pt x="377" y="740"/>
                  <a:pt x="376" y="740"/>
                  <a:pt x="375" y="740"/>
                </a:cubicBezTo>
                <a:cubicBezTo>
                  <a:pt x="375" y="741"/>
                  <a:pt x="375" y="741"/>
                  <a:pt x="374" y="742"/>
                </a:cubicBezTo>
                <a:cubicBezTo>
                  <a:pt x="375" y="743"/>
                  <a:pt x="377" y="742"/>
                  <a:pt x="376" y="744"/>
                </a:cubicBezTo>
                <a:cubicBezTo>
                  <a:pt x="373" y="743"/>
                  <a:pt x="372" y="741"/>
                  <a:pt x="369" y="744"/>
                </a:cubicBezTo>
                <a:cubicBezTo>
                  <a:pt x="369" y="744"/>
                  <a:pt x="369" y="745"/>
                  <a:pt x="369" y="745"/>
                </a:cubicBezTo>
                <a:cubicBezTo>
                  <a:pt x="370" y="748"/>
                  <a:pt x="371" y="744"/>
                  <a:pt x="372" y="747"/>
                </a:cubicBezTo>
                <a:cubicBezTo>
                  <a:pt x="369" y="747"/>
                  <a:pt x="366" y="745"/>
                  <a:pt x="366" y="749"/>
                </a:cubicBezTo>
                <a:cubicBezTo>
                  <a:pt x="368" y="751"/>
                  <a:pt x="367" y="747"/>
                  <a:pt x="369" y="747"/>
                </a:cubicBezTo>
                <a:cubicBezTo>
                  <a:pt x="372" y="750"/>
                  <a:pt x="367" y="750"/>
                  <a:pt x="368" y="752"/>
                </a:cubicBezTo>
                <a:cubicBezTo>
                  <a:pt x="365" y="749"/>
                  <a:pt x="365" y="752"/>
                  <a:pt x="363" y="754"/>
                </a:cubicBezTo>
                <a:cubicBezTo>
                  <a:pt x="362" y="752"/>
                  <a:pt x="365" y="752"/>
                  <a:pt x="364" y="750"/>
                </a:cubicBezTo>
                <a:cubicBezTo>
                  <a:pt x="362" y="750"/>
                  <a:pt x="360" y="753"/>
                  <a:pt x="357" y="749"/>
                </a:cubicBezTo>
                <a:cubicBezTo>
                  <a:pt x="357" y="748"/>
                  <a:pt x="362" y="750"/>
                  <a:pt x="360" y="746"/>
                </a:cubicBezTo>
                <a:cubicBezTo>
                  <a:pt x="361" y="746"/>
                  <a:pt x="362" y="748"/>
                  <a:pt x="364" y="749"/>
                </a:cubicBezTo>
                <a:cubicBezTo>
                  <a:pt x="365" y="748"/>
                  <a:pt x="366" y="741"/>
                  <a:pt x="368" y="746"/>
                </a:cubicBezTo>
                <a:cubicBezTo>
                  <a:pt x="369" y="745"/>
                  <a:pt x="368" y="744"/>
                  <a:pt x="367" y="742"/>
                </a:cubicBezTo>
                <a:cubicBezTo>
                  <a:pt x="366" y="741"/>
                  <a:pt x="363" y="743"/>
                  <a:pt x="364" y="745"/>
                </a:cubicBezTo>
                <a:cubicBezTo>
                  <a:pt x="362" y="744"/>
                  <a:pt x="363" y="741"/>
                  <a:pt x="360" y="739"/>
                </a:cubicBezTo>
                <a:cubicBezTo>
                  <a:pt x="361" y="742"/>
                  <a:pt x="360" y="741"/>
                  <a:pt x="358" y="740"/>
                </a:cubicBezTo>
                <a:cubicBezTo>
                  <a:pt x="355" y="742"/>
                  <a:pt x="361" y="744"/>
                  <a:pt x="358" y="745"/>
                </a:cubicBezTo>
                <a:cubicBezTo>
                  <a:pt x="358" y="744"/>
                  <a:pt x="357" y="742"/>
                  <a:pt x="357" y="741"/>
                </a:cubicBezTo>
                <a:cubicBezTo>
                  <a:pt x="356" y="742"/>
                  <a:pt x="355" y="742"/>
                  <a:pt x="354" y="743"/>
                </a:cubicBezTo>
                <a:cubicBezTo>
                  <a:pt x="356" y="747"/>
                  <a:pt x="351" y="746"/>
                  <a:pt x="348" y="747"/>
                </a:cubicBezTo>
                <a:cubicBezTo>
                  <a:pt x="350" y="751"/>
                  <a:pt x="351" y="748"/>
                  <a:pt x="353" y="751"/>
                </a:cubicBezTo>
                <a:cubicBezTo>
                  <a:pt x="355" y="751"/>
                  <a:pt x="352" y="749"/>
                  <a:pt x="354" y="748"/>
                </a:cubicBezTo>
                <a:cubicBezTo>
                  <a:pt x="355" y="751"/>
                  <a:pt x="356" y="750"/>
                  <a:pt x="358" y="752"/>
                </a:cubicBezTo>
                <a:cubicBezTo>
                  <a:pt x="358" y="753"/>
                  <a:pt x="356" y="754"/>
                  <a:pt x="358" y="755"/>
                </a:cubicBezTo>
                <a:cubicBezTo>
                  <a:pt x="354" y="758"/>
                  <a:pt x="350" y="757"/>
                  <a:pt x="345" y="757"/>
                </a:cubicBezTo>
                <a:cubicBezTo>
                  <a:pt x="344" y="760"/>
                  <a:pt x="337" y="765"/>
                  <a:pt x="332" y="761"/>
                </a:cubicBezTo>
                <a:cubicBezTo>
                  <a:pt x="335" y="763"/>
                  <a:pt x="342" y="761"/>
                  <a:pt x="340" y="756"/>
                </a:cubicBezTo>
                <a:cubicBezTo>
                  <a:pt x="344" y="755"/>
                  <a:pt x="347" y="756"/>
                  <a:pt x="348" y="753"/>
                </a:cubicBezTo>
                <a:cubicBezTo>
                  <a:pt x="346" y="750"/>
                  <a:pt x="345" y="753"/>
                  <a:pt x="344" y="749"/>
                </a:cubicBezTo>
                <a:cubicBezTo>
                  <a:pt x="343" y="750"/>
                  <a:pt x="343" y="751"/>
                  <a:pt x="344" y="752"/>
                </a:cubicBezTo>
                <a:cubicBezTo>
                  <a:pt x="342" y="754"/>
                  <a:pt x="342" y="754"/>
                  <a:pt x="342" y="754"/>
                </a:cubicBezTo>
                <a:cubicBezTo>
                  <a:pt x="342" y="753"/>
                  <a:pt x="342" y="752"/>
                  <a:pt x="341" y="751"/>
                </a:cubicBezTo>
                <a:cubicBezTo>
                  <a:pt x="340" y="757"/>
                  <a:pt x="331" y="759"/>
                  <a:pt x="325" y="761"/>
                </a:cubicBezTo>
                <a:cubicBezTo>
                  <a:pt x="324" y="763"/>
                  <a:pt x="327" y="765"/>
                  <a:pt x="328" y="766"/>
                </a:cubicBezTo>
                <a:cubicBezTo>
                  <a:pt x="327" y="767"/>
                  <a:pt x="327" y="768"/>
                  <a:pt x="326" y="768"/>
                </a:cubicBezTo>
                <a:cubicBezTo>
                  <a:pt x="326" y="765"/>
                  <a:pt x="324" y="765"/>
                  <a:pt x="324" y="763"/>
                </a:cubicBezTo>
                <a:cubicBezTo>
                  <a:pt x="324" y="767"/>
                  <a:pt x="322" y="766"/>
                  <a:pt x="319" y="767"/>
                </a:cubicBezTo>
                <a:cubicBezTo>
                  <a:pt x="319" y="764"/>
                  <a:pt x="316" y="766"/>
                  <a:pt x="314" y="763"/>
                </a:cubicBezTo>
                <a:cubicBezTo>
                  <a:pt x="311" y="766"/>
                  <a:pt x="312" y="767"/>
                  <a:pt x="309" y="769"/>
                </a:cubicBezTo>
                <a:cubicBezTo>
                  <a:pt x="307" y="770"/>
                  <a:pt x="310" y="771"/>
                  <a:pt x="310" y="773"/>
                </a:cubicBezTo>
                <a:cubicBezTo>
                  <a:pt x="309" y="772"/>
                  <a:pt x="308" y="773"/>
                  <a:pt x="306" y="771"/>
                </a:cubicBezTo>
                <a:cubicBezTo>
                  <a:pt x="306" y="774"/>
                  <a:pt x="307" y="773"/>
                  <a:pt x="309" y="775"/>
                </a:cubicBezTo>
                <a:cubicBezTo>
                  <a:pt x="306" y="778"/>
                  <a:pt x="304" y="775"/>
                  <a:pt x="302" y="778"/>
                </a:cubicBezTo>
                <a:cubicBezTo>
                  <a:pt x="302" y="776"/>
                  <a:pt x="302" y="775"/>
                  <a:pt x="301" y="774"/>
                </a:cubicBezTo>
                <a:cubicBezTo>
                  <a:pt x="299" y="776"/>
                  <a:pt x="298" y="776"/>
                  <a:pt x="295" y="778"/>
                </a:cubicBezTo>
                <a:cubicBezTo>
                  <a:pt x="295" y="779"/>
                  <a:pt x="296" y="779"/>
                  <a:pt x="296" y="779"/>
                </a:cubicBezTo>
                <a:cubicBezTo>
                  <a:pt x="297" y="780"/>
                  <a:pt x="296" y="781"/>
                  <a:pt x="295" y="782"/>
                </a:cubicBezTo>
                <a:cubicBezTo>
                  <a:pt x="294" y="781"/>
                  <a:pt x="294" y="781"/>
                  <a:pt x="294" y="780"/>
                </a:cubicBezTo>
                <a:cubicBezTo>
                  <a:pt x="289" y="780"/>
                  <a:pt x="278" y="783"/>
                  <a:pt x="275" y="790"/>
                </a:cubicBezTo>
                <a:cubicBezTo>
                  <a:pt x="271" y="786"/>
                  <a:pt x="268" y="796"/>
                  <a:pt x="266" y="792"/>
                </a:cubicBezTo>
                <a:cubicBezTo>
                  <a:pt x="263" y="797"/>
                  <a:pt x="256" y="796"/>
                  <a:pt x="254" y="800"/>
                </a:cubicBezTo>
                <a:cubicBezTo>
                  <a:pt x="253" y="795"/>
                  <a:pt x="260" y="795"/>
                  <a:pt x="263" y="792"/>
                </a:cubicBezTo>
                <a:cubicBezTo>
                  <a:pt x="264" y="791"/>
                  <a:pt x="264" y="790"/>
                  <a:pt x="263" y="789"/>
                </a:cubicBezTo>
                <a:cubicBezTo>
                  <a:pt x="261" y="790"/>
                  <a:pt x="259" y="794"/>
                  <a:pt x="256" y="795"/>
                </a:cubicBezTo>
                <a:cubicBezTo>
                  <a:pt x="256" y="793"/>
                  <a:pt x="255" y="792"/>
                  <a:pt x="255" y="790"/>
                </a:cubicBezTo>
                <a:cubicBezTo>
                  <a:pt x="253" y="792"/>
                  <a:pt x="253" y="794"/>
                  <a:pt x="253" y="796"/>
                </a:cubicBezTo>
                <a:cubicBezTo>
                  <a:pt x="252" y="796"/>
                  <a:pt x="251" y="792"/>
                  <a:pt x="253" y="792"/>
                </a:cubicBezTo>
                <a:cubicBezTo>
                  <a:pt x="249" y="792"/>
                  <a:pt x="246" y="797"/>
                  <a:pt x="244" y="799"/>
                </a:cubicBezTo>
                <a:cubicBezTo>
                  <a:pt x="245" y="802"/>
                  <a:pt x="247" y="799"/>
                  <a:pt x="248" y="802"/>
                </a:cubicBezTo>
                <a:cubicBezTo>
                  <a:pt x="248" y="805"/>
                  <a:pt x="246" y="801"/>
                  <a:pt x="244" y="802"/>
                </a:cubicBezTo>
                <a:cubicBezTo>
                  <a:pt x="244" y="802"/>
                  <a:pt x="245" y="803"/>
                  <a:pt x="245" y="804"/>
                </a:cubicBezTo>
                <a:cubicBezTo>
                  <a:pt x="240" y="802"/>
                  <a:pt x="233" y="807"/>
                  <a:pt x="230" y="801"/>
                </a:cubicBezTo>
                <a:cubicBezTo>
                  <a:pt x="228" y="804"/>
                  <a:pt x="225" y="804"/>
                  <a:pt x="223" y="805"/>
                </a:cubicBezTo>
                <a:cubicBezTo>
                  <a:pt x="222" y="806"/>
                  <a:pt x="223" y="807"/>
                  <a:pt x="223" y="809"/>
                </a:cubicBezTo>
                <a:cubicBezTo>
                  <a:pt x="220" y="808"/>
                  <a:pt x="220" y="812"/>
                  <a:pt x="217" y="813"/>
                </a:cubicBezTo>
                <a:cubicBezTo>
                  <a:pt x="217" y="811"/>
                  <a:pt x="216" y="812"/>
                  <a:pt x="215" y="811"/>
                </a:cubicBezTo>
                <a:cubicBezTo>
                  <a:pt x="213" y="812"/>
                  <a:pt x="216" y="815"/>
                  <a:pt x="213" y="813"/>
                </a:cubicBezTo>
                <a:cubicBezTo>
                  <a:pt x="212" y="815"/>
                  <a:pt x="215" y="815"/>
                  <a:pt x="213" y="817"/>
                </a:cubicBezTo>
                <a:cubicBezTo>
                  <a:pt x="212" y="812"/>
                  <a:pt x="210" y="818"/>
                  <a:pt x="209" y="814"/>
                </a:cubicBezTo>
                <a:cubicBezTo>
                  <a:pt x="208" y="816"/>
                  <a:pt x="207" y="816"/>
                  <a:pt x="207" y="818"/>
                </a:cubicBezTo>
                <a:cubicBezTo>
                  <a:pt x="206" y="819"/>
                  <a:pt x="203" y="818"/>
                  <a:pt x="204" y="816"/>
                </a:cubicBezTo>
                <a:cubicBezTo>
                  <a:pt x="201" y="814"/>
                  <a:pt x="199" y="817"/>
                  <a:pt x="198" y="820"/>
                </a:cubicBezTo>
                <a:cubicBezTo>
                  <a:pt x="199" y="820"/>
                  <a:pt x="199" y="820"/>
                  <a:pt x="200" y="821"/>
                </a:cubicBezTo>
                <a:cubicBezTo>
                  <a:pt x="198" y="824"/>
                  <a:pt x="195" y="817"/>
                  <a:pt x="193" y="819"/>
                </a:cubicBezTo>
                <a:cubicBezTo>
                  <a:pt x="191" y="820"/>
                  <a:pt x="189" y="829"/>
                  <a:pt x="186" y="823"/>
                </a:cubicBezTo>
                <a:cubicBezTo>
                  <a:pt x="187" y="824"/>
                  <a:pt x="187" y="823"/>
                  <a:pt x="187" y="822"/>
                </a:cubicBezTo>
                <a:cubicBezTo>
                  <a:pt x="187" y="821"/>
                  <a:pt x="184" y="821"/>
                  <a:pt x="186" y="820"/>
                </a:cubicBezTo>
                <a:cubicBezTo>
                  <a:pt x="185" y="819"/>
                  <a:pt x="184" y="820"/>
                  <a:pt x="183" y="820"/>
                </a:cubicBezTo>
                <a:cubicBezTo>
                  <a:pt x="184" y="821"/>
                  <a:pt x="184" y="825"/>
                  <a:pt x="181" y="822"/>
                </a:cubicBezTo>
                <a:close/>
                <a:moveTo>
                  <a:pt x="290" y="746"/>
                </a:moveTo>
                <a:cubicBezTo>
                  <a:pt x="291" y="745"/>
                  <a:pt x="293" y="749"/>
                  <a:pt x="292" y="746"/>
                </a:cubicBezTo>
                <a:cubicBezTo>
                  <a:pt x="289" y="745"/>
                  <a:pt x="295" y="743"/>
                  <a:pt x="292" y="741"/>
                </a:cubicBezTo>
                <a:cubicBezTo>
                  <a:pt x="291" y="742"/>
                  <a:pt x="289" y="743"/>
                  <a:pt x="290" y="746"/>
                </a:cubicBezTo>
                <a:close/>
                <a:moveTo>
                  <a:pt x="310" y="666"/>
                </a:moveTo>
                <a:cubicBezTo>
                  <a:pt x="312" y="667"/>
                  <a:pt x="313" y="663"/>
                  <a:pt x="312" y="661"/>
                </a:cubicBezTo>
                <a:cubicBezTo>
                  <a:pt x="314" y="660"/>
                  <a:pt x="316" y="659"/>
                  <a:pt x="318" y="660"/>
                </a:cubicBezTo>
                <a:cubicBezTo>
                  <a:pt x="315" y="656"/>
                  <a:pt x="321" y="654"/>
                  <a:pt x="320" y="650"/>
                </a:cubicBezTo>
                <a:cubicBezTo>
                  <a:pt x="319" y="651"/>
                  <a:pt x="323" y="654"/>
                  <a:pt x="322" y="651"/>
                </a:cubicBezTo>
                <a:cubicBezTo>
                  <a:pt x="321" y="651"/>
                  <a:pt x="321" y="650"/>
                  <a:pt x="319" y="648"/>
                </a:cubicBezTo>
                <a:cubicBezTo>
                  <a:pt x="317" y="650"/>
                  <a:pt x="316" y="658"/>
                  <a:pt x="312" y="655"/>
                </a:cubicBezTo>
                <a:cubicBezTo>
                  <a:pt x="314" y="654"/>
                  <a:pt x="315" y="650"/>
                  <a:pt x="314" y="650"/>
                </a:cubicBezTo>
                <a:cubicBezTo>
                  <a:pt x="314" y="651"/>
                  <a:pt x="313" y="652"/>
                  <a:pt x="311" y="652"/>
                </a:cubicBezTo>
                <a:cubicBezTo>
                  <a:pt x="312" y="658"/>
                  <a:pt x="309" y="660"/>
                  <a:pt x="310" y="666"/>
                </a:cubicBezTo>
                <a:close/>
                <a:moveTo>
                  <a:pt x="265" y="657"/>
                </a:moveTo>
                <a:cubicBezTo>
                  <a:pt x="267" y="657"/>
                  <a:pt x="267" y="655"/>
                  <a:pt x="270" y="658"/>
                </a:cubicBezTo>
                <a:cubicBezTo>
                  <a:pt x="270" y="656"/>
                  <a:pt x="272" y="658"/>
                  <a:pt x="271" y="655"/>
                </a:cubicBezTo>
                <a:cubicBezTo>
                  <a:pt x="268" y="653"/>
                  <a:pt x="269" y="654"/>
                  <a:pt x="269" y="651"/>
                </a:cubicBezTo>
                <a:cubicBezTo>
                  <a:pt x="266" y="653"/>
                  <a:pt x="266" y="654"/>
                  <a:pt x="264" y="654"/>
                </a:cubicBezTo>
                <a:cubicBezTo>
                  <a:pt x="264" y="655"/>
                  <a:pt x="264" y="656"/>
                  <a:pt x="265" y="657"/>
                </a:cubicBezTo>
                <a:close/>
                <a:moveTo>
                  <a:pt x="314" y="629"/>
                </a:moveTo>
                <a:cubicBezTo>
                  <a:pt x="316" y="628"/>
                  <a:pt x="316" y="626"/>
                  <a:pt x="319" y="626"/>
                </a:cubicBezTo>
                <a:cubicBezTo>
                  <a:pt x="316" y="621"/>
                  <a:pt x="314" y="626"/>
                  <a:pt x="314" y="629"/>
                </a:cubicBezTo>
                <a:close/>
                <a:moveTo>
                  <a:pt x="424" y="538"/>
                </a:moveTo>
                <a:cubicBezTo>
                  <a:pt x="425" y="539"/>
                  <a:pt x="426" y="540"/>
                  <a:pt x="426" y="541"/>
                </a:cubicBezTo>
                <a:cubicBezTo>
                  <a:pt x="428" y="539"/>
                  <a:pt x="428" y="538"/>
                  <a:pt x="427" y="536"/>
                </a:cubicBezTo>
                <a:cubicBezTo>
                  <a:pt x="426" y="536"/>
                  <a:pt x="425" y="537"/>
                  <a:pt x="424" y="538"/>
                </a:cubicBezTo>
                <a:close/>
                <a:moveTo>
                  <a:pt x="433" y="516"/>
                </a:moveTo>
                <a:cubicBezTo>
                  <a:pt x="434" y="512"/>
                  <a:pt x="438" y="514"/>
                  <a:pt x="437" y="509"/>
                </a:cubicBezTo>
                <a:cubicBezTo>
                  <a:pt x="436" y="512"/>
                  <a:pt x="434" y="513"/>
                  <a:pt x="431" y="511"/>
                </a:cubicBezTo>
                <a:cubicBezTo>
                  <a:pt x="430" y="511"/>
                  <a:pt x="430" y="512"/>
                  <a:pt x="430" y="513"/>
                </a:cubicBezTo>
                <a:cubicBezTo>
                  <a:pt x="431" y="514"/>
                  <a:pt x="432" y="515"/>
                  <a:pt x="433" y="516"/>
                </a:cubicBezTo>
                <a:close/>
                <a:moveTo>
                  <a:pt x="410" y="517"/>
                </a:moveTo>
                <a:cubicBezTo>
                  <a:pt x="409" y="519"/>
                  <a:pt x="407" y="514"/>
                  <a:pt x="405" y="516"/>
                </a:cubicBezTo>
                <a:cubicBezTo>
                  <a:pt x="407" y="519"/>
                  <a:pt x="410" y="519"/>
                  <a:pt x="410" y="517"/>
                </a:cubicBezTo>
                <a:close/>
                <a:moveTo>
                  <a:pt x="327" y="522"/>
                </a:moveTo>
                <a:cubicBezTo>
                  <a:pt x="325" y="521"/>
                  <a:pt x="326" y="519"/>
                  <a:pt x="324" y="519"/>
                </a:cubicBezTo>
                <a:cubicBezTo>
                  <a:pt x="325" y="521"/>
                  <a:pt x="323" y="522"/>
                  <a:pt x="324" y="524"/>
                </a:cubicBezTo>
                <a:cubicBezTo>
                  <a:pt x="326" y="524"/>
                  <a:pt x="325" y="521"/>
                  <a:pt x="327" y="522"/>
                </a:cubicBezTo>
                <a:close/>
                <a:moveTo>
                  <a:pt x="289" y="490"/>
                </a:moveTo>
                <a:cubicBezTo>
                  <a:pt x="290" y="490"/>
                  <a:pt x="290" y="491"/>
                  <a:pt x="291" y="491"/>
                </a:cubicBezTo>
                <a:cubicBezTo>
                  <a:pt x="291" y="491"/>
                  <a:pt x="291" y="491"/>
                  <a:pt x="291" y="491"/>
                </a:cubicBezTo>
                <a:cubicBezTo>
                  <a:pt x="291" y="491"/>
                  <a:pt x="291" y="491"/>
                  <a:pt x="291" y="491"/>
                </a:cubicBezTo>
                <a:cubicBezTo>
                  <a:pt x="291" y="492"/>
                  <a:pt x="291" y="492"/>
                  <a:pt x="291" y="492"/>
                </a:cubicBezTo>
                <a:cubicBezTo>
                  <a:pt x="291" y="491"/>
                  <a:pt x="291" y="492"/>
                  <a:pt x="291" y="492"/>
                </a:cubicBezTo>
                <a:cubicBezTo>
                  <a:pt x="291" y="492"/>
                  <a:pt x="291" y="492"/>
                  <a:pt x="291" y="492"/>
                </a:cubicBezTo>
                <a:cubicBezTo>
                  <a:pt x="292" y="494"/>
                  <a:pt x="292" y="494"/>
                  <a:pt x="292" y="494"/>
                </a:cubicBezTo>
                <a:cubicBezTo>
                  <a:pt x="294" y="493"/>
                  <a:pt x="294" y="493"/>
                  <a:pt x="294" y="493"/>
                </a:cubicBezTo>
                <a:cubicBezTo>
                  <a:pt x="293" y="492"/>
                  <a:pt x="293" y="492"/>
                  <a:pt x="293" y="492"/>
                </a:cubicBezTo>
                <a:cubicBezTo>
                  <a:pt x="292" y="491"/>
                  <a:pt x="292" y="491"/>
                  <a:pt x="292" y="491"/>
                </a:cubicBezTo>
                <a:cubicBezTo>
                  <a:pt x="293" y="491"/>
                  <a:pt x="293" y="491"/>
                  <a:pt x="293" y="491"/>
                </a:cubicBezTo>
                <a:cubicBezTo>
                  <a:pt x="293" y="491"/>
                  <a:pt x="294" y="491"/>
                  <a:pt x="294" y="492"/>
                </a:cubicBezTo>
                <a:cubicBezTo>
                  <a:pt x="294" y="492"/>
                  <a:pt x="293" y="492"/>
                  <a:pt x="293" y="492"/>
                </a:cubicBezTo>
                <a:cubicBezTo>
                  <a:pt x="291" y="492"/>
                  <a:pt x="291" y="492"/>
                  <a:pt x="291" y="492"/>
                </a:cubicBezTo>
                <a:cubicBezTo>
                  <a:pt x="292" y="494"/>
                  <a:pt x="292" y="494"/>
                  <a:pt x="292" y="494"/>
                </a:cubicBezTo>
                <a:cubicBezTo>
                  <a:pt x="293" y="493"/>
                  <a:pt x="293" y="493"/>
                  <a:pt x="293" y="493"/>
                </a:cubicBezTo>
                <a:cubicBezTo>
                  <a:pt x="293" y="493"/>
                  <a:pt x="293" y="493"/>
                  <a:pt x="293" y="493"/>
                </a:cubicBezTo>
                <a:cubicBezTo>
                  <a:pt x="293" y="493"/>
                  <a:pt x="293" y="493"/>
                  <a:pt x="293" y="493"/>
                </a:cubicBezTo>
                <a:cubicBezTo>
                  <a:pt x="292" y="492"/>
                  <a:pt x="292" y="492"/>
                  <a:pt x="292" y="492"/>
                </a:cubicBezTo>
                <a:cubicBezTo>
                  <a:pt x="292" y="492"/>
                  <a:pt x="292" y="492"/>
                  <a:pt x="292" y="492"/>
                </a:cubicBezTo>
                <a:cubicBezTo>
                  <a:pt x="292" y="492"/>
                  <a:pt x="292" y="492"/>
                  <a:pt x="292" y="492"/>
                </a:cubicBezTo>
                <a:cubicBezTo>
                  <a:pt x="292" y="493"/>
                  <a:pt x="292" y="493"/>
                  <a:pt x="292" y="493"/>
                </a:cubicBezTo>
                <a:cubicBezTo>
                  <a:pt x="291" y="493"/>
                  <a:pt x="290" y="492"/>
                  <a:pt x="290" y="492"/>
                </a:cubicBezTo>
                <a:cubicBezTo>
                  <a:pt x="289" y="492"/>
                  <a:pt x="287" y="492"/>
                  <a:pt x="286" y="491"/>
                </a:cubicBezTo>
                <a:cubicBezTo>
                  <a:pt x="289" y="495"/>
                  <a:pt x="286" y="501"/>
                  <a:pt x="282" y="501"/>
                </a:cubicBezTo>
                <a:cubicBezTo>
                  <a:pt x="284" y="503"/>
                  <a:pt x="286" y="504"/>
                  <a:pt x="288" y="504"/>
                </a:cubicBezTo>
                <a:cubicBezTo>
                  <a:pt x="287" y="496"/>
                  <a:pt x="294" y="499"/>
                  <a:pt x="297" y="501"/>
                </a:cubicBezTo>
                <a:cubicBezTo>
                  <a:pt x="297" y="506"/>
                  <a:pt x="291" y="498"/>
                  <a:pt x="291" y="502"/>
                </a:cubicBezTo>
                <a:cubicBezTo>
                  <a:pt x="292" y="500"/>
                  <a:pt x="293" y="503"/>
                  <a:pt x="294" y="503"/>
                </a:cubicBezTo>
                <a:cubicBezTo>
                  <a:pt x="291" y="504"/>
                  <a:pt x="294" y="508"/>
                  <a:pt x="291" y="509"/>
                </a:cubicBezTo>
                <a:cubicBezTo>
                  <a:pt x="290" y="507"/>
                  <a:pt x="288" y="507"/>
                  <a:pt x="287" y="506"/>
                </a:cubicBezTo>
                <a:cubicBezTo>
                  <a:pt x="288" y="509"/>
                  <a:pt x="289" y="514"/>
                  <a:pt x="286" y="514"/>
                </a:cubicBezTo>
                <a:cubicBezTo>
                  <a:pt x="289" y="516"/>
                  <a:pt x="288" y="516"/>
                  <a:pt x="290" y="518"/>
                </a:cubicBezTo>
                <a:cubicBezTo>
                  <a:pt x="289" y="518"/>
                  <a:pt x="287" y="517"/>
                  <a:pt x="288" y="519"/>
                </a:cubicBezTo>
                <a:cubicBezTo>
                  <a:pt x="289" y="519"/>
                  <a:pt x="288" y="520"/>
                  <a:pt x="289" y="521"/>
                </a:cubicBezTo>
                <a:cubicBezTo>
                  <a:pt x="291" y="521"/>
                  <a:pt x="290" y="519"/>
                  <a:pt x="292" y="518"/>
                </a:cubicBezTo>
                <a:cubicBezTo>
                  <a:pt x="290" y="516"/>
                  <a:pt x="289" y="514"/>
                  <a:pt x="290" y="513"/>
                </a:cubicBezTo>
                <a:cubicBezTo>
                  <a:pt x="291" y="514"/>
                  <a:pt x="291" y="516"/>
                  <a:pt x="292" y="518"/>
                </a:cubicBezTo>
                <a:cubicBezTo>
                  <a:pt x="293" y="517"/>
                  <a:pt x="294" y="519"/>
                  <a:pt x="295" y="517"/>
                </a:cubicBezTo>
                <a:cubicBezTo>
                  <a:pt x="294" y="514"/>
                  <a:pt x="293" y="516"/>
                  <a:pt x="292" y="515"/>
                </a:cubicBezTo>
                <a:cubicBezTo>
                  <a:pt x="293" y="514"/>
                  <a:pt x="293" y="516"/>
                  <a:pt x="294" y="514"/>
                </a:cubicBezTo>
                <a:cubicBezTo>
                  <a:pt x="293" y="511"/>
                  <a:pt x="292" y="515"/>
                  <a:pt x="291" y="513"/>
                </a:cubicBezTo>
                <a:cubicBezTo>
                  <a:pt x="293" y="511"/>
                  <a:pt x="295" y="509"/>
                  <a:pt x="293" y="505"/>
                </a:cubicBezTo>
                <a:cubicBezTo>
                  <a:pt x="294" y="506"/>
                  <a:pt x="296" y="506"/>
                  <a:pt x="297" y="508"/>
                </a:cubicBezTo>
                <a:cubicBezTo>
                  <a:pt x="296" y="509"/>
                  <a:pt x="294" y="510"/>
                  <a:pt x="294" y="512"/>
                </a:cubicBezTo>
                <a:cubicBezTo>
                  <a:pt x="295" y="512"/>
                  <a:pt x="295" y="512"/>
                  <a:pt x="295" y="512"/>
                </a:cubicBezTo>
                <a:cubicBezTo>
                  <a:pt x="296" y="513"/>
                  <a:pt x="296" y="513"/>
                  <a:pt x="296" y="513"/>
                </a:cubicBezTo>
                <a:cubicBezTo>
                  <a:pt x="296" y="512"/>
                  <a:pt x="297" y="509"/>
                  <a:pt x="298" y="510"/>
                </a:cubicBezTo>
                <a:cubicBezTo>
                  <a:pt x="299" y="514"/>
                  <a:pt x="294" y="512"/>
                  <a:pt x="295" y="516"/>
                </a:cubicBezTo>
                <a:cubicBezTo>
                  <a:pt x="299" y="517"/>
                  <a:pt x="299" y="512"/>
                  <a:pt x="302" y="511"/>
                </a:cubicBezTo>
                <a:cubicBezTo>
                  <a:pt x="300" y="512"/>
                  <a:pt x="299" y="510"/>
                  <a:pt x="298" y="508"/>
                </a:cubicBezTo>
                <a:cubicBezTo>
                  <a:pt x="301" y="508"/>
                  <a:pt x="299" y="508"/>
                  <a:pt x="297" y="506"/>
                </a:cubicBezTo>
                <a:cubicBezTo>
                  <a:pt x="298" y="506"/>
                  <a:pt x="299" y="506"/>
                  <a:pt x="299" y="505"/>
                </a:cubicBezTo>
                <a:cubicBezTo>
                  <a:pt x="299" y="505"/>
                  <a:pt x="300" y="506"/>
                  <a:pt x="300" y="505"/>
                </a:cubicBezTo>
                <a:cubicBezTo>
                  <a:pt x="301" y="507"/>
                  <a:pt x="301" y="507"/>
                  <a:pt x="301" y="507"/>
                </a:cubicBezTo>
                <a:cubicBezTo>
                  <a:pt x="301" y="506"/>
                  <a:pt x="301" y="506"/>
                  <a:pt x="301" y="506"/>
                </a:cubicBezTo>
                <a:cubicBezTo>
                  <a:pt x="302" y="506"/>
                  <a:pt x="302" y="506"/>
                  <a:pt x="302" y="506"/>
                </a:cubicBezTo>
                <a:cubicBezTo>
                  <a:pt x="302" y="506"/>
                  <a:pt x="302" y="506"/>
                  <a:pt x="302" y="506"/>
                </a:cubicBezTo>
                <a:cubicBezTo>
                  <a:pt x="301" y="505"/>
                  <a:pt x="301" y="505"/>
                  <a:pt x="301" y="505"/>
                </a:cubicBezTo>
                <a:cubicBezTo>
                  <a:pt x="300" y="504"/>
                  <a:pt x="300" y="504"/>
                  <a:pt x="300" y="504"/>
                </a:cubicBezTo>
                <a:cubicBezTo>
                  <a:pt x="301" y="503"/>
                  <a:pt x="301" y="503"/>
                  <a:pt x="301" y="503"/>
                </a:cubicBezTo>
                <a:cubicBezTo>
                  <a:pt x="301" y="503"/>
                  <a:pt x="302" y="502"/>
                  <a:pt x="303" y="502"/>
                </a:cubicBezTo>
                <a:cubicBezTo>
                  <a:pt x="302" y="503"/>
                  <a:pt x="302" y="504"/>
                  <a:pt x="301" y="505"/>
                </a:cubicBezTo>
                <a:cubicBezTo>
                  <a:pt x="301" y="506"/>
                  <a:pt x="301" y="506"/>
                  <a:pt x="301" y="506"/>
                </a:cubicBezTo>
                <a:cubicBezTo>
                  <a:pt x="301" y="506"/>
                  <a:pt x="301" y="506"/>
                  <a:pt x="301" y="506"/>
                </a:cubicBezTo>
                <a:cubicBezTo>
                  <a:pt x="301" y="506"/>
                  <a:pt x="301" y="506"/>
                  <a:pt x="301" y="506"/>
                </a:cubicBezTo>
                <a:cubicBezTo>
                  <a:pt x="301" y="506"/>
                  <a:pt x="301" y="506"/>
                  <a:pt x="301" y="506"/>
                </a:cubicBezTo>
                <a:cubicBezTo>
                  <a:pt x="302" y="506"/>
                  <a:pt x="300" y="507"/>
                  <a:pt x="300" y="507"/>
                </a:cubicBezTo>
                <a:cubicBezTo>
                  <a:pt x="300" y="507"/>
                  <a:pt x="300" y="507"/>
                  <a:pt x="300" y="507"/>
                </a:cubicBezTo>
                <a:cubicBezTo>
                  <a:pt x="300" y="507"/>
                  <a:pt x="300" y="507"/>
                  <a:pt x="300" y="507"/>
                </a:cubicBezTo>
                <a:cubicBezTo>
                  <a:pt x="300" y="506"/>
                  <a:pt x="300" y="506"/>
                  <a:pt x="300" y="506"/>
                </a:cubicBezTo>
                <a:cubicBezTo>
                  <a:pt x="301" y="506"/>
                  <a:pt x="301" y="506"/>
                  <a:pt x="301" y="506"/>
                </a:cubicBezTo>
                <a:cubicBezTo>
                  <a:pt x="301" y="507"/>
                  <a:pt x="301" y="507"/>
                  <a:pt x="301" y="507"/>
                </a:cubicBezTo>
                <a:cubicBezTo>
                  <a:pt x="301" y="507"/>
                  <a:pt x="301" y="507"/>
                  <a:pt x="301" y="508"/>
                </a:cubicBezTo>
                <a:cubicBezTo>
                  <a:pt x="301" y="508"/>
                  <a:pt x="301" y="509"/>
                  <a:pt x="301" y="510"/>
                </a:cubicBezTo>
                <a:cubicBezTo>
                  <a:pt x="302" y="511"/>
                  <a:pt x="302" y="511"/>
                  <a:pt x="302" y="510"/>
                </a:cubicBezTo>
                <a:cubicBezTo>
                  <a:pt x="302" y="510"/>
                  <a:pt x="303" y="510"/>
                  <a:pt x="303" y="510"/>
                </a:cubicBezTo>
                <a:cubicBezTo>
                  <a:pt x="303" y="510"/>
                  <a:pt x="303" y="510"/>
                  <a:pt x="303" y="510"/>
                </a:cubicBezTo>
                <a:cubicBezTo>
                  <a:pt x="303" y="510"/>
                  <a:pt x="303" y="510"/>
                  <a:pt x="303" y="510"/>
                </a:cubicBezTo>
                <a:cubicBezTo>
                  <a:pt x="303" y="510"/>
                  <a:pt x="303" y="510"/>
                  <a:pt x="303" y="510"/>
                </a:cubicBezTo>
                <a:cubicBezTo>
                  <a:pt x="304" y="509"/>
                  <a:pt x="303" y="509"/>
                  <a:pt x="303" y="509"/>
                </a:cubicBezTo>
                <a:cubicBezTo>
                  <a:pt x="303" y="509"/>
                  <a:pt x="303" y="509"/>
                  <a:pt x="303" y="509"/>
                </a:cubicBezTo>
                <a:cubicBezTo>
                  <a:pt x="303" y="509"/>
                  <a:pt x="303" y="509"/>
                  <a:pt x="303" y="509"/>
                </a:cubicBezTo>
                <a:cubicBezTo>
                  <a:pt x="303" y="509"/>
                  <a:pt x="303" y="509"/>
                  <a:pt x="303" y="509"/>
                </a:cubicBezTo>
                <a:cubicBezTo>
                  <a:pt x="303" y="509"/>
                  <a:pt x="303" y="509"/>
                  <a:pt x="303" y="509"/>
                </a:cubicBezTo>
                <a:cubicBezTo>
                  <a:pt x="303" y="509"/>
                  <a:pt x="303" y="509"/>
                  <a:pt x="303" y="509"/>
                </a:cubicBezTo>
                <a:cubicBezTo>
                  <a:pt x="303" y="508"/>
                  <a:pt x="303" y="508"/>
                  <a:pt x="303" y="508"/>
                </a:cubicBezTo>
                <a:cubicBezTo>
                  <a:pt x="303" y="507"/>
                  <a:pt x="303" y="506"/>
                  <a:pt x="304" y="507"/>
                </a:cubicBezTo>
                <a:cubicBezTo>
                  <a:pt x="305" y="508"/>
                  <a:pt x="304" y="509"/>
                  <a:pt x="305" y="510"/>
                </a:cubicBezTo>
                <a:cubicBezTo>
                  <a:pt x="306" y="507"/>
                  <a:pt x="309" y="512"/>
                  <a:pt x="309" y="510"/>
                </a:cubicBezTo>
                <a:cubicBezTo>
                  <a:pt x="308" y="507"/>
                  <a:pt x="305" y="509"/>
                  <a:pt x="306" y="507"/>
                </a:cubicBezTo>
                <a:cubicBezTo>
                  <a:pt x="309" y="508"/>
                  <a:pt x="311" y="507"/>
                  <a:pt x="313" y="507"/>
                </a:cubicBezTo>
                <a:cubicBezTo>
                  <a:pt x="314" y="505"/>
                  <a:pt x="311" y="505"/>
                  <a:pt x="312" y="504"/>
                </a:cubicBezTo>
                <a:cubicBezTo>
                  <a:pt x="314" y="506"/>
                  <a:pt x="315" y="503"/>
                  <a:pt x="315" y="501"/>
                </a:cubicBezTo>
                <a:cubicBezTo>
                  <a:pt x="314" y="501"/>
                  <a:pt x="312" y="501"/>
                  <a:pt x="311" y="499"/>
                </a:cubicBezTo>
                <a:cubicBezTo>
                  <a:pt x="313" y="496"/>
                  <a:pt x="314" y="496"/>
                  <a:pt x="317" y="497"/>
                </a:cubicBezTo>
                <a:cubicBezTo>
                  <a:pt x="317" y="495"/>
                  <a:pt x="314" y="496"/>
                  <a:pt x="315" y="495"/>
                </a:cubicBezTo>
                <a:cubicBezTo>
                  <a:pt x="317" y="494"/>
                  <a:pt x="316" y="493"/>
                  <a:pt x="317" y="492"/>
                </a:cubicBezTo>
                <a:cubicBezTo>
                  <a:pt x="320" y="498"/>
                  <a:pt x="320" y="491"/>
                  <a:pt x="323" y="492"/>
                </a:cubicBezTo>
                <a:cubicBezTo>
                  <a:pt x="323" y="493"/>
                  <a:pt x="320" y="496"/>
                  <a:pt x="323" y="497"/>
                </a:cubicBezTo>
                <a:cubicBezTo>
                  <a:pt x="322" y="494"/>
                  <a:pt x="325" y="494"/>
                  <a:pt x="322" y="490"/>
                </a:cubicBezTo>
                <a:cubicBezTo>
                  <a:pt x="316" y="488"/>
                  <a:pt x="314" y="492"/>
                  <a:pt x="308" y="494"/>
                </a:cubicBezTo>
                <a:cubicBezTo>
                  <a:pt x="309" y="495"/>
                  <a:pt x="309" y="496"/>
                  <a:pt x="309" y="496"/>
                </a:cubicBezTo>
                <a:cubicBezTo>
                  <a:pt x="305" y="495"/>
                  <a:pt x="301" y="496"/>
                  <a:pt x="299" y="499"/>
                </a:cubicBezTo>
                <a:cubicBezTo>
                  <a:pt x="298" y="498"/>
                  <a:pt x="296" y="498"/>
                  <a:pt x="295" y="495"/>
                </a:cubicBezTo>
                <a:cubicBezTo>
                  <a:pt x="293" y="493"/>
                  <a:pt x="293" y="493"/>
                  <a:pt x="293" y="493"/>
                </a:cubicBezTo>
                <a:cubicBezTo>
                  <a:pt x="293" y="493"/>
                  <a:pt x="293" y="493"/>
                  <a:pt x="293" y="493"/>
                </a:cubicBezTo>
                <a:cubicBezTo>
                  <a:pt x="295" y="496"/>
                  <a:pt x="295" y="496"/>
                  <a:pt x="295" y="496"/>
                </a:cubicBezTo>
                <a:cubicBezTo>
                  <a:pt x="296" y="499"/>
                  <a:pt x="296" y="499"/>
                  <a:pt x="296" y="499"/>
                </a:cubicBezTo>
                <a:cubicBezTo>
                  <a:pt x="296" y="499"/>
                  <a:pt x="297" y="500"/>
                  <a:pt x="297" y="500"/>
                </a:cubicBezTo>
                <a:cubicBezTo>
                  <a:pt x="296" y="500"/>
                  <a:pt x="296" y="500"/>
                  <a:pt x="296" y="500"/>
                </a:cubicBezTo>
                <a:cubicBezTo>
                  <a:pt x="296" y="500"/>
                  <a:pt x="295" y="499"/>
                  <a:pt x="295" y="500"/>
                </a:cubicBezTo>
                <a:cubicBezTo>
                  <a:pt x="295" y="500"/>
                  <a:pt x="295" y="499"/>
                  <a:pt x="295" y="499"/>
                </a:cubicBezTo>
                <a:cubicBezTo>
                  <a:pt x="296" y="499"/>
                  <a:pt x="296" y="500"/>
                  <a:pt x="296" y="500"/>
                </a:cubicBezTo>
                <a:cubicBezTo>
                  <a:pt x="295" y="499"/>
                  <a:pt x="294" y="499"/>
                  <a:pt x="294" y="498"/>
                </a:cubicBezTo>
                <a:cubicBezTo>
                  <a:pt x="294" y="498"/>
                  <a:pt x="294" y="497"/>
                  <a:pt x="294" y="497"/>
                </a:cubicBezTo>
                <a:cubicBezTo>
                  <a:pt x="295" y="497"/>
                  <a:pt x="294" y="497"/>
                  <a:pt x="295" y="496"/>
                </a:cubicBezTo>
                <a:cubicBezTo>
                  <a:pt x="294" y="496"/>
                  <a:pt x="294" y="496"/>
                  <a:pt x="294" y="496"/>
                </a:cubicBezTo>
                <a:cubicBezTo>
                  <a:pt x="294" y="495"/>
                  <a:pt x="294" y="495"/>
                  <a:pt x="294" y="495"/>
                </a:cubicBezTo>
                <a:cubicBezTo>
                  <a:pt x="293" y="493"/>
                  <a:pt x="293" y="493"/>
                  <a:pt x="293" y="493"/>
                </a:cubicBezTo>
                <a:cubicBezTo>
                  <a:pt x="293" y="493"/>
                  <a:pt x="293" y="493"/>
                  <a:pt x="293" y="493"/>
                </a:cubicBezTo>
                <a:cubicBezTo>
                  <a:pt x="293" y="493"/>
                  <a:pt x="293" y="493"/>
                  <a:pt x="293" y="493"/>
                </a:cubicBezTo>
                <a:cubicBezTo>
                  <a:pt x="295" y="494"/>
                  <a:pt x="295" y="494"/>
                  <a:pt x="295" y="494"/>
                </a:cubicBezTo>
                <a:cubicBezTo>
                  <a:pt x="296" y="496"/>
                  <a:pt x="296" y="496"/>
                  <a:pt x="296" y="496"/>
                </a:cubicBezTo>
                <a:cubicBezTo>
                  <a:pt x="296" y="496"/>
                  <a:pt x="296" y="496"/>
                  <a:pt x="296" y="496"/>
                </a:cubicBezTo>
                <a:cubicBezTo>
                  <a:pt x="297" y="495"/>
                  <a:pt x="298" y="494"/>
                  <a:pt x="297" y="492"/>
                </a:cubicBezTo>
                <a:cubicBezTo>
                  <a:pt x="299" y="495"/>
                  <a:pt x="298" y="491"/>
                  <a:pt x="299" y="490"/>
                </a:cubicBezTo>
                <a:cubicBezTo>
                  <a:pt x="302" y="493"/>
                  <a:pt x="302" y="489"/>
                  <a:pt x="303" y="486"/>
                </a:cubicBezTo>
                <a:cubicBezTo>
                  <a:pt x="302" y="486"/>
                  <a:pt x="300" y="485"/>
                  <a:pt x="299" y="486"/>
                </a:cubicBezTo>
                <a:cubicBezTo>
                  <a:pt x="298" y="488"/>
                  <a:pt x="301" y="488"/>
                  <a:pt x="300" y="489"/>
                </a:cubicBezTo>
                <a:cubicBezTo>
                  <a:pt x="297" y="489"/>
                  <a:pt x="296" y="489"/>
                  <a:pt x="294" y="490"/>
                </a:cubicBezTo>
                <a:cubicBezTo>
                  <a:pt x="294" y="488"/>
                  <a:pt x="294" y="486"/>
                  <a:pt x="292" y="483"/>
                </a:cubicBezTo>
                <a:cubicBezTo>
                  <a:pt x="292" y="484"/>
                  <a:pt x="292" y="485"/>
                  <a:pt x="291" y="485"/>
                </a:cubicBezTo>
                <a:cubicBezTo>
                  <a:pt x="291" y="485"/>
                  <a:pt x="291" y="485"/>
                  <a:pt x="291" y="485"/>
                </a:cubicBezTo>
                <a:cubicBezTo>
                  <a:pt x="291" y="485"/>
                  <a:pt x="290" y="485"/>
                  <a:pt x="290" y="485"/>
                </a:cubicBezTo>
                <a:cubicBezTo>
                  <a:pt x="290" y="485"/>
                  <a:pt x="290" y="485"/>
                  <a:pt x="290" y="485"/>
                </a:cubicBezTo>
                <a:cubicBezTo>
                  <a:pt x="290" y="485"/>
                  <a:pt x="290" y="485"/>
                  <a:pt x="290" y="485"/>
                </a:cubicBezTo>
                <a:cubicBezTo>
                  <a:pt x="290" y="484"/>
                  <a:pt x="290" y="484"/>
                  <a:pt x="290" y="484"/>
                </a:cubicBezTo>
                <a:cubicBezTo>
                  <a:pt x="289" y="482"/>
                  <a:pt x="289" y="482"/>
                  <a:pt x="289" y="482"/>
                </a:cubicBezTo>
                <a:cubicBezTo>
                  <a:pt x="287" y="483"/>
                  <a:pt x="287" y="483"/>
                  <a:pt x="287" y="483"/>
                </a:cubicBezTo>
                <a:cubicBezTo>
                  <a:pt x="287" y="483"/>
                  <a:pt x="287" y="483"/>
                  <a:pt x="287" y="483"/>
                </a:cubicBezTo>
                <a:cubicBezTo>
                  <a:pt x="288" y="485"/>
                  <a:pt x="288" y="485"/>
                  <a:pt x="288" y="485"/>
                </a:cubicBezTo>
                <a:cubicBezTo>
                  <a:pt x="289" y="486"/>
                  <a:pt x="289" y="486"/>
                  <a:pt x="289" y="486"/>
                </a:cubicBezTo>
                <a:cubicBezTo>
                  <a:pt x="289" y="487"/>
                  <a:pt x="290" y="488"/>
                  <a:pt x="290" y="489"/>
                </a:cubicBezTo>
                <a:cubicBezTo>
                  <a:pt x="287" y="486"/>
                  <a:pt x="288" y="489"/>
                  <a:pt x="286" y="490"/>
                </a:cubicBezTo>
                <a:cubicBezTo>
                  <a:pt x="287" y="488"/>
                  <a:pt x="284" y="488"/>
                  <a:pt x="285" y="490"/>
                </a:cubicBezTo>
                <a:cubicBezTo>
                  <a:pt x="286" y="490"/>
                  <a:pt x="288" y="490"/>
                  <a:pt x="289" y="490"/>
                </a:cubicBezTo>
                <a:close/>
                <a:moveTo>
                  <a:pt x="318" y="495"/>
                </a:moveTo>
                <a:cubicBezTo>
                  <a:pt x="319" y="497"/>
                  <a:pt x="320" y="497"/>
                  <a:pt x="320" y="499"/>
                </a:cubicBezTo>
                <a:cubicBezTo>
                  <a:pt x="321" y="498"/>
                  <a:pt x="321" y="498"/>
                  <a:pt x="322" y="497"/>
                </a:cubicBezTo>
                <a:cubicBezTo>
                  <a:pt x="321" y="496"/>
                  <a:pt x="319" y="494"/>
                  <a:pt x="318" y="495"/>
                </a:cubicBezTo>
                <a:close/>
                <a:moveTo>
                  <a:pt x="228" y="523"/>
                </a:moveTo>
                <a:cubicBezTo>
                  <a:pt x="229" y="524"/>
                  <a:pt x="228" y="524"/>
                  <a:pt x="228" y="525"/>
                </a:cubicBezTo>
                <a:cubicBezTo>
                  <a:pt x="229" y="525"/>
                  <a:pt x="229" y="525"/>
                  <a:pt x="230" y="526"/>
                </a:cubicBezTo>
                <a:cubicBezTo>
                  <a:pt x="232" y="526"/>
                  <a:pt x="230" y="522"/>
                  <a:pt x="228" y="523"/>
                </a:cubicBezTo>
                <a:close/>
                <a:moveTo>
                  <a:pt x="632" y="51"/>
                </a:moveTo>
                <a:cubicBezTo>
                  <a:pt x="635" y="54"/>
                  <a:pt x="632" y="54"/>
                  <a:pt x="634" y="56"/>
                </a:cubicBezTo>
                <a:cubicBezTo>
                  <a:pt x="635" y="54"/>
                  <a:pt x="635" y="53"/>
                  <a:pt x="635" y="51"/>
                </a:cubicBezTo>
                <a:cubicBezTo>
                  <a:pt x="634" y="53"/>
                  <a:pt x="633" y="51"/>
                  <a:pt x="632" y="51"/>
                </a:cubicBezTo>
                <a:close/>
                <a:moveTo>
                  <a:pt x="729" y="108"/>
                </a:moveTo>
                <a:cubicBezTo>
                  <a:pt x="730" y="109"/>
                  <a:pt x="731" y="110"/>
                  <a:pt x="730" y="110"/>
                </a:cubicBezTo>
                <a:cubicBezTo>
                  <a:pt x="729" y="108"/>
                  <a:pt x="727" y="110"/>
                  <a:pt x="727" y="111"/>
                </a:cubicBezTo>
                <a:cubicBezTo>
                  <a:pt x="728" y="112"/>
                  <a:pt x="731" y="114"/>
                  <a:pt x="730" y="111"/>
                </a:cubicBezTo>
                <a:cubicBezTo>
                  <a:pt x="728" y="111"/>
                  <a:pt x="734" y="110"/>
                  <a:pt x="732" y="108"/>
                </a:cubicBezTo>
                <a:cubicBezTo>
                  <a:pt x="731" y="108"/>
                  <a:pt x="730" y="107"/>
                  <a:pt x="729" y="108"/>
                </a:cubicBezTo>
                <a:close/>
                <a:moveTo>
                  <a:pt x="740" y="130"/>
                </a:moveTo>
                <a:cubicBezTo>
                  <a:pt x="741" y="132"/>
                  <a:pt x="744" y="131"/>
                  <a:pt x="744" y="129"/>
                </a:cubicBezTo>
                <a:cubicBezTo>
                  <a:pt x="742" y="130"/>
                  <a:pt x="741" y="128"/>
                  <a:pt x="740" y="130"/>
                </a:cubicBezTo>
                <a:close/>
                <a:moveTo>
                  <a:pt x="805" y="159"/>
                </a:moveTo>
                <a:cubicBezTo>
                  <a:pt x="804" y="159"/>
                  <a:pt x="804" y="159"/>
                  <a:pt x="804" y="159"/>
                </a:cubicBezTo>
                <a:cubicBezTo>
                  <a:pt x="804" y="160"/>
                  <a:pt x="804" y="160"/>
                  <a:pt x="804" y="160"/>
                </a:cubicBezTo>
                <a:cubicBezTo>
                  <a:pt x="805" y="160"/>
                  <a:pt x="805" y="160"/>
                  <a:pt x="805" y="161"/>
                </a:cubicBezTo>
                <a:cubicBezTo>
                  <a:pt x="804" y="161"/>
                  <a:pt x="804" y="162"/>
                  <a:pt x="805" y="163"/>
                </a:cubicBezTo>
                <a:cubicBezTo>
                  <a:pt x="806" y="162"/>
                  <a:pt x="807" y="164"/>
                  <a:pt x="807" y="162"/>
                </a:cubicBezTo>
                <a:cubicBezTo>
                  <a:pt x="806" y="160"/>
                  <a:pt x="805" y="161"/>
                  <a:pt x="805" y="159"/>
                </a:cubicBezTo>
                <a:close/>
                <a:moveTo>
                  <a:pt x="913" y="396"/>
                </a:moveTo>
                <a:cubicBezTo>
                  <a:pt x="912" y="396"/>
                  <a:pt x="911" y="397"/>
                  <a:pt x="910" y="398"/>
                </a:cubicBezTo>
                <a:cubicBezTo>
                  <a:pt x="909" y="397"/>
                  <a:pt x="907" y="394"/>
                  <a:pt x="906" y="395"/>
                </a:cubicBezTo>
                <a:cubicBezTo>
                  <a:pt x="904" y="397"/>
                  <a:pt x="908" y="398"/>
                  <a:pt x="909" y="400"/>
                </a:cubicBezTo>
                <a:cubicBezTo>
                  <a:pt x="911" y="397"/>
                  <a:pt x="913" y="399"/>
                  <a:pt x="915" y="398"/>
                </a:cubicBezTo>
                <a:cubicBezTo>
                  <a:pt x="915" y="397"/>
                  <a:pt x="914" y="397"/>
                  <a:pt x="913" y="396"/>
                </a:cubicBezTo>
                <a:close/>
                <a:moveTo>
                  <a:pt x="850" y="583"/>
                </a:moveTo>
                <a:cubicBezTo>
                  <a:pt x="847" y="584"/>
                  <a:pt x="849" y="586"/>
                  <a:pt x="848" y="587"/>
                </a:cubicBezTo>
                <a:cubicBezTo>
                  <a:pt x="849" y="588"/>
                  <a:pt x="850" y="585"/>
                  <a:pt x="851" y="588"/>
                </a:cubicBezTo>
                <a:cubicBezTo>
                  <a:pt x="853" y="587"/>
                  <a:pt x="853" y="587"/>
                  <a:pt x="853" y="587"/>
                </a:cubicBezTo>
                <a:cubicBezTo>
                  <a:pt x="852" y="585"/>
                  <a:pt x="851" y="585"/>
                  <a:pt x="850" y="583"/>
                </a:cubicBezTo>
                <a:close/>
                <a:moveTo>
                  <a:pt x="361" y="738"/>
                </a:moveTo>
                <a:cubicBezTo>
                  <a:pt x="362" y="740"/>
                  <a:pt x="365" y="741"/>
                  <a:pt x="364" y="738"/>
                </a:cubicBezTo>
                <a:cubicBezTo>
                  <a:pt x="363" y="739"/>
                  <a:pt x="362" y="736"/>
                  <a:pt x="361" y="738"/>
                </a:cubicBezTo>
                <a:close/>
                <a:moveTo>
                  <a:pt x="218" y="807"/>
                </a:moveTo>
                <a:cubicBezTo>
                  <a:pt x="218" y="808"/>
                  <a:pt x="216" y="809"/>
                  <a:pt x="217" y="811"/>
                </a:cubicBezTo>
                <a:cubicBezTo>
                  <a:pt x="218" y="811"/>
                  <a:pt x="221" y="810"/>
                  <a:pt x="218" y="807"/>
                </a:cubicBezTo>
                <a:close/>
                <a:moveTo>
                  <a:pt x="243" y="802"/>
                </a:moveTo>
                <a:cubicBezTo>
                  <a:pt x="241" y="799"/>
                  <a:pt x="241" y="799"/>
                  <a:pt x="241" y="799"/>
                </a:cubicBezTo>
                <a:cubicBezTo>
                  <a:pt x="239" y="800"/>
                  <a:pt x="238" y="799"/>
                  <a:pt x="237" y="801"/>
                </a:cubicBezTo>
                <a:cubicBezTo>
                  <a:pt x="239" y="803"/>
                  <a:pt x="241" y="803"/>
                  <a:pt x="243" y="802"/>
                </a:cubicBezTo>
                <a:close/>
                <a:moveTo>
                  <a:pt x="250" y="775"/>
                </a:moveTo>
                <a:cubicBezTo>
                  <a:pt x="250" y="772"/>
                  <a:pt x="252" y="773"/>
                  <a:pt x="254" y="771"/>
                </a:cubicBezTo>
                <a:cubicBezTo>
                  <a:pt x="253" y="768"/>
                  <a:pt x="252" y="773"/>
                  <a:pt x="250" y="771"/>
                </a:cubicBezTo>
                <a:cubicBezTo>
                  <a:pt x="249" y="769"/>
                  <a:pt x="253" y="770"/>
                  <a:pt x="250" y="768"/>
                </a:cubicBezTo>
                <a:cubicBezTo>
                  <a:pt x="248" y="770"/>
                  <a:pt x="249" y="769"/>
                  <a:pt x="246" y="770"/>
                </a:cubicBezTo>
                <a:cubicBezTo>
                  <a:pt x="248" y="772"/>
                  <a:pt x="247" y="774"/>
                  <a:pt x="250" y="775"/>
                </a:cubicBezTo>
                <a:close/>
                <a:moveTo>
                  <a:pt x="257" y="767"/>
                </a:moveTo>
                <a:cubicBezTo>
                  <a:pt x="256" y="768"/>
                  <a:pt x="255" y="769"/>
                  <a:pt x="254" y="768"/>
                </a:cubicBezTo>
                <a:cubicBezTo>
                  <a:pt x="256" y="773"/>
                  <a:pt x="259" y="769"/>
                  <a:pt x="257" y="767"/>
                </a:cubicBezTo>
                <a:close/>
                <a:moveTo>
                  <a:pt x="269" y="777"/>
                </a:moveTo>
                <a:cubicBezTo>
                  <a:pt x="269" y="776"/>
                  <a:pt x="265" y="778"/>
                  <a:pt x="267" y="780"/>
                </a:cubicBezTo>
                <a:cubicBezTo>
                  <a:pt x="268" y="779"/>
                  <a:pt x="271" y="779"/>
                  <a:pt x="269" y="777"/>
                </a:cubicBezTo>
                <a:close/>
                <a:moveTo>
                  <a:pt x="283" y="779"/>
                </a:moveTo>
                <a:cubicBezTo>
                  <a:pt x="281" y="778"/>
                  <a:pt x="278" y="779"/>
                  <a:pt x="279" y="781"/>
                </a:cubicBezTo>
                <a:cubicBezTo>
                  <a:pt x="280" y="782"/>
                  <a:pt x="286" y="783"/>
                  <a:pt x="283" y="779"/>
                </a:cubicBezTo>
                <a:close/>
                <a:moveTo>
                  <a:pt x="260" y="742"/>
                </a:moveTo>
                <a:cubicBezTo>
                  <a:pt x="259" y="740"/>
                  <a:pt x="255" y="740"/>
                  <a:pt x="255" y="742"/>
                </a:cubicBezTo>
                <a:cubicBezTo>
                  <a:pt x="258" y="745"/>
                  <a:pt x="258" y="741"/>
                  <a:pt x="260" y="742"/>
                </a:cubicBezTo>
                <a:close/>
                <a:moveTo>
                  <a:pt x="247" y="706"/>
                </a:moveTo>
                <a:cubicBezTo>
                  <a:pt x="250" y="703"/>
                  <a:pt x="244" y="697"/>
                  <a:pt x="241" y="697"/>
                </a:cubicBezTo>
                <a:cubicBezTo>
                  <a:pt x="242" y="702"/>
                  <a:pt x="239" y="699"/>
                  <a:pt x="237" y="701"/>
                </a:cubicBezTo>
                <a:cubicBezTo>
                  <a:pt x="239" y="704"/>
                  <a:pt x="240" y="704"/>
                  <a:pt x="240" y="707"/>
                </a:cubicBezTo>
                <a:cubicBezTo>
                  <a:pt x="243" y="708"/>
                  <a:pt x="245" y="702"/>
                  <a:pt x="247" y="706"/>
                </a:cubicBezTo>
                <a:close/>
                <a:moveTo>
                  <a:pt x="267" y="735"/>
                </a:moveTo>
                <a:cubicBezTo>
                  <a:pt x="266" y="736"/>
                  <a:pt x="263" y="736"/>
                  <a:pt x="264" y="738"/>
                </a:cubicBezTo>
                <a:cubicBezTo>
                  <a:pt x="266" y="739"/>
                  <a:pt x="269" y="738"/>
                  <a:pt x="267" y="735"/>
                </a:cubicBezTo>
                <a:close/>
                <a:moveTo>
                  <a:pt x="250" y="708"/>
                </a:moveTo>
                <a:cubicBezTo>
                  <a:pt x="249" y="709"/>
                  <a:pt x="248" y="709"/>
                  <a:pt x="247" y="709"/>
                </a:cubicBezTo>
                <a:cubicBezTo>
                  <a:pt x="249" y="711"/>
                  <a:pt x="246" y="710"/>
                  <a:pt x="247" y="712"/>
                </a:cubicBezTo>
                <a:cubicBezTo>
                  <a:pt x="249" y="713"/>
                  <a:pt x="253" y="712"/>
                  <a:pt x="250" y="708"/>
                </a:cubicBezTo>
                <a:close/>
                <a:moveTo>
                  <a:pt x="284" y="754"/>
                </a:moveTo>
                <a:cubicBezTo>
                  <a:pt x="290" y="749"/>
                  <a:pt x="290" y="749"/>
                  <a:pt x="290" y="749"/>
                </a:cubicBezTo>
                <a:cubicBezTo>
                  <a:pt x="289" y="748"/>
                  <a:pt x="290" y="745"/>
                  <a:pt x="288" y="746"/>
                </a:cubicBezTo>
                <a:cubicBezTo>
                  <a:pt x="288" y="747"/>
                  <a:pt x="289" y="747"/>
                  <a:pt x="289" y="748"/>
                </a:cubicBezTo>
                <a:cubicBezTo>
                  <a:pt x="286" y="748"/>
                  <a:pt x="286" y="750"/>
                  <a:pt x="284" y="751"/>
                </a:cubicBezTo>
                <a:cubicBezTo>
                  <a:pt x="283" y="749"/>
                  <a:pt x="283" y="749"/>
                  <a:pt x="283" y="749"/>
                </a:cubicBezTo>
                <a:cubicBezTo>
                  <a:pt x="282" y="751"/>
                  <a:pt x="280" y="749"/>
                  <a:pt x="278" y="750"/>
                </a:cubicBezTo>
                <a:cubicBezTo>
                  <a:pt x="282" y="752"/>
                  <a:pt x="277" y="753"/>
                  <a:pt x="279" y="754"/>
                </a:cubicBezTo>
                <a:cubicBezTo>
                  <a:pt x="281" y="752"/>
                  <a:pt x="281" y="750"/>
                  <a:pt x="284" y="754"/>
                </a:cubicBezTo>
                <a:close/>
                <a:moveTo>
                  <a:pt x="271" y="737"/>
                </a:moveTo>
                <a:cubicBezTo>
                  <a:pt x="272" y="736"/>
                  <a:pt x="272" y="735"/>
                  <a:pt x="271" y="733"/>
                </a:cubicBezTo>
                <a:cubicBezTo>
                  <a:pt x="270" y="733"/>
                  <a:pt x="269" y="733"/>
                  <a:pt x="268" y="734"/>
                </a:cubicBezTo>
                <a:cubicBezTo>
                  <a:pt x="269" y="736"/>
                  <a:pt x="270" y="737"/>
                  <a:pt x="271" y="737"/>
                </a:cubicBezTo>
                <a:close/>
                <a:moveTo>
                  <a:pt x="277" y="733"/>
                </a:moveTo>
                <a:cubicBezTo>
                  <a:pt x="279" y="730"/>
                  <a:pt x="284" y="731"/>
                  <a:pt x="284" y="725"/>
                </a:cubicBezTo>
                <a:cubicBezTo>
                  <a:pt x="285" y="726"/>
                  <a:pt x="288" y="727"/>
                  <a:pt x="287" y="724"/>
                </a:cubicBezTo>
                <a:cubicBezTo>
                  <a:pt x="284" y="723"/>
                  <a:pt x="284" y="723"/>
                  <a:pt x="281" y="723"/>
                </a:cubicBezTo>
                <a:cubicBezTo>
                  <a:pt x="281" y="729"/>
                  <a:pt x="273" y="728"/>
                  <a:pt x="273" y="732"/>
                </a:cubicBezTo>
                <a:cubicBezTo>
                  <a:pt x="275" y="733"/>
                  <a:pt x="275" y="730"/>
                  <a:pt x="277" y="733"/>
                </a:cubicBezTo>
                <a:close/>
                <a:moveTo>
                  <a:pt x="281" y="720"/>
                </a:moveTo>
                <a:cubicBezTo>
                  <a:pt x="280" y="720"/>
                  <a:pt x="275" y="721"/>
                  <a:pt x="278" y="724"/>
                </a:cubicBezTo>
                <a:cubicBezTo>
                  <a:pt x="279" y="722"/>
                  <a:pt x="282" y="723"/>
                  <a:pt x="281" y="720"/>
                </a:cubicBezTo>
                <a:close/>
                <a:moveTo>
                  <a:pt x="277" y="709"/>
                </a:moveTo>
                <a:cubicBezTo>
                  <a:pt x="276" y="708"/>
                  <a:pt x="276" y="709"/>
                  <a:pt x="276" y="710"/>
                </a:cubicBezTo>
                <a:cubicBezTo>
                  <a:pt x="277" y="710"/>
                  <a:pt x="279" y="709"/>
                  <a:pt x="280" y="709"/>
                </a:cubicBezTo>
                <a:cubicBezTo>
                  <a:pt x="277" y="708"/>
                  <a:pt x="277" y="704"/>
                  <a:pt x="276" y="707"/>
                </a:cubicBezTo>
                <a:cubicBezTo>
                  <a:pt x="276" y="706"/>
                  <a:pt x="277" y="708"/>
                  <a:pt x="277" y="709"/>
                </a:cubicBezTo>
                <a:close/>
                <a:moveTo>
                  <a:pt x="282" y="708"/>
                </a:moveTo>
                <a:cubicBezTo>
                  <a:pt x="283" y="708"/>
                  <a:pt x="283" y="709"/>
                  <a:pt x="284" y="710"/>
                </a:cubicBezTo>
                <a:cubicBezTo>
                  <a:pt x="283" y="710"/>
                  <a:pt x="281" y="711"/>
                  <a:pt x="282" y="712"/>
                </a:cubicBezTo>
                <a:cubicBezTo>
                  <a:pt x="285" y="713"/>
                  <a:pt x="283" y="705"/>
                  <a:pt x="282" y="708"/>
                </a:cubicBezTo>
                <a:close/>
                <a:moveTo>
                  <a:pt x="287" y="714"/>
                </a:moveTo>
                <a:cubicBezTo>
                  <a:pt x="287" y="715"/>
                  <a:pt x="288" y="716"/>
                  <a:pt x="287" y="716"/>
                </a:cubicBezTo>
                <a:cubicBezTo>
                  <a:pt x="287" y="717"/>
                  <a:pt x="286" y="717"/>
                  <a:pt x="286" y="718"/>
                </a:cubicBezTo>
                <a:cubicBezTo>
                  <a:pt x="287" y="717"/>
                  <a:pt x="290" y="718"/>
                  <a:pt x="290" y="716"/>
                </a:cubicBezTo>
                <a:cubicBezTo>
                  <a:pt x="287" y="716"/>
                  <a:pt x="293" y="715"/>
                  <a:pt x="290" y="715"/>
                </a:cubicBezTo>
                <a:cubicBezTo>
                  <a:pt x="289" y="717"/>
                  <a:pt x="287" y="712"/>
                  <a:pt x="287" y="714"/>
                </a:cubicBezTo>
                <a:close/>
                <a:moveTo>
                  <a:pt x="309" y="738"/>
                </a:moveTo>
                <a:cubicBezTo>
                  <a:pt x="307" y="735"/>
                  <a:pt x="305" y="735"/>
                  <a:pt x="304" y="736"/>
                </a:cubicBezTo>
                <a:cubicBezTo>
                  <a:pt x="304" y="737"/>
                  <a:pt x="303" y="738"/>
                  <a:pt x="305" y="741"/>
                </a:cubicBezTo>
                <a:cubicBezTo>
                  <a:pt x="307" y="740"/>
                  <a:pt x="308" y="739"/>
                  <a:pt x="309" y="738"/>
                </a:cubicBezTo>
                <a:close/>
                <a:moveTo>
                  <a:pt x="310" y="738"/>
                </a:moveTo>
                <a:cubicBezTo>
                  <a:pt x="311" y="734"/>
                  <a:pt x="317" y="735"/>
                  <a:pt x="318" y="731"/>
                </a:cubicBezTo>
                <a:cubicBezTo>
                  <a:pt x="315" y="732"/>
                  <a:pt x="310" y="734"/>
                  <a:pt x="305" y="732"/>
                </a:cubicBezTo>
                <a:cubicBezTo>
                  <a:pt x="307" y="737"/>
                  <a:pt x="309" y="733"/>
                  <a:pt x="310" y="738"/>
                </a:cubicBezTo>
                <a:close/>
                <a:moveTo>
                  <a:pt x="267" y="651"/>
                </a:moveTo>
                <a:cubicBezTo>
                  <a:pt x="266" y="649"/>
                  <a:pt x="264" y="649"/>
                  <a:pt x="263" y="650"/>
                </a:cubicBezTo>
                <a:cubicBezTo>
                  <a:pt x="264" y="651"/>
                  <a:pt x="264" y="652"/>
                  <a:pt x="264" y="653"/>
                </a:cubicBezTo>
                <a:cubicBezTo>
                  <a:pt x="265" y="652"/>
                  <a:pt x="266" y="651"/>
                  <a:pt x="267" y="651"/>
                </a:cubicBezTo>
                <a:close/>
                <a:moveTo>
                  <a:pt x="321" y="727"/>
                </a:moveTo>
                <a:cubicBezTo>
                  <a:pt x="320" y="729"/>
                  <a:pt x="320" y="728"/>
                  <a:pt x="318" y="728"/>
                </a:cubicBezTo>
                <a:cubicBezTo>
                  <a:pt x="319" y="730"/>
                  <a:pt x="323" y="729"/>
                  <a:pt x="321" y="727"/>
                </a:cubicBezTo>
                <a:close/>
                <a:moveTo>
                  <a:pt x="315" y="716"/>
                </a:moveTo>
                <a:cubicBezTo>
                  <a:pt x="314" y="716"/>
                  <a:pt x="312" y="718"/>
                  <a:pt x="313" y="720"/>
                </a:cubicBezTo>
                <a:cubicBezTo>
                  <a:pt x="315" y="719"/>
                  <a:pt x="315" y="718"/>
                  <a:pt x="315" y="716"/>
                </a:cubicBezTo>
                <a:close/>
                <a:moveTo>
                  <a:pt x="271" y="651"/>
                </a:moveTo>
                <a:cubicBezTo>
                  <a:pt x="270" y="650"/>
                  <a:pt x="269" y="651"/>
                  <a:pt x="271" y="653"/>
                </a:cubicBezTo>
                <a:cubicBezTo>
                  <a:pt x="272" y="651"/>
                  <a:pt x="273" y="652"/>
                  <a:pt x="274" y="650"/>
                </a:cubicBezTo>
                <a:cubicBezTo>
                  <a:pt x="275" y="650"/>
                  <a:pt x="276" y="652"/>
                  <a:pt x="277" y="652"/>
                </a:cubicBezTo>
                <a:cubicBezTo>
                  <a:pt x="277" y="648"/>
                  <a:pt x="273" y="650"/>
                  <a:pt x="271" y="650"/>
                </a:cubicBezTo>
                <a:cubicBezTo>
                  <a:pt x="270" y="649"/>
                  <a:pt x="271" y="648"/>
                  <a:pt x="271" y="648"/>
                </a:cubicBezTo>
                <a:cubicBezTo>
                  <a:pt x="269" y="649"/>
                  <a:pt x="268" y="647"/>
                  <a:pt x="266" y="649"/>
                </a:cubicBezTo>
                <a:cubicBezTo>
                  <a:pt x="268" y="653"/>
                  <a:pt x="269" y="648"/>
                  <a:pt x="271" y="651"/>
                </a:cubicBezTo>
                <a:close/>
                <a:moveTo>
                  <a:pt x="274" y="648"/>
                </a:moveTo>
                <a:cubicBezTo>
                  <a:pt x="273" y="646"/>
                  <a:pt x="275" y="646"/>
                  <a:pt x="274" y="645"/>
                </a:cubicBezTo>
                <a:cubicBezTo>
                  <a:pt x="272" y="647"/>
                  <a:pt x="270" y="642"/>
                  <a:pt x="267" y="644"/>
                </a:cubicBezTo>
                <a:cubicBezTo>
                  <a:pt x="267" y="644"/>
                  <a:pt x="267" y="645"/>
                  <a:pt x="267" y="646"/>
                </a:cubicBezTo>
                <a:cubicBezTo>
                  <a:pt x="270" y="643"/>
                  <a:pt x="271" y="648"/>
                  <a:pt x="274" y="648"/>
                </a:cubicBezTo>
                <a:close/>
                <a:moveTo>
                  <a:pt x="219" y="564"/>
                </a:moveTo>
                <a:cubicBezTo>
                  <a:pt x="219" y="564"/>
                  <a:pt x="219" y="564"/>
                  <a:pt x="218" y="564"/>
                </a:cubicBezTo>
                <a:cubicBezTo>
                  <a:pt x="218" y="565"/>
                  <a:pt x="218" y="565"/>
                  <a:pt x="218" y="565"/>
                </a:cubicBezTo>
                <a:cubicBezTo>
                  <a:pt x="220" y="567"/>
                  <a:pt x="218" y="566"/>
                  <a:pt x="219" y="568"/>
                </a:cubicBezTo>
                <a:cubicBezTo>
                  <a:pt x="221" y="568"/>
                  <a:pt x="219" y="566"/>
                  <a:pt x="219" y="564"/>
                </a:cubicBezTo>
                <a:close/>
                <a:moveTo>
                  <a:pt x="285" y="643"/>
                </a:moveTo>
                <a:cubicBezTo>
                  <a:pt x="283" y="644"/>
                  <a:pt x="277" y="645"/>
                  <a:pt x="278" y="649"/>
                </a:cubicBezTo>
                <a:cubicBezTo>
                  <a:pt x="281" y="646"/>
                  <a:pt x="287" y="649"/>
                  <a:pt x="285" y="643"/>
                </a:cubicBezTo>
                <a:close/>
                <a:moveTo>
                  <a:pt x="327" y="705"/>
                </a:moveTo>
                <a:cubicBezTo>
                  <a:pt x="327" y="702"/>
                  <a:pt x="329" y="701"/>
                  <a:pt x="326" y="698"/>
                </a:cubicBezTo>
                <a:cubicBezTo>
                  <a:pt x="324" y="699"/>
                  <a:pt x="318" y="702"/>
                  <a:pt x="320" y="708"/>
                </a:cubicBezTo>
                <a:cubicBezTo>
                  <a:pt x="323" y="707"/>
                  <a:pt x="324" y="705"/>
                  <a:pt x="327" y="705"/>
                </a:cubicBezTo>
                <a:close/>
                <a:moveTo>
                  <a:pt x="234" y="561"/>
                </a:moveTo>
                <a:cubicBezTo>
                  <a:pt x="233" y="560"/>
                  <a:pt x="227" y="562"/>
                  <a:pt x="228" y="566"/>
                </a:cubicBezTo>
                <a:cubicBezTo>
                  <a:pt x="229" y="565"/>
                  <a:pt x="235" y="564"/>
                  <a:pt x="234" y="561"/>
                </a:cubicBezTo>
                <a:close/>
                <a:moveTo>
                  <a:pt x="288" y="639"/>
                </a:moveTo>
                <a:cubicBezTo>
                  <a:pt x="289" y="643"/>
                  <a:pt x="284" y="639"/>
                  <a:pt x="286" y="644"/>
                </a:cubicBezTo>
                <a:cubicBezTo>
                  <a:pt x="288" y="643"/>
                  <a:pt x="287" y="640"/>
                  <a:pt x="288" y="643"/>
                </a:cubicBezTo>
                <a:cubicBezTo>
                  <a:pt x="289" y="643"/>
                  <a:pt x="289" y="639"/>
                  <a:pt x="288" y="639"/>
                </a:cubicBezTo>
                <a:close/>
                <a:moveTo>
                  <a:pt x="331" y="700"/>
                </a:moveTo>
                <a:cubicBezTo>
                  <a:pt x="330" y="698"/>
                  <a:pt x="328" y="695"/>
                  <a:pt x="327" y="697"/>
                </a:cubicBezTo>
                <a:cubicBezTo>
                  <a:pt x="329" y="700"/>
                  <a:pt x="329" y="700"/>
                  <a:pt x="329" y="700"/>
                </a:cubicBezTo>
                <a:cubicBezTo>
                  <a:pt x="330" y="700"/>
                  <a:pt x="330" y="699"/>
                  <a:pt x="331" y="700"/>
                </a:cubicBezTo>
                <a:close/>
                <a:moveTo>
                  <a:pt x="293" y="636"/>
                </a:moveTo>
                <a:cubicBezTo>
                  <a:pt x="292" y="636"/>
                  <a:pt x="290" y="639"/>
                  <a:pt x="291" y="641"/>
                </a:cubicBezTo>
                <a:cubicBezTo>
                  <a:pt x="292" y="639"/>
                  <a:pt x="295" y="641"/>
                  <a:pt x="293" y="636"/>
                </a:cubicBezTo>
                <a:close/>
                <a:moveTo>
                  <a:pt x="240" y="558"/>
                </a:moveTo>
                <a:cubicBezTo>
                  <a:pt x="239" y="559"/>
                  <a:pt x="237" y="560"/>
                  <a:pt x="239" y="562"/>
                </a:cubicBezTo>
                <a:cubicBezTo>
                  <a:pt x="239" y="561"/>
                  <a:pt x="243" y="560"/>
                  <a:pt x="240" y="558"/>
                </a:cubicBezTo>
                <a:close/>
                <a:moveTo>
                  <a:pt x="312" y="667"/>
                </a:moveTo>
                <a:cubicBezTo>
                  <a:pt x="312" y="668"/>
                  <a:pt x="313" y="670"/>
                  <a:pt x="314" y="672"/>
                </a:cubicBezTo>
                <a:cubicBezTo>
                  <a:pt x="317" y="671"/>
                  <a:pt x="315" y="665"/>
                  <a:pt x="312" y="667"/>
                </a:cubicBezTo>
                <a:close/>
                <a:moveTo>
                  <a:pt x="313" y="648"/>
                </a:moveTo>
                <a:cubicBezTo>
                  <a:pt x="312" y="649"/>
                  <a:pt x="312" y="647"/>
                  <a:pt x="310" y="646"/>
                </a:cubicBezTo>
                <a:cubicBezTo>
                  <a:pt x="309" y="647"/>
                  <a:pt x="308" y="649"/>
                  <a:pt x="307" y="648"/>
                </a:cubicBezTo>
                <a:cubicBezTo>
                  <a:pt x="307" y="647"/>
                  <a:pt x="306" y="646"/>
                  <a:pt x="306" y="645"/>
                </a:cubicBezTo>
                <a:cubicBezTo>
                  <a:pt x="307" y="644"/>
                  <a:pt x="310" y="645"/>
                  <a:pt x="308" y="642"/>
                </a:cubicBezTo>
                <a:cubicBezTo>
                  <a:pt x="305" y="641"/>
                  <a:pt x="299" y="645"/>
                  <a:pt x="303" y="647"/>
                </a:cubicBezTo>
                <a:cubicBezTo>
                  <a:pt x="302" y="649"/>
                  <a:pt x="301" y="647"/>
                  <a:pt x="300" y="648"/>
                </a:cubicBezTo>
                <a:cubicBezTo>
                  <a:pt x="301" y="650"/>
                  <a:pt x="301" y="651"/>
                  <a:pt x="301" y="652"/>
                </a:cubicBezTo>
                <a:cubicBezTo>
                  <a:pt x="304" y="651"/>
                  <a:pt x="303" y="647"/>
                  <a:pt x="304" y="645"/>
                </a:cubicBezTo>
                <a:cubicBezTo>
                  <a:pt x="306" y="649"/>
                  <a:pt x="304" y="651"/>
                  <a:pt x="303" y="653"/>
                </a:cubicBezTo>
                <a:cubicBezTo>
                  <a:pt x="305" y="652"/>
                  <a:pt x="307" y="657"/>
                  <a:pt x="309" y="656"/>
                </a:cubicBezTo>
                <a:cubicBezTo>
                  <a:pt x="308" y="654"/>
                  <a:pt x="311" y="653"/>
                  <a:pt x="310" y="649"/>
                </a:cubicBezTo>
                <a:cubicBezTo>
                  <a:pt x="311" y="650"/>
                  <a:pt x="314" y="650"/>
                  <a:pt x="313" y="648"/>
                </a:cubicBezTo>
                <a:close/>
                <a:moveTo>
                  <a:pt x="190" y="466"/>
                </a:moveTo>
                <a:cubicBezTo>
                  <a:pt x="188" y="466"/>
                  <a:pt x="193" y="464"/>
                  <a:pt x="190" y="462"/>
                </a:cubicBezTo>
                <a:cubicBezTo>
                  <a:pt x="190" y="463"/>
                  <a:pt x="188" y="464"/>
                  <a:pt x="188" y="465"/>
                </a:cubicBezTo>
                <a:cubicBezTo>
                  <a:pt x="189" y="465"/>
                  <a:pt x="188" y="466"/>
                  <a:pt x="189" y="467"/>
                </a:cubicBezTo>
                <a:cubicBezTo>
                  <a:pt x="189" y="467"/>
                  <a:pt x="192" y="468"/>
                  <a:pt x="190" y="466"/>
                </a:cubicBezTo>
                <a:close/>
                <a:moveTo>
                  <a:pt x="318" y="638"/>
                </a:moveTo>
                <a:cubicBezTo>
                  <a:pt x="320" y="637"/>
                  <a:pt x="319" y="635"/>
                  <a:pt x="319" y="634"/>
                </a:cubicBezTo>
                <a:cubicBezTo>
                  <a:pt x="320" y="635"/>
                  <a:pt x="321" y="636"/>
                  <a:pt x="322" y="635"/>
                </a:cubicBezTo>
                <a:cubicBezTo>
                  <a:pt x="320" y="633"/>
                  <a:pt x="321" y="632"/>
                  <a:pt x="321" y="630"/>
                </a:cubicBezTo>
                <a:cubicBezTo>
                  <a:pt x="320" y="630"/>
                  <a:pt x="320" y="630"/>
                  <a:pt x="319" y="629"/>
                </a:cubicBezTo>
                <a:cubicBezTo>
                  <a:pt x="316" y="636"/>
                  <a:pt x="307" y="635"/>
                  <a:pt x="305" y="641"/>
                </a:cubicBezTo>
                <a:cubicBezTo>
                  <a:pt x="306" y="637"/>
                  <a:pt x="309" y="644"/>
                  <a:pt x="312" y="642"/>
                </a:cubicBezTo>
                <a:cubicBezTo>
                  <a:pt x="311" y="639"/>
                  <a:pt x="310" y="641"/>
                  <a:pt x="309" y="640"/>
                </a:cubicBezTo>
                <a:cubicBezTo>
                  <a:pt x="309" y="639"/>
                  <a:pt x="309" y="639"/>
                  <a:pt x="309" y="638"/>
                </a:cubicBezTo>
                <a:cubicBezTo>
                  <a:pt x="313" y="642"/>
                  <a:pt x="312" y="633"/>
                  <a:pt x="318" y="638"/>
                </a:cubicBezTo>
                <a:close/>
                <a:moveTo>
                  <a:pt x="322" y="640"/>
                </a:moveTo>
                <a:cubicBezTo>
                  <a:pt x="320" y="639"/>
                  <a:pt x="317" y="648"/>
                  <a:pt x="314" y="646"/>
                </a:cubicBezTo>
                <a:cubicBezTo>
                  <a:pt x="315" y="648"/>
                  <a:pt x="315" y="647"/>
                  <a:pt x="315" y="649"/>
                </a:cubicBezTo>
                <a:cubicBezTo>
                  <a:pt x="316" y="645"/>
                  <a:pt x="322" y="645"/>
                  <a:pt x="322" y="640"/>
                </a:cubicBezTo>
                <a:close/>
                <a:moveTo>
                  <a:pt x="335" y="661"/>
                </a:moveTo>
                <a:cubicBezTo>
                  <a:pt x="334" y="663"/>
                  <a:pt x="331" y="664"/>
                  <a:pt x="332" y="664"/>
                </a:cubicBezTo>
                <a:cubicBezTo>
                  <a:pt x="334" y="665"/>
                  <a:pt x="337" y="665"/>
                  <a:pt x="335" y="661"/>
                </a:cubicBezTo>
                <a:close/>
                <a:moveTo>
                  <a:pt x="321" y="648"/>
                </a:moveTo>
                <a:cubicBezTo>
                  <a:pt x="322" y="650"/>
                  <a:pt x="322" y="650"/>
                  <a:pt x="322" y="650"/>
                </a:cubicBezTo>
                <a:cubicBezTo>
                  <a:pt x="326" y="650"/>
                  <a:pt x="323" y="646"/>
                  <a:pt x="321" y="648"/>
                </a:cubicBezTo>
                <a:close/>
                <a:moveTo>
                  <a:pt x="205" y="463"/>
                </a:moveTo>
                <a:cubicBezTo>
                  <a:pt x="205" y="462"/>
                  <a:pt x="204" y="458"/>
                  <a:pt x="202" y="459"/>
                </a:cubicBezTo>
                <a:cubicBezTo>
                  <a:pt x="202" y="461"/>
                  <a:pt x="202" y="463"/>
                  <a:pt x="203" y="465"/>
                </a:cubicBezTo>
                <a:cubicBezTo>
                  <a:pt x="203" y="465"/>
                  <a:pt x="204" y="464"/>
                  <a:pt x="205" y="463"/>
                </a:cubicBezTo>
                <a:close/>
                <a:moveTo>
                  <a:pt x="327" y="649"/>
                </a:moveTo>
                <a:cubicBezTo>
                  <a:pt x="327" y="647"/>
                  <a:pt x="325" y="646"/>
                  <a:pt x="325" y="644"/>
                </a:cubicBezTo>
                <a:cubicBezTo>
                  <a:pt x="322" y="644"/>
                  <a:pt x="326" y="650"/>
                  <a:pt x="327" y="649"/>
                </a:cubicBezTo>
                <a:close/>
                <a:moveTo>
                  <a:pt x="341" y="663"/>
                </a:moveTo>
                <a:cubicBezTo>
                  <a:pt x="340" y="660"/>
                  <a:pt x="336" y="662"/>
                  <a:pt x="338" y="664"/>
                </a:cubicBezTo>
                <a:cubicBezTo>
                  <a:pt x="339" y="665"/>
                  <a:pt x="340" y="664"/>
                  <a:pt x="341" y="663"/>
                </a:cubicBezTo>
                <a:close/>
                <a:moveTo>
                  <a:pt x="211" y="460"/>
                </a:moveTo>
                <a:cubicBezTo>
                  <a:pt x="212" y="457"/>
                  <a:pt x="216" y="461"/>
                  <a:pt x="215" y="458"/>
                </a:cubicBezTo>
                <a:cubicBezTo>
                  <a:pt x="215" y="458"/>
                  <a:pt x="214" y="458"/>
                  <a:pt x="213" y="457"/>
                </a:cubicBezTo>
                <a:cubicBezTo>
                  <a:pt x="214" y="456"/>
                  <a:pt x="216" y="456"/>
                  <a:pt x="215" y="454"/>
                </a:cubicBezTo>
                <a:cubicBezTo>
                  <a:pt x="211" y="454"/>
                  <a:pt x="213" y="454"/>
                  <a:pt x="212" y="457"/>
                </a:cubicBezTo>
                <a:cubicBezTo>
                  <a:pt x="211" y="456"/>
                  <a:pt x="211" y="455"/>
                  <a:pt x="211" y="454"/>
                </a:cubicBezTo>
                <a:cubicBezTo>
                  <a:pt x="210" y="454"/>
                  <a:pt x="210" y="454"/>
                  <a:pt x="209" y="454"/>
                </a:cubicBezTo>
                <a:cubicBezTo>
                  <a:pt x="209" y="456"/>
                  <a:pt x="211" y="455"/>
                  <a:pt x="210" y="457"/>
                </a:cubicBezTo>
                <a:cubicBezTo>
                  <a:pt x="209" y="457"/>
                  <a:pt x="208" y="455"/>
                  <a:pt x="207" y="457"/>
                </a:cubicBezTo>
                <a:cubicBezTo>
                  <a:pt x="209" y="458"/>
                  <a:pt x="204" y="458"/>
                  <a:pt x="206" y="460"/>
                </a:cubicBezTo>
                <a:cubicBezTo>
                  <a:pt x="207" y="459"/>
                  <a:pt x="206" y="461"/>
                  <a:pt x="208" y="462"/>
                </a:cubicBezTo>
                <a:cubicBezTo>
                  <a:pt x="209" y="460"/>
                  <a:pt x="210" y="457"/>
                  <a:pt x="211" y="460"/>
                </a:cubicBezTo>
                <a:close/>
                <a:moveTo>
                  <a:pt x="270" y="547"/>
                </a:moveTo>
                <a:cubicBezTo>
                  <a:pt x="269" y="549"/>
                  <a:pt x="266" y="547"/>
                  <a:pt x="268" y="550"/>
                </a:cubicBezTo>
                <a:cubicBezTo>
                  <a:pt x="268" y="549"/>
                  <a:pt x="272" y="549"/>
                  <a:pt x="270" y="547"/>
                </a:cubicBezTo>
                <a:close/>
                <a:moveTo>
                  <a:pt x="326" y="633"/>
                </a:moveTo>
                <a:cubicBezTo>
                  <a:pt x="326" y="634"/>
                  <a:pt x="323" y="634"/>
                  <a:pt x="325" y="636"/>
                </a:cubicBezTo>
                <a:cubicBezTo>
                  <a:pt x="327" y="637"/>
                  <a:pt x="328" y="635"/>
                  <a:pt x="326" y="633"/>
                </a:cubicBezTo>
                <a:close/>
                <a:moveTo>
                  <a:pt x="324" y="623"/>
                </a:moveTo>
                <a:cubicBezTo>
                  <a:pt x="322" y="625"/>
                  <a:pt x="320" y="623"/>
                  <a:pt x="319" y="623"/>
                </a:cubicBezTo>
                <a:cubicBezTo>
                  <a:pt x="321" y="627"/>
                  <a:pt x="326" y="628"/>
                  <a:pt x="324" y="623"/>
                </a:cubicBezTo>
                <a:close/>
                <a:moveTo>
                  <a:pt x="251" y="516"/>
                </a:moveTo>
                <a:cubicBezTo>
                  <a:pt x="250" y="515"/>
                  <a:pt x="248" y="514"/>
                  <a:pt x="249" y="516"/>
                </a:cubicBezTo>
                <a:cubicBezTo>
                  <a:pt x="249" y="516"/>
                  <a:pt x="250" y="516"/>
                  <a:pt x="250" y="517"/>
                </a:cubicBezTo>
                <a:cubicBezTo>
                  <a:pt x="250" y="518"/>
                  <a:pt x="249" y="518"/>
                  <a:pt x="250" y="519"/>
                </a:cubicBezTo>
                <a:cubicBezTo>
                  <a:pt x="250" y="518"/>
                  <a:pt x="251" y="517"/>
                  <a:pt x="251" y="516"/>
                </a:cubicBezTo>
                <a:close/>
                <a:moveTo>
                  <a:pt x="364" y="650"/>
                </a:moveTo>
                <a:cubicBezTo>
                  <a:pt x="360" y="649"/>
                  <a:pt x="362" y="657"/>
                  <a:pt x="358" y="655"/>
                </a:cubicBezTo>
                <a:cubicBezTo>
                  <a:pt x="358" y="654"/>
                  <a:pt x="357" y="654"/>
                  <a:pt x="357" y="653"/>
                </a:cubicBezTo>
                <a:cubicBezTo>
                  <a:pt x="358" y="651"/>
                  <a:pt x="359" y="654"/>
                  <a:pt x="360" y="653"/>
                </a:cubicBezTo>
                <a:cubicBezTo>
                  <a:pt x="357" y="651"/>
                  <a:pt x="356" y="649"/>
                  <a:pt x="353" y="649"/>
                </a:cubicBezTo>
                <a:cubicBezTo>
                  <a:pt x="354" y="653"/>
                  <a:pt x="355" y="652"/>
                  <a:pt x="357" y="655"/>
                </a:cubicBezTo>
                <a:cubicBezTo>
                  <a:pt x="354" y="658"/>
                  <a:pt x="353" y="657"/>
                  <a:pt x="351" y="661"/>
                </a:cubicBezTo>
                <a:cubicBezTo>
                  <a:pt x="350" y="660"/>
                  <a:pt x="350" y="658"/>
                  <a:pt x="349" y="659"/>
                </a:cubicBezTo>
                <a:cubicBezTo>
                  <a:pt x="349" y="662"/>
                  <a:pt x="348" y="663"/>
                  <a:pt x="348" y="666"/>
                </a:cubicBezTo>
                <a:cubicBezTo>
                  <a:pt x="350" y="666"/>
                  <a:pt x="352" y="668"/>
                  <a:pt x="355" y="667"/>
                </a:cubicBezTo>
                <a:cubicBezTo>
                  <a:pt x="355" y="665"/>
                  <a:pt x="353" y="663"/>
                  <a:pt x="353" y="662"/>
                </a:cubicBezTo>
                <a:cubicBezTo>
                  <a:pt x="355" y="663"/>
                  <a:pt x="356" y="663"/>
                  <a:pt x="358" y="663"/>
                </a:cubicBezTo>
                <a:cubicBezTo>
                  <a:pt x="358" y="665"/>
                  <a:pt x="357" y="664"/>
                  <a:pt x="355" y="665"/>
                </a:cubicBezTo>
                <a:cubicBezTo>
                  <a:pt x="358" y="668"/>
                  <a:pt x="360" y="667"/>
                  <a:pt x="362" y="665"/>
                </a:cubicBezTo>
                <a:cubicBezTo>
                  <a:pt x="360" y="660"/>
                  <a:pt x="364" y="663"/>
                  <a:pt x="363" y="657"/>
                </a:cubicBezTo>
                <a:cubicBezTo>
                  <a:pt x="365" y="663"/>
                  <a:pt x="368" y="657"/>
                  <a:pt x="368" y="657"/>
                </a:cubicBezTo>
                <a:cubicBezTo>
                  <a:pt x="369" y="658"/>
                  <a:pt x="369" y="659"/>
                  <a:pt x="369" y="660"/>
                </a:cubicBezTo>
                <a:cubicBezTo>
                  <a:pt x="372" y="656"/>
                  <a:pt x="378" y="652"/>
                  <a:pt x="383" y="651"/>
                </a:cubicBezTo>
                <a:cubicBezTo>
                  <a:pt x="384" y="653"/>
                  <a:pt x="381" y="654"/>
                  <a:pt x="380" y="656"/>
                </a:cubicBezTo>
                <a:cubicBezTo>
                  <a:pt x="374" y="658"/>
                  <a:pt x="367" y="662"/>
                  <a:pt x="362" y="669"/>
                </a:cubicBezTo>
                <a:cubicBezTo>
                  <a:pt x="361" y="668"/>
                  <a:pt x="361" y="668"/>
                  <a:pt x="361" y="667"/>
                </a:cubicBezTo>
                <a:cubicBezTo>
                  <a:pt x="360" y="668"/>
                  <a:pt x="360" y="670"/>
                  <a:pt x="360" y="671"/>
                </a:cubicBezTo>
                <a:cubicBezTo>
                  <a:pt x="358" y="671"/>
                  <a:pt x="354" y="670"/>
                  <a:pt x="353" y="673"/>
                </a:cubicBezTo>
                <a:cubicBezTo>
                  <a:pt x="356" y="673"/>
                  <a:pt x="362" y="671"/>
                  <a:pt x="361" y="676"/>
                </a:cubicBezTo>
                <a:cubicBezTo>
                  <a:pt x="364" y="676"/>
                  <a:pt x="367" y="673"/>
                  <a:pt x="368" y="671"/>
                </a:cubicBezTo>
                <a:cubicBezTo>
                  <a:pt x="370" y="672"/>
                  <a:pt x="369" y="675"/>
                  <a:pt x="371" y="673"/>
                </a:cubicBezTo>
                <a:cubicBezTo>
                  <a:pt x="370" y="668"/>
                  <a:pt x="379" y="666"/>
                  <a:pt x="381" y="666"/>
                </a:cubicBezTo>
                <a:cubicBezTo>
                  <a:pt x="383" y="663"/>
                  <a:pt x="386" y="663"/>
                  <a:pt x="388" y="665"/>
                </a:cubicBezTo>
                <a:cubicBezTo>
                  <a:pt x="389" y="665"/>
                  <a:pt x="390" y="664"/>
                  <a:pt x="392" y="664"/>
                </a:cubicBezTo>
                <a:cubicBezTo>
                  <a:pt x="393" y="663"/>
                  <a:pt x="393" y="663"/>
                  <a:pt x="393" y="663"/>
                </a:cubicBezTo>
                <a:cubicBezTo>
                  <a:pt x="393" y="663"/>
                  <a:pt x="393" y="663"/>
                  <a:pt x="393" y="663"/>
                </a:cubicBezTo>
                <a:cubicBezTo>
                  <a:pt x="394" y="664"/>
                  <a:pt x="394" y="664"/>
                  <a:pt x="394" y="664"/>
                </a:cubicBezTo>
                <a:cubicBezTo>
                  <a:pt x="394" y="665"/>
                  <a:pt x="394" y="665"/>
                  <a:pt x="394" y="665"/>
                </a:cubicBezTo>
                <a:cubicBezTo>
                  <a:pt x="394" y="665"/>
                  <a:pt x="394" y="665"/>
                  <a:pt x="394" y="665"/>
                </a:cubicBezTo>
                <a:cubicBezTo>
                  <a:pt x="395" y="665"/>
                  <a:pt x="395" y="665"/>
                  <a:pt x="395" y="665"/>
                </a:cubicBezTo>
                <a:cubicBezTo>
                  <a:pt x="395" y="665"/>
                  <a:pt x="395" y="665"/>
                  <a:pt x="395" y="665"/>
                </a:cubicBezTo>
                <a:cubicBezTo>
                  <a:pt x="393" y="666"/>
                  <a:pt x="394" y="665"/>
                  <a:pt x="394" y="665"/>
                </a:cubicBezTo>
                <a:cubicBezTo>
                  <a:pt x="394" y="665"/>
                  <a:pt x="394" y="665"/>
                  <a:pt x="394" y="665"/>
                </a:cubicBezTo>
                <a:cubicBezTo>
                  <a:pt x="393" y="664"/>
                  <a:pt x="393" y="664"/>
                  <a:pt x="393" y="664"/>
                </a:cubicBezTo>
                <a:cubicBezTo>
                  <a:pt x="394" y="664"/>
                  <a:pt x="394" y="663"/>
                  <a:pt x="395" y="662"/>
                </a:cubicBezTo>
                <a:cubicBezTo>
                  <a:pt x="397" y="661"/>
                  <a:pt x="400" y="660"/>
                  <a:pt x="403" y="659"/>
                </a:cubicBezTo>
                <a:cubicBezTo>
                  <a:pt x="403" y="658"/>
                  <a:pt x="402" y="656"/>
                  <a:pt x="403" y="655"/>
                </a:cubicBezTo>
                <a:cubicBezTo>
                  <a:pt x="407" y="656"/>
                  <a:pt x="413" y="653"/>
                  <a:pt x="412" y="649"/>
                </a:cubicBezTo>
                <a:cubicBezTo>
                  <a:pt x="413" y="650"/>
                  <a:pt x="414" y="650"/>
                  <a:pt x="416" y="650"/>
                </a:cubicBezTo>
                <a:cubicBezTo>
                  <a:pt x="418" y="645"/>
                  <a:pt x="419" y="644"/>
                  <a:pt x="423" y="642"/>
                </a:cubicBezTo>
                <a:cubicBezTo>
                  <a:pt x="416" y="634"/>
                  <a:pt x="429" y="633"/>
                  <a:pt x="429" y="628"/>
                </a:cubicBezTo>
                <a:cubicBezTo>
                  <a:pt x="430" y="629"/>
                  <a:pt x="432" y="629"/>
                  <a:pt x="432" y="627"/>
                </a:cubicBezTo>
                <a:cubicBezTo>
                  <a:pt x="433" y="628"/>
                  <a:pt x="433" y="628"/>
                  <a:pt x="433" y="629"/>
                </a:cubicBezTo>
                <a:cubicBezTo>
                  <a:pt x="436" y="627"/>
                  <a:pt x="440" y="626"/>
                  <a:pt x="440" y="623"/>
                </a:cubicBezTo>
                <a:cubicBezTo>
                  <a:pt x="439" y="624"/>
                  <a:pt x="438" y="624"/>
                  <a:pt x="437" y="623"/>
                </a:cubicBezTo>
                <a:cubicBezTo>
                  <a:pt x="437" y="621"/>
                  <a:pt x="439" y="621"/>
                  <a:pt x="441" y="622"/>
                </a:cubicBezTo>
                <a:cubicBezTo>
                  <a:pt x="440" y="620"/>
                  <a:pt x="441" y="619"/>
                  <a:pt x="440" y="618"/>
                </a:cubicBezTo>
                <a:cubicBezTo>
                  <a:pt x="437" y="620"/>
                  <a:pt x="433" y="619"/>
                  <a:pt x="433" y="623"/>
                </a:cubicBezTo>
                <a:cubicBezTo>
                  <a:pt x="429" y="620"/>
                  <a:pt x="425" y="626"/>
                  <a:pt x="425" y="630"/>
                </a:cubicBezTo>
                <a:cubicBezTo>
                  <a:pt x="425" y="629"/>
                  <a:pt x="424" y="629"/>
                  <a:pt x="424" y="629"/>
                </a:cubicBezTo>
                <a:cubicBezTo>
                  <a:pt x="425" y="629"/>
                  <a:pt x="426" y="628"/>
                  <a:pt x="424" y="626"/>
                </a:cubicBezTo>
                <a:cubicBezTo>
                  <a:pt x="419" y="625"/>
                  <a:pt x="413" y="637"/>
                  <a:pt x="408" y="632"/>
                </a:cubicBezTo>
                <a:cubicBezTo>
                  <a:pt x="406" y="634"/>
                  <a:pt x="407" y="634"/>
                  <a:pt x="406" y="637"/>
                </a:cubicBezTo>
                <a:cubicBezTo>
                  <a:pt x="405" y="633"/>
                  <a:pt x="401" y="636"/>
                  <a:pt x="402" y="638"/>
                </a:cubicBezTo>
                <a:cubicBezTo>
                  <a:pt x="395" y="638"/>
                  <a:pt x="393" y="647"/>
                  <a:pt x="385" y="644"/>
                </a:cubicBezTo>
                <a:cubicBezTo>
                  <a:pt x="384" y="645"/>
                  <a:pt x="387" y="647"/>
                  <a:pt x="385" y="648"/>
                </a:cubicBezTo>
                <a:cubicBezTo>
                  <a:pt x="384" y="647"/>
                  <a:pt x="384" y="645"/>
                  <a:pt x="384" y="645"/>
                </a:cubicBezTo>
                <a:cubicBezTo>
                  <a:pt x="384" y="645"/>
                  <a:pt x="383" y="645"/>
                  <a:pt x="383" y="645"/>
                </a:cubicBezTo>
                <a:cubicBezTo>
                  <a:pt x="383" y="646"/>
                  <a:pt x="383" y="646"/>
                  <a:pt x="383" y="646"/>
                </a:cubicBezTo>
                <a:cubicBezTo>
                  <a:pt x="382" y="646"/>
                  <a:pt x="382" y="646"/>
                  <a:pt x="382" y="646"/>
                </a:cubicBezTo>
                <a:cubicBezTo>
                  <a:pt x="382" y="645"/>
                  <a:pt x="382" y="645"/>
                  <a:pt x="382" y="645"/>
                </a:cubicBezTo>
                <a:cubicBezTo>
                  <a:pt x="382" y="645"/>
                  <a:pt x="382" y="645"/>
                  <a:pt x="382" y="645"/>
                </a:cubicBezTo>
                <a:cubicBezTo>
                  <a:pt x="382" y="645"/>
                  <a:pt x="382" y="645"/>
                  <a:pt x="382" y="645"/>
                </a:cubicBezTo>
                <a:cubicBezTo>
                  <a:pt x="383" y="647"/>
                  <a:pt x="383" y="647"/>
                  <a:pt x="383" y="647"/>
                </a:cubicBezTo>
                <a:cubicBezTo>
                  <a:pt x="383" y="647"/>
                  <a:pt x="385" y="644"/>
                  <a:pt x="382" y="645"/>
                </a:cubicBezTo>
                <a:cubicBezTo>
                  <a:pt x="383" y="645"/>
                  <a:pt x="383" y="645"/>
                  <a:pt x="383" y="645"/>
                </a:cubicBezTo>
                <a:cubicBezTo>
                  <a:pt x="383" y="645"/>
                  <a:pt x="383" y="645"/>
                  <a:pt x="383" y="645"/>
                </a:cubicBezTo>
                <a:cubicBezTo>
                  <a:pt x="383" y="645"/>
                  <a:pt x="383" y="645"/>
                  <a:pt x="383" y="645"/>
                </a:cubicBezTo>
                <a:cubicBezTo>
                  <a:pt x="382" y="645"/>
                  <a:pt x="382" y="646"/>
                  <a:pt x="382" y="646"/>
                </a:cubicBezTo>
                <a:cubicBezTo>
                  <a:pt x="381" y="645"/>
                  <a:pt x="381" y="645"/>
                  <a:pt x="379" y="645"/>
                </a:cubicBezTo>
                <a:cubicBezTo>
                  <a:pt x="379" y="647"/>
                  <a:pt x="383" y="647"/>
                  <a:pt x="382" y="648"/>
                </a:cubicBezTo>
                <a:cubicBezTo>
                  <a:pt x="380" y="647"/>
                  <a:pt x="381" y="651"/>
                  <a:pt x="379" y="649"/>
                </a:cubicBezTo>
                <a:cubicBezTo>
                  <a:pt x="378" y="648"/>
                  <a:pt x="381" y="648"/>
                  <a:pt x="379" y="646"/>
                </a:cubicBezTo>
                <a:cubicBezTo>
                  <a:pt x="377" y="647"/>
                  <a:pt x="376" y="646"/>
                  <a:pt x="374" y="647"/>
                </a:cubicBezTo>
                <a:cubicBezTo>
                  <a:pt x="375" y="650"/>
                  <a:pt x="376" y="646"/>
                  <a:pt x="377" y="649"/>
                </a:cubicBezTo>
                <a:cubicBezTo>
                  <a:pt x="374" y="648"/>
                  <a:pt x="374" y="651"/>
                  <a:pt x="372" y="650"/>
                </a:cubicBezTo>
                <a:cubicBezTo>
                  <a:pt x="371" y="648"/>
                  <a:pt x="375" y="648"/>
                  <a:pt x="373" y="645"/>
                </a:cubicBezTo>
                <a:cubicBezTo>
                  <a:pt x="371" y="647"/>
                  <a:pt x="371" y="648"/>
                  <a:pt x="369" y="647"/>
                </a:cubicBezTo>
                <a:cubicBezTo>
                  <a:pt x="371" y="650"/>
                  <a:pt x="368" y="650"/>
                  <a:pt x="366" y="651"/>
                </a:cubicBezTo>
                <a:cubicBezTo>
                  <a:pt x="367" y="652"/>
                  <a:pt x="368" y="653"/>
                  <a:pt x="368" y="653"/>
                </a:cubicBezTo>
                <a:cubicBezTo>
                  <a:pt x="367" y="654"/>
                  <a:pt x="368" y="655"/>
                  <a:pt x="367" y="655"/>
                </a:cubicBezTo>
                <a:cubicBezTo>
                  <a:pt x="368" y="650"/>
                  <a:pt x="362" y="655"/>
                  <a:pt x="362" y="651"/>
                </a:cubicBezTo>
                <a:cubicBezTo>
                  <a:pt x="363" y="653"/>
                  <a:pt x="365" y="651"/>
                  <a:pt x="364" y="650"/>
                </a:cubicBezTo>
                <a:close/>
                <a:moveTo>
                  <a:pt x="346" y="651"/>
                </a:moveTo>
                <a:cubicBezTo>
                  <a:pt x="345" y="652"/>
                  <a:pt x="344" y="654"/>
                  <a:pt x="344" y="655"/>
                </a:cubicBezTo>
                <a:cubicBezTo>
                  <a:pt x="346" y="656"/>
                  <a:pt x="346" y="653"/>
                  <a:pt x="346" y="651"/>
                </a:cubicBezTo>
                <a:close/>
                <a:moveTo>
                  <a:pt x="324" y="623"/>
                </a:moveTo>
                <a:cubicBezTo>
                  <a:pt x="327" y="623"/>
                  <a:pt x="330" y="622"/>
                  <a:pt x="330" y="617"/>
                </a:cubicBezTo>
                <a:cubicBezTo>
                  <a:pt x="328" y="617"/>
                  <a:pt x="329" y="622"/>
                  <a:pt x="327" y="620"/>
                </a:cubicBezTo>
                <a:cubicBezTo>
                  <a:pt x="327" y="619"/>
                  <a:pt x="328" y="619"/>
                  <a:pt x="327" y="618"/>
                </a:cubicBezTo>
                <a:cubicBezTo>
                  <a:pt x="326" y="620"/>
                  <a:pt x="325" y="618"/>
                  <a:pt x="324" y="618"/>
                </a:cubicBezTo>
                <a:cubicBezTo>
                  <a:pt x="325" y="620"/>
                  <a:pt x="326" y="620"/>
                  <a:pt x="325" y="621"/>
                </a:cubicBezTo>
                <a:cubicBezTo>
                  <a:pt x="324" y="621"/>
                  <a:pt x="324" y="621"/>
                  <a:pt x="324" y="621"/>
                </a:cubicBezTo>
                <a:cubicBezTo>
                  <a:pt x="323" y="619"/>
                  <a:pt x="322" y="618"/>
                  <a:pt x="321" y="618"/>
                </a:cubicBezTo>
                <a:cubicBezTo>
                  <a:pt x="321" y="620"/>
                  <a:pt x="324" y="620"/>
                  <a:pt x="324" y="623"/>
                </a:cubicBezTo>
                <a:close/>
                <a:moveTo>
                  <a:pt x="334" y="625"/>
                </a:moveTo>
                <a:cubicBezTo>
                  <a:pt x="332" y="623"/>
                  <a:pt x="327" y="625"/>
                  <a:pt x="328" y="628"/>
                </a:cubicBezTo>
                <a:cubicBezTo>
                  <a:pt x="330" y="627"/>
                  <a:pt x="332" y="627"/>
                  <a:pt x="334" y="625"/>
                </a:cubicBezTo>
                <a:close/>
                <a:moveTo>
                  <a:pt x="351" y="655"/>
                </a:moveTo>
                <a:cubicBezTo>
                  <a:pt x="349" y="651"/>
                  <a:pt x="346" y="654"/>
                  <a:pt x="348" y="656"/>
                </a:cubicBezTo>
                <a:cubicBezTo>
                  <a:pt x="349" y="654"/>
                  <a:pt x="350" y="658"/>
                  <a:pt x="351" y="655"/>
                </a:cubicBezTo>
                <a:close/>
                <a:moveTo>
                  <a:pt x="220" y="455"/>
                </a:moveTo>
                <a:cubicBezTo>
                  <a:pt x="218" y="452"/>
                  <a:pt x="218" y="452"/>
                  <a:pt x="218" y="452"/>
                </a:cubicBezTo>
                <a:cubicBezTo>
                  <a:pt x="216" y="453"/>
                  <a:pt x="219" y="455"/>
                  <a:pt x="218" y="456"/>
                </a:cubicBezTo>
                <a:cubicBezTo>
                  <a:pt x="217" y="457"/>
                  <a:pt x="216" y="457"/>
                  <a:pt x="217" y="458"/>
                </a:cubicBezTo>
                <a:cubicBezTo>
                  <a:pt x="218" y="458"/>
                  <a:pt x="218" y="458"/>
                  <a:pt x="219" y="457"/>
                </a:cubicBezTo>
                <a:cubicBezTo>
                  <a:pt x="218" y="456"/>
                  <a:pt x="219" y="455"/>
                  <a:pt x="220" y="455"/>
                </a:cubicBezTo>
                <a:close/>
                <a:moveTo>
                  <a:pt x="353" y="654"/>
                </a:moveTo>
                <a:cubicBezTo>
                  <a:pt x="351" y="653"/>
                  <a:pt x="352" y="652"/>
                  <a:pt x="350" y="650"/>
                </a:cubicBezTo>
                <a:cubicBezTo>
                  <a:pt x="349" y="650"/>
                  <a:pt x="345" y="648"/>
                  <a:pt x="347" y="652"/>
                </a:cubicBezTo>
                <a:cubicBezTo>
                  <a:pt x="349" y="650"/>
                  <a:pt x="351" y="654"/>
                  <a:pt x="353" y="654"/>
                </a:cubicBezTo>
                <a:close/>
                <a:moveTo>
                  <a:pt x="284" y="546"/>
                </a:moveTo>
                <a:cubicBezTo>
                  <a:pt x="287" y="547"/>
                  <a:pt x="285" y="543"/>
                  <a:pt x="286" y="541"/>
                </a:cubicBezTo>
                <a:cubicBezTo>
                  <a:pt x="287" y="542"/>
                  <a:pt x="286" y="543"/>
                  <a:pt x="287" y="544"/>
                </a:cubicBezTo>
                <a:cubicBezTo>
                  <a:pt x="289" y="544"/>
                  <a:pt x="289" y="543"/>
                  <a:pt x="289" y="542"/>
                </a:cubicBezTo>
                <a:cubicBezTo>
                  <a:pt x="285" y="540"/>
                  <a:pt x="288" y="539"/>
                  <a:pt x="285" y="535"/>
                </a:cubicBezTo>
                <a:cubicBezTo>
                  <a:pt x="284" y="537"/>
                  <a:pt x="284" y="539"/>
                  <a:pt x="284" y="541"/>
                </a:cubicBezTo>
                <a:cubicBezTo>
                  <a:pt x="283" y="539"/>
                  <a:pt x="282" y="540"/>
                  <a:pt x="281" y="537"/>
                </a:cubicBezTo>
                <a:cubicBezTo>
                  <a:pt x="280" y="538"/>
                  <a:pt x="277" y="539"/>
                  <a:pt x="278" y="540"/>
                </a:cubicBezTo>
                <a:cubicBezTo>
                  <a:pt x="280" y="542"/>
                  <a:pt x="282" y="540"/>
                  <a:pt x="284" y="542"/>
                </a:cubicBezTo>
                <a:cubicBezTo>
                  <a:pt x="281" y="542"/>
                  <a:pt x="285" y="544"/>
                  <a:pt x="284" y="546"/>
                </a:cubicBezTo>
                <a:close/>
                <a:moveTo>
                  <a:pt x="359" y="646"/>
                </a:moveTo>
                <a:cubicBezTo>
                  <a:pt x="359" y="647"/>
                  <a:pt x="355" y="647"/>
                  <a:pt x="357" y="650"/>
                </a:cubicBezTo>
                <a:cubicBezTo>
                  <a:pt x="359" y="649"/>
                  <a:pt x="362" y="649"/>
                  <a:pt x="359" y="646"/>
                </a:cubicBezTo>
                <a:close/>
                <a:moveTo>
                  <a:pt x="290" y="538"/>
                </a:moveTo>
                <a:cubicBezTo>
                  <a:pt x="288" y="538"/>
                  <a:pt x="291" y="536"/>
                  <a:pt x="290" y="535"/>
                </a:cubicBezTo>
                <a:cubicBezTo>
                  <a:pt x="289" y="535"/>
                  <a:pt x="287" y="532"/>
                  <a:pt x="286" y="534"/>
                </a:cubicBezTo>
                <a:cubicBezTo>
                  <a:pt x="287" y="536"/>
                  <a:pt x="288" y="537"/>
                  <a:pt x="289" y="540"/>
                </a:cubicBezTo>
                <a:cubicBezTo>
                  <a:pt x="289" y="539"/>
                  <a:pt x="291" y="539"/>
                  <a:pt x="290" y="538"/>
                </a:cubicBezTo>
                <a:close/>
                <a:moveTo>
                  <a:pt x="296" y="532"/>
                </a:moveTo>
                <a:cubicBezTo>
                  <a:pt x="293" y="529"/>
                  <a:pt x="292" y="532"/>
                  <a:pt x="295" y="532"/>
                </a:cubicBezTo>
                <a:cubicBezTo>
                  <a:pt x="294" y="535"/>
                  <a:pt x="292" y="531"/>
                  <a:pt x="291" y="532"/>
                </a:cubicBezTo>
                <a:cubicBezTo>
                  <a:pt x="293" y="534"/>
                  <a:pt x="290" y="534"/>
                  <a:pt x="292" y="535"/>
                </a:cubicBezTo>
                <a:cubicBezTo>
                  <a:pt x="294" y="536"/>
                  <a:pt x="296" y="535"/>
                  <a:pt x="296" y="532"/>
                </a:cubicBezTo>
                <a:close/>
                <a:moveTo>
                  <a:pt x="296" y="536"/>
                </a:moveTo>
                <a:cubicBezTo>
                  <a:pt x="296" y="536"/>
                  <a:pt x="295" y="536"/>
                  <a:pt x="295" y="537"/>
                </a:cubicBezTo>
                <a:cubicBezTo>
                  <a:pt x="295" y="537"/>
                  <a:pt x="296" y="538"/>
                  <a:pt x="296" y="539"/>
                </a:cubicBezTo>
                <a:cubicBezTo>
                  <a:pt x="297" y="538"/>
                  <a:pt x="298" y="537"/>
                  <a:pt x="297" y="536"/>
                </a:cubicBezTo>
                <a:cubicBezTo>
                  <a:pt x="296" y="537"/>
                  <a:pt x="297" y="538"/>
                  <a:pt x="296" y="536"/>
                </a:cubicBezTo>
                <a:close/>
                <a:moveTo>
                  <a:pt x="370" y="641"/>
                </a:moveTo>
                <a:cubicBezTo>
                  <a:pt x="369" y="643"/>
                  <a:pt x="366" y="643"/>
                  <a:pt x="368" y="645"/>
                </a:cubicBezTo>
                <a:cubicBezTo>
                  <a:pt x="369" y="645"/>
                  <a:pt x="372" y="644"/>
                  <a:pt x="370" y="641"/>
                </a:cubicBezTo>
                <a:close/>
                <a:moveTo>
                  <a:pt x="236" y="433"/>
                </a:moveTo>
                <a:cubicBezTo>
                  <a:pt x="234" y="431"/>
                  <a:pt x="232" y="433"/>
                  <a:pt x="230" y="434"/>
                </a:cubicBezTo>
                <a:cubicBezTo>
                  <a:pt x="232" y="436"/>
                  <a:pt x="231" y="437"/>
                  <a:pt x="233" y="439"/>
                </a:cubicBezTo>
                <a:cubicBezTo>
                  <a:pt x="234" y="437"/>
                  <a:pt x="231" y="434"/>
                  <a:pt x="236" y="433"/>
                </a:cubicBezTo>
                <a:close/>
                <a:moveTo>
                  <a:pt x="283" y="506"/>
                </a:moveTo>
                <a:cubicBezTo>
                  <a:pt x="281" y="505"/>
                  <a:pt x="279" y="501"/>
                  <a:pt x="278" y="505"/>
                </a:cubicBezTo>
                <a:cubicBezTo>
                  <a:pt x="279" y="504"/>
                  <a:pt x="280" y="506"/>
                  <a:pt x="280" y="507"/>
                </a:cubicBezTo>
                <a:cubicBezTo>
                  <a:pt x="280" y="504"/>
                  <a:pt x="283" y="508"/>
                  <a:pt x="283" y="506"/>
                </a:cubicBezTo>
                <a:close/>
                <a:moveTo>
                  <a:pt x="308" y="526"/>
                </a:moveTo>
                <a:cubicBezTo>
                  <a:pt x="306" y="527"/>
                  <a:pt x="304" y="528"/>
                  <a:pt x="304" y="530"/>
                </a:cubicBezTo>
                <a:cubicBezTo>
                  <a:pt x="302" y="529"/>
                  <a:pt x="303" y="527"/>
                  <a:pt x="301" y="527"/>
                </a:cubicBezTo>
                <a:cubicBezTo>
                  <a:pt x="302" y="529"/>
                  <a:pt x="299" y="530"/>
                  <a:pt x="301" y="532"/>
                </a:cubicBezTo>
                <a:cubicBezTo>
                  <a:pt x="304" y="531"/>
                  <a:pt x="308" y="532"/>
                  <a:pt x="308" y="526"/>
                </a:cubicBezTo>
                <a:close/>
                <a:moveTo>
                  <a:pt x="306" y="521"/>
                </a:moveTo>
                <a:cubicBezTo>
                  <a:pt x="306" y="525"/>
                  <a:pt x="300" y="522"/>
                  <a:pt x="300" y="526"/>
                </a:cubicBezTo>
                <a:cubicBezTo>
                  <a:pt x="302" y="525"/>
                  <a:pt x="307" y="526"/>
                  <a:pt x="306" y="521"/>
                </a:cubicBezTo>
                <a:close/>
                <a:moveTo>
                  <a:pt x="240" y="430"/>
                </a:moveTo>
                <a:cubicBezTo>
                  <a:pt x="239" y="431"/>
                  <a:pt x="238" y="428"/>
                  <a:pt x="237" y="429"/>
                </a:cubicBezTo>
                <a:cubicBezTo>
                  <a:pt x="236" y="431"/>
                  <a:pt x="241" y="433"/>
                  <a:pt x="240" y="430"/>
                </a:cubicBezTo>
                <a:close/>
                <a:moveTo>
                  <a:pt x="283" y="478"/>
                </a:moveTo>
                <a:cubicBezTo>
                  <a:pt x="279" y="478"/>
                  <a:pt x="280" y="477"/>
                  <a:pt x="276" y="476"/>
                </a:cubicBezTo>
                <a:cubicBezTo>
                  <a:pt x="278" y="481"/>
                  <a:pt x="281" y="480"/>
                  <a:pt x="283" y="478"/>
                </a:cubicBezTo>
                <a:close/>
                <a:moveTo>
                  <a:pt x="312" y="526"/>
                </a:moveTo>
                <a:cubicBezTo>
                  <a:pt x="312" y="525"/>
                  <a:pt x="312" y="525"/>
                  <a:pt x="312" y="525"/>
                </a:cubicBezTo>
                <a:cubicBezTo>
                  <a:pt x="311" y="523"/>
                  <a:pt x="311" y="523"/>
                  <a:pt x="311" y="523"/>
                </a:cubicBezTo>
                <a:cubicBezTo>
                  <a:pt x="311" y="523"/>
                  <a:pt x="311" y="523"/>
                  <a:pt x="311" y="523"/>
                </a:cubicBezTo>
                <a:cubicBezTo>
                  <a:pt x="311" y="523"/>
                  <a:pt x="311" y="523"/>
                  <a:pt x="311" y="523"/>
                </a:cubicBezTo>
                <a:cubicBezTo>
                  <a:pt x="311" y="523"/>
                  <a:pt x="311" y="523"/>
                  <a:pt x="311" y="523"/>
                </a:cubicBezTo>
                <a:cubicBezTo>
                  <a:pt x="311" y="523"/>
                  <a:pt x="311" y="523"/>
                  <a:pt x="311" y="523"/>
                </a:cubicBezTo>
                <a:cubicBezTo>
                  <a:pt x="312" y="525"/>
                  <a:pt x="312" y="525"/>
                  <a:pt x="312" y="525"/>
                </a:cubicBezTo>
                <a:cubicBezTo>
                  <a:pt x="314" y="526"/>
                  <a:pt x="314" y="526"/>
                  <a:pt x="314" y="526"/>
                </a:cubicBezTo>
                <a:cubicBezTo>
                  <a:pt x="314" y="527"/>
                  <a:pt x="314" y="527"/>
                  <a:pt x="314" y="527"/>
                </a:cubicBezTo>
                <a:cubicBezTo>
                  <a:pt x="314" y="527"/>
                  <a:pt x="315" y="527"/>
                  <a:pt x="315" y="527"/>
                </a:cubicBezTo>
                <a:cubicBezTo>
                  <a:pt x="313" y="523"/>
                  <a:pt x="318" y="526"/>
                  <a:pt x="319" y="526"/>
                </a:cubicBezTo>
                <a:cubicBezTo>
                  <a:pt x="317" y="523"/>
                  <a:pt x="322" y="524"/>
                  <a:pt x="320" y="521"/>
                </a:cubicBezTo>
                <a:cubicBezTo>
                  <a:pt x="321" y="521"/>
                  <a:pt x="322" y="523"/>
                  <a:pt x="323" y="521"/>
                </a:cubicBezTo>
                <a:cubicBezTo>
                  <a:pt x="322" y="520"/>
                  <a:pt x="322" y="519"/>
                  <a:pt x="322" y="519"/>
                </a:cubicBezTo>
                <a:cubicBezTo>
                  <a:pt x="319" y="520"/>
                  <a:pt x="316" y="523"/>
                  <a:pt x="315" y="519"/>
                </a:cubicBezTo>
                <a:cubicBezTo>
                  <a:pt x="315" y="521"/>
                  <a:pt x="314" y="522"/>
                  <a:pt x="313" y="523"/>
                </a:cubicBezTo>
                <a:cubicBezTo>
                  <a:pt x="313" y="523"/>
                  <a:pt x="313" y="524"/>
                  <a:pt x="313" y="524"/>
                </a:cubicBezTo>
                <a:cubicBezTo>
                  <a:pt x="313" y="524"/>
                  <a:pt x="313" y="524"/>
                  <a:pt x="313" y="524"/>
                </a:cubicBezTo>
                <a:cubicBezTo>
                  <a:pt x="314" y="524"/>
                  <a:pt x="314" y="524"/>
                  <a:pt x="314" y="524"/>
                </a:cubicBezTo>
                <a:cubicBezTo>
                  <a:pt x="313" y="524"/>
                  <a:pt x="313" y="524"/>
                  <a:pt x="313" y="524"/>
                </a:cubicBezTo>
                <a:cubicBezTo>
                  <a:pt x="313" y="523"/>
                  <a:pt x="313" y="523"/>
                  <a:pt x="313" y="523"/>
                </a:cubicBezTo>
                <a:cubicBezTo>
                  <a:pt x="313" y="523"/>
                  <a:pt x="313" y="523"/>
                  <a:pt x="313" y="523"/>
                </a:cubicBezTo>
                <a:cubicBezTo>
                  <a:pt x="310" y="525"/>
                  <a:pt x="311" y="523"/>
                  <a:pt x="311" y="523"/>
                </a:cubicBezTo>
                <a:cubicBezTo>
                  <a:pt x="311" y="523"/>
                  <a:pt x="311" y="523"/>
                  <a:pt x="311" y="523"/>
                </a:cubicBezTo>
                <a:cubicBezTo>
                  <a:pt x="311" y="524"/>
                  <a:pt x="311" y="524"/>
                  <a:pt x="311" y="524"/>
                </a:cubicBezTo>
                <a:cubicBezTo>
                  <a:pt x="312" y="525"/>
                  <a:pt x="312" y="525"/>
                  <a:pt x="312" y="525"/>
                </a:cubicBezTo>
                <a:cubicBezTo>
                  <a:pt x="312" y="525"/>
                  <a:pt x="312" y="526"/>
                  <a:pt x="312" y="526"/>
                </a:cubicBezTo>
                <a:cubicBezTo>
                  <a:pt x="312" y="526"/>
                  <a:pt x="312" y="526"/>
                  <a:pt x="312" y="527"/>
                </a:cubicBezTo>
                <a:cubicBezTo>
                  <a:pt x="312" y="527"/>
                  <a:pt x="312" y="526"/>
                  <a:pt x="312" y="526"/>
                </a:cubicBezTo>
                <a:close/>
                <a:moveTo>
                  <a:pt x="299" y="496"/>
                </a:moveTo>
                <a:cubicBezTo>
                  <a:pt x="297" y="497"/>
                  <a:pt x="297" y="497"/>
                  <a:pt x="297" y="497"/>
                </a:cubicBezTo>
                <a:cubicBezTo>
                  <a:pt x="299" y="500"/>
                  <a:pt x="301" y="498"/>
                  <a:pt x="299" y="496"/>
                </a:cubicBezTo>
                <a:close/>
                <a:moveTo>
                  <a:pt x="299" y="482"/>
                </a:moveTo>
                <a:cubicBezTo>
                  <a:pt x="298" y="484"/>
                  <a:pt x="293" y="482"/>
                  <a:pt x="295" y="487"/>
                </a:cubicBezTo>
                <a:cubicBezTo>
                  <a:pt x="297" y="484"/>
                  <a:pt x="300" y="485"/>
                  <a:pt x="299" y="482"/>
                </a:cubicBezTo>
                <a:close/>
                <a:moveTo>
                  <a:pt x="303" y="492"/>
                </a:moveTo>
                <a:cubicBezTo>
                  <a:pt x="303" y="493"/>
                  <a:pt x="299" y="493"/>
                  <a:pt x="301" y="495"/>
                </a:cubicBezTo>
                <a:cubicBezTo>
                  <a:pt x="303" y="494"/>
                  <a:pt x="304" y="494"/>
                  <a:pt x="303" y="492"/>
                </a:cubicBezTo>
                <a:close/>
                <a:moveTo>
                  <a:pt x="325" y="515"/>
                </a:moveTo>
                <a:cubicBezTo>
                  <a:pt x="326" y="516"/>
                  <a:pt x="325" y="517"/>
                  <a:pt x="324" y="517"/>
                </a:cubicBezTo>
                <a:cubicBezTo>
                  <a:pt x="327" y="521"/>
                  <a:pt x="328" y="515"/>
                  <a:pt x="325" y="515"/>
                </a:cubicBezTo>
                <a:close/>
                <a:moveTo>
                  <a:pt x="318" y="500"/>
                </a:moveTo>
                <a:cubicBezTo>
                  <a:pt x="317" y="499"/>
                  <a:pt x="314" y="496"/>
                  <a:pt x="314" y="499"/>
                </a:cubicBezTo>
                <a:cubicBezTo>
                  <a:pt x="315" y="499"/>
                  <a:pt x="317" y="501"/>
                  <a:pt x="318" y="500"/>
                </a:cubicBezTo>
                <a:close/>
                <a:moveTo>
                  <a:pt x="302" y="470"/>
                </a:moveTo>
                <a:cubicBezTo>
                  <a:pt x="299" y="467"/>
                  <a:pt x="303" y="467"/>
                  <a:pt x="302" y="465"/>
                </a:cubicBezTo>
                <a:cubicBezTo>
                  <a:pt x="301" y="468"/>
                  <a:pt x="297" y="469"/>
                  <a:pt x="297" y="472"/>
                </a:cubicBezTo>
                <a:cubicBezTo>
                  <a:pt x="299" y="472"/>
                  <a:pt x="300" y="470"/>
                  <a:pt x="302" y="470"/>
                </a:cubicBezTo>
                <a:close/>
                <a:moveTo>
                  <a:pt x="307" y="467"/>
                </a:moveTo>
                <a:cubicBezTo>
                  <a:pt x="304" y="462"/>
                  <a:pt x="303" y="468"/>
                  <a:pt x="303" y="470"/>
                </a:cubicBezTo>
                <a:cubicBezTo>
                  <a:pt x="305" y="469"/>
                  <a:pt x="305" y="468"/>
                  <a:pt x="307" y="467"/>
                </a:cubicBezTo>
                <a:close/>
                <a:moveTo>
                  <a:pt x="326" y="493"/>
                </a:moveTo>
                <a:cubicBezTo>
                  <a:pt x="329" y="492"/>
                  <a:pt x="329" y="492"/>
                  <a:pt x="329" y="492"/>
                </a:cubicBezTo>
                <a:cubicBezTo>
                  <a:pt x="328" y="490"/>
                  <a:pt x="328" y="489"/>
                  <a:pt x="327" y="486"/>
                </a:cubicBezTo>
                <a:cubicBezTo>
                  <a:pt x="325" y="488"/>
                  <a:pt x="324" y="487"/>
                  <a:pt x="323" y="488"/>
                </a:cubicBezTo>
                <a:cubicBezTo>
                  <a:pt x="324" y="490"/>
                  <a:pt x="324" y="492"/>
                  <a:pt x="326" y="493"/>
                </a:cubicBezTo>
                <a:close/>
                <a:moveTo>
                  <a:pt x="384" y="581"/>
                </a:moveTo>
                <a:cubicBezTo>
                  <a:pt x="386" y="583"/>
                  <a:pt x="383" y="583"/>
                  <a:pt x="385" y="585"/>
                </a:cubicBezTo>
                <a:cubicBezTo>
                  <a:pt x="387" y="585"/>
                  <a:pt x="385" y="580"/>
                  <a:pt x="384" y="581"/>
                </a:cubicBezTo>
                <a:close/>
                <a:moveTo>
                  <a:pt x="386" y="578"/>
                </a:moveTo>
                <a:cubicBezTo>
                  <a:pt x="385" y="579"/>
                  <a:pt x="386" y="581"/>
                  <a:pt x="387" y="584"/>
                </a:cubicBezTo>
                <a:cubicBezTo>
                  <a:pt x="390" y="584"/>
                  <a:pt x="390" y="578"/>
                  <a:pt x="393" y="578"/>
                </a:cubicBezTo>
                <a:cubicBezTo>
                  <a:pt x="393" y="577"/>
                  <a:pt x="392" y="577"/>
                  <a:pt x="391" y="576"/>
                </a:cubicBezTo>
                <a:cubicBezTo>
                  <a:pt x="387" y="578"/>
                  <a:pt x="390" y="579"/>
                  <a:pt x="386" y="581"/>
                </a:cubicBezTo>
                <a:cubicBezTo>
                  <a:pt x="387" y="580"/>
                  <a:pt x="387" y="579"/>
                  <a:pt x="386" y="578"/>
                </a:cubicBezTo>
                <a:close/>
                <a:moveTo>
                  <a:pt x="331" y="483"/>
                </a:moveTo>
                <a:cubicBezTo>
                  <a:pt x="330" y="483"/>
                  <a:pt x="329" y="483"/>
                  <a:pt x="328" y="484"/>
                </a:cubicBezTo>
                <a:cubicBezTo>
                  <a:pt x="329" y="485"/>
                  <a:pt x="329" y="486"/>
                  <a:pt x="330" y="486"/>
                </a:cubicBezTo>
                <a:cubicBezTo>
                  <a:pt x="329" y="485"/>
                  <a:pt x="333" y="486"/>
                  <a:pt x="331" y="483"/>
                </a:cubicBezTo>
                <a:close/>
                <a:moveTo>
                  <a:pt x="348" y="506"/>
                </a:moveTo>
                <a:cubicBezTo>
                  <a:pt x="347" y="505"/>
                  <a:pt x="345" y="504"/>
                  <a:pt x="344" y="504"/>
                </a:cubicBezTo>
                <a:cubicBezTo>
                  <a:pt x="344" y="506"/>
                  <a:pt x="346" y="505"/>
                  <a:pt x="345" y="507"/>
                </a:cubicBezTo>
                <a:cubicBezTo>
                  <a:pt x="345" y="506"/>
                  <a:pt x="343" y="508"/>
                  <a:pt x="345" y="509"/>
                </a:cubicBezTo>
                <a:cubicBezTo>
                  <a:pt x="346" y="508"/>
                  <a:pt x="347" y="507"/>
                  <a:pt x="348" y="506"/>
                </a:cubicBezTo>
                <a:close/>
                <a:moveTo>
                  <a:pt x="349" y="507"/>
                </a:moveTo>
                <a:cubicBezTo>
                  <a:pt x="352" y="506"/>
                  <a:pt x="355" y="507"/>
                  <a:pt x="357" y="505"/>
                </a:cubicBezTo>
                <a:cubicBezTo>
                  <a:pt x="355" y="501"/>
                  <a:pt x="357" y="503"/>
                  <a:pt x="354" y="498"/>
                </a:cubicBezTo>
                <a:cubicBezTo>
                  <a:pt x="354" y="499"/>
                  <a:pt x="353" y="499"/>
                  <a:pt x="353" y="499"/>
                </a:cubicBezTo>
                <a:cubicBezTo>
                  <a:pt x="355" y="501"/>
                  <a:pt x="353" y="504"/>
                  <a:pt x="352" y="502"/>
                </a:cubicBezTo>
                <a:cubicBezTo>
                  <a:pt x="355" y="501"/>
                  <a:pt x="348" y="500"/>
                  <a:pt x="349" y="502"/>
                </a:cubicBezTo>
                <a:cubicBezTo>
                  <a:pt x="350" y="502"/>
                  <a:pt x="350" y="503"/>
                  <a:pt x="351" y="504"/>
                </a:cubicBezTo>
                <a:cubicBezTo>
                  <a:pt x="351" y="505"/>
                  <a:pt x="350" y="506"/>
                  <a:pt x="349" y="505"/>
                </a:cubicBezTo>
                <a:cubicBezTo>
                  <a:pt x="349" y="504"/>
                  <a:pt x="349" y="503"/>
                  <a:pt x="348" y="501"/>
                </a:cubicBezTo>
                <a:cubicBezTo>
                  <a:pt x="346" y="500"/>
                  <a:pt x="345" y="503"/>
                  <a:pt x="347" y="503"/>
                </a:cubicBezTo>
                <a:cubicBezTo>
                  <a:pt x="347" y="501"/>
                  <a:pt x="348" y="506"/>
                  <a:pt x="349" y="507"/>
                </a:cubicBezTo>
                <a:close/>
                <a:moveTo>
                  <a:pt x="434" y="635"/>
                </a:moveTo>
                <a:cubicBezTo>
                  <a:pt x="432" y="632"/>
                  <a:pt x="432" y="632"/>
                  <a:pt x="432" y="632"/>
                </a:cubicBezTo>
                <a:cubicBezTo>
                  <a:pt x="430" y="633"/>
                  <a:pt x="433" y="637"/>
                  <a:pt x="434" y="635"/>
                </a:cubicBezTo>
                <a:close/>
                <a:moveTo>
                  <a:pt x="440" y="635"/>
                </a:moveTo>
                <a:cubicBezTo>
                  <a:pt x="439" y="633"/>
                  <a:pt x="438" y="634"/>
                  <a:pt x="438" y="632"/>
                </a:cubicBezTo>
                <a:cubicBezTo>
                  <a:pt x="436" y="633"/>
                  <a:pt x="437" y="636"/>
                  <a:pt x="435" y="635"/>
                </a:cubicBezTo>
                <a:cubicBezTo>
                  <a:pt x="436" y="637"/>
                  <a:pt x="438" y="637"/>
                  <a:pt x="440" y="635"/>
                </a:cubicBezTo>
                <a:close/>
                <a:moveTo>
                  <a:pt x="360" y="507"/>
                </a:moveTo>
                <a:cubicBezTo>
                  <a:pt x="359" y="508"/>
                  <a:pt x="358" y="506"/>
                  <a:pt x="357" y="507"/>
                </a:cubicBezTo>
                <a:cubicBezTo>
                  <a:pt x="358" y="508"/>
                  <a:pt x="357" y="509"/>
                  <a:pt x="358" y="510"/>
                </a:cubicBezTo>
                <a:cubicBezTo>
                  <a:pt x="359" y="509"/>
                  <a:pt x="361" y="509"/>
                  <a:pt x="360" y="507"/>
                </a:cubicBezTo>
                <a:close/>
                <a:moveTo>
                  <a:pt x="370" y="498"/>
                </a:moveTo>
                <a:cubicBezTo>
                  <a:pt x="369" y="496"/>
                  <a:pt x="366" y="496"/>
                  <a:pt x="367" y="497"/>
                </a:cubicBezTo>
                <a:cubicBezTo>
                  <a:pt x="368" y="497"/>
                  <a:pt x="369" y="500"/>
                  <a:pt x="370" y="498"/>
                </a:cubicBezTo>
                <a:close/>
                <a:moveTo>
                  <a:pt x="382" y="505"/>
                </a:moveTo>
                <a:cubicBezTo>
                  <a:pt x="380" y="503"/>
                  <a:pt x="378" y="504"/>
                  <a:pt x="376" y="504"/>
                </a:cubicBezTo>
                <a:cubicBezTo>
                  <a:pt x="378" y="506"/>
                  <a:pt x="380" y="507"/>
                  <a:pt x="382" y="505"/>
                </a:cubicBezTo>
                <a:close/>
                <a:moveTo>
                  <a:pt x="383" y="505"/>
                </a:moveTo>
                <a:cubicBezTo>
                  <a:pt x="385" y="504"/>
                  <a:pt x="384" y="503"/>
                  <a:pt x="384" y="501"/>
                </a:cubicBezTo>
                <a:cubicBezTo>
                  <a:pt x="383" y="503"/>
                  <a:pt x="382" y="501"/>
                  <a:pt x="381" y="502"/>
                </a:cubicBezTo>
                <a:cubicBezTo>
                  <a:pt x="383" y="504"/>
                  <a:pt x="382" y="504"/>
                  <a:pt x="383" y="505"/>
                </a:cubicBezTo>
                <a:close/>
                <a:moveTo>
                  <a:pt x="498" y="669"/>
                </a:moveTo>
                <a:cubicBezTo>
                  <a:pt x="495" y="668"/>
                  <a:pt x="498" y="671"/>
                  <a:pt x="496" y="672"/>
                </a:cubicBezTo>
                <a:cubicBezTo>
                  <a:pt x="495" y="671"/>
                  <a:pt x="495" y="670"/>
                  <a:pt x="494" y="671"/>
                </a:cubicBezTo>
                <a:cubicBezTo>
                  <a:pt x="496" y="674"/>
                  <a:pt x="499" y="671"/>
                  <a:pt x="498" y="669"/>
                </a:cubicBezTo>
                <a:close/>
                <a:moveTo>
                  <a:pt x="387" y="488"/>
                </a:moveTo>
                <a:cubicBezTo>
                  <a:pt x="386" y="484"/>
                  <a:pt x="381" y="481"/>
                  <a:pt x="383" y="485"/>
                </a:cubicBezTo>
                <a:cubicBezTo>
                  <a:pt x="384" y="483"/>
                  <a:pt x="386" y="488"/>
                  <a:pt x="387" y="488"/>
                </a:cubicBezTo>
                <a:close/>
                <a:moveTo>
                  <a:pt x="396" y="499"/>
                </a:moveTo>
                <a:cubicBezTo>
                  <a:pt x="393" y="497"/>
                  <a:pt x="397" y="497"/>
                  <a:pt x="396" y="495"/>
                </a:cubicBezTo>
                <a:cubicBezTo>
                  <a:pt x="393" y="495"/>
                  <a:pt x="394" y="497"/>
                  <a:pt x="391" y="497"/>
                </a:cubicBezTo>
                <a:cubicBezTo>
                  <a:pt x="393" y="498"/>
                  <a:pt x="394" y="498"/>
                  <a:pt x="396" y="499"/>
                </a:cubicBezTo>
                <a:close/>
                <a:moveTo>
                  <a:pt x="512" y="671"/>
                </a:moveTo>
                <a:cubicBezTo>
                  <a:pt x="511" y="668"/>
                  <a:pt x="507" y="669"/>
                  <a:pt x="509" y="672"/>
                </a:cubicBezTo>
                <a:cubicBezTo>
                  <a:pt x="510" y="670"/>
                  <a:pt x="511" y="672"/>
                  <a:pt x="512" y="671"/>
                </a:cubicBezTo>
                <a:close/>
                <a:moveTo>
                  <a:pt x="399" y="499"/>
                </a:moveTo>
                <a:cubicBezTo>
                  <a:pt x="400" y="501"/>
                  <a:pt x="401" y="502"/>
                  <a:pt x="401" y="503"/>
                </a:cubicBezTo>
                <a:cubicBezTo>
                  <a:pt x="405" y="504"/>
                  <a:pt x="402" y="498"/>
                  <a:pt x="399" y="499"/>
                </a:cubicBezTo>
                <a:close/>
                <a:moveTo>
                  <a:pt x="409" y="508"/>
                </a:moveTo>
                <a:cubicBezTo>
                  <a:pt x="408" y="508"/>
                  <a:pt x="405" y="507"/>
                  <a:pt x="407" y="510"/>
                </a:cubicBezTo>
                <a:cubicBezTo>
                  <a:pt x="407" y="510"/>
                  <a:pt x="410" y="510"/>
                  <a:pt x="409" y="508"/>
                </a:cubicBezTo>
                <a:close/>
                <a:moveTo>
                  <a:pt x="435" y="539"/>
                </a:moveTo>
                <a:cubicBezTo>
                  <a:pt x="432" y="534"/>
                  <a:pt x="430" y="536"/>
                  <a:pt x="428" y="536"/>
                </a:cubicBezTo>
                <a:cubicBezTo>
                  <a:pt x="431" y="541"/>
                  <a:pt x="432" y="536"/>
                  <a:pt x="435" y="539"/>
                </a:cubicBezTo>
                <a:close/>
                <a:moveTo>
                  <a:pt x="514" y="663"/>
                </a:moveTo>
                <a:cubicBezTo>
                  <a:pt x="513" y="659"/>
                  <a:pt x="511" y="661"/>
                  <a:pt x="509" y="661"/>
                </a:cubicBezTo>
                <a:cubicBezTo>
                  <a:pt x="511" y="664"/>
                  <a:pt x="513" y="664"/>
                  <a:pt x="514" y="663"/>
                </a:cubicBezTo>
                <a:close/>
                <a:moveTo>
                  <a:pt x="409" y="503"/>
                </a:moveTo>
                <a:cubicBezTo>
                  <a:pt x="410" y="502"/>
                  <a:pt x="411" y="501"/>
                  <a:pt x="411" y="500"/>
                </a:cubicBezTo>
                <a:cubicBezTo>
                  <a:pt x="409" y="500"/>
                  <a:pt x="408" y="497"/>
                  <a:pt x="407" y="499"/>
                </a:cubicBezTo>
                <a:cubicBezTo>
                  <a:pt x="409" y="501"/>
                  <a:pt x="408" y="502"/>
                  <a:pt x="409" y="503"/>
                </a:cubicBezTo>
                <a:close/>
                <a:moveTo>
                  <a:pt x="415" y="494"/>
                </a:moveTo>
                <a:cubicBezTo>
                  <a:pt x="414" y="496"/>
                  <a:pt x="411" y="496"/>
                  <a:pt x="412" y="498"/>
                </a:cubicBezTo>
                <a:cubicBezTo>
                  <a:pt x="413" y="498"/>
                  <a:pt x="416" y="498"/>
                  <a:pt x="415" y="494"/>
                </a:cubicBezTo>
                <a:close/>
                <a:moveTo>
                  <a:pt x="437" y="531"/>
                </a:moveTo>
                <a:cubicBezTo>
                  <a:pt x="435" y="531"/>
                  <a:pt x="436" y="533"/>
                  <a:pt x="437" y="535"/>
                </a:cubicBezTo>
                <a:cubicBezTo>
                  <a:pt x="439" y="534"/>
                  <a:pt x="438" y="532"/>
                  <a:pt x="437" y="531"/>
                </a:cubicBezTo>
                <a:close/>
                <a:moveTo>
                  <a:pt x="428" y="518"/>
                </a:moveTo>
                <a:cubicBezTo>
                  <a:pt x="430" y="517"/>
                  <a:pt x="429" y="516"/>
                  <a:pt x="429" y="514"/>
                </a:cubicBezTo>
                <a:cubicBezTo>
                  <a:pt x="428" y="514"/>
                  <a:pt x="425" y="515"/>
                  <a:pt x="426" y="516"/>
                </a:cubicBezTo>
                <a:cubicBezTo>
                  <a:pt x="427" y="515"/>
                  <a:pt x="428" y="516"/>
                  <a:pt x="428" y="518"/>
                </a:cubicBezTo>
                <a:close/>
                <a:moveTo>
                  <a:pt x="439" y="513"/>
                </a:moveTo>
                <a:cubicBezTo>
                  <a:pt x="440" y="515"/>
                  <a:pt x="439" y="516"/>
                  <a:pt x="440" y="518"/>
                </a:cubicBezTo>
                <a:cubicBezTo>
                  <a:pt x="442" y="517"/>
                  <a:pt x="442" y="517"/>
                  <a:pt x="442" y="517"/>
                </a:cubicBezTo>
                <a:cubicBezTo>
                  <a:pt x="439" y="515"/>
                  <a:pt x="441" y="513"/>
                  <a:pt x="439" y="513"/>
                </a:cubicBezTo>
                <a:close/>
                <a:moveTo>
                  <a:pt x="539" y="646"/>
                </a:moveTo>
                <a:cubicBezTo>
                  <a:pt x="538" y="647"/>
                  <a:pt x="537" y="648"/>
                  <a:pt x="537" y="649"/>
                </a:cubicBezTo>
                <a:cubicBezTo>
                  <a:pt x="539" y="650"/>
                  <a:pt x="542" y="649"/>
                  <a:pt x="539" y="646"/>
                </a:cubicBezTo>
                <a:close/>
                <a:moveTo>
                  <a:pt x="462" y="503"/>
                </a:moveTo>
                <a:cubicBezTo>
                  <a:pt x="461" y="500"/>
                  <a:pt x="457" y="501"/>
                  <a:pt x="459" y="503"/>
                </a:cubicBezTo>
                <a:cubicBezTo>
                  <a:pt x="460" y="502"/>
                  <a:pt x="461" y="505"/>
                  <a:pt x="462" y="503"/>
                </a:cubicBezTo>
                <a:close/>
                <a:moveTo>
                  <a:pt x="516" y="582"/>
                </a:moveTo>
                <a:cubicBezTo>
                  <a:pt x="515" y="582"/>
                  <a:pt x="513" y="582"/>
                  <a:pt x="512" y="581"/>
                </a:cubicBezTo>
                <a:cubicBezTo>
                  <a:pt x="512" y="583"/>
                  <a:pt x="512" y="584"/>
                  <a:pt x="513" y="585"/>
                </a:cubicBezTo>
                <a:cubicBezTo>
                  <a:pt x="514" y="584"/>
                  <a:pt x="518" y="586"/>
                  <a:pt x="516" y="582"/>
                </a:cubicBezTo>
                <a:close/>
                <a:moveTo>
                  <a:pt x="539" y="572"/>
                </a:moveTo>
                <a:cubicBezTo>
                  <a:pt x="537" y="570"/>
                  <a:pt x="537" y="570"/>
                  <a:pt x="537" y="570"/>
                </a:cubicBezTo>
                <a:cubicBezTo>
                  <a:pt x="536" y="571"/>
                  <a:pt x="536" y="572"/>
                  <a:pt x="537" y="574"/>
                </a:cubicBezTo>
                <a:lnTo>
                  <a:pt x="539" y="572"/>
                </a:lnTo>
                <a:close/>
                <a:moveTo>
                  <a:pt x="605" y="651"/>
                </a:moveTo>
                <a:cubicBezTo>
                  <a:pt x="604" y="652"/>
                  <a:pt x="604" y="653"/>
                  <a:pt x="603" y="651"/>
                </a:cubicBezTo>
                <a:cubicBezTo>
                  <a:pt x="604" y="651"/>
                  <a:pt x="606" y="650"/>
                  <a:pt x="605" y="648"/>
                </a:cubicBezTo>
                <a:cubicBezTo>
                  <a:pt x="602" y="651"/>
                  <a:pt x="600" y="650"/>
                  <a:pt x="597" y="651"/>
                </a:cubicBezTo>
                <a:cubicBezTo>
                  <a:pt x="600" y="654"/>
                  <a:pt x="603" y="653"/>
                  <a:pt x="605" y="651"/>
                </a:cubicBezTo>
                <a:close/>
                <a:moveTo>
                  <a:pt x="648" y="650"/>
                </a:moveTo>
                <a:cubicBezTo>
                  <a:pt x="647" y="650"/>
                  <a:pt x="646" y="651"/>
                  <a:pt x="647" y="653"/>
                </a:cubicBezTo>
                <a:cubicBezTo>
                  <a:pt x="649" y="654"/>
                  <a:pt x="650" y="652"/>
                  <a:pt x="648" y="650"/>
                </a:cubicBezTo>
                <a:close/>
                <a:moveTo>
                  <a:pt x="610" y="450"/>
                </a:moveTo>
                <a:cubicBezTo>
                  <a:pt x="609" y="448"/>
                  <a:pt x="610" y="448"/>
                  <a:pt x="608" y="446"/>
                </a:cubicBezTo>
                <a:cubicBezTo>
                  <a:pt x="606" y="447"/>
                  <a:pt x="609" y="451"/>
                  <a:pt x="610" y="450"/>
                </a:cubicBezTo>
                <a:close/>
                <a:moveTo>
                  <a:pt x="739" y="628"/>
                </a:moveTo>
                <a:cubicBezTo>
                  <a:pt x="738" y="625"/>
                  <a:pt x="734" y="629"/>
                  <a:pt x="737" y="631"/>
                </a:cubicBezTo>
                <a:cubicBezTo>
                  <a:pt x="738" y="629"/>
                  <a:pt x="737" y="628"/>
                  <a:pt x="739" y="628"/>
                </a:cubicBezTo>
                <a:close/>
                <a:moveTo>
                  <a:pt x="768" y="658"/>
                </a:moveTo>
                <a:cubicBezTo>
                  <a:pt x="766" y="659"/>
                  <a:pt x="768" y="662"/>
                  <a:pt x="769" y="664"/>
                </a:cubicBezTo>
                <a:cubicBezTo>
                  <a:pt x="770" y="663"/>
                  <a:pt x="769" y="660"/>
                  <a:pt x="768" y="658"/>
                </a:cubicBezTo>
                <a:close/>
                <a:moveTo>
                  <a:pt x="808" y="609"/>
                </a:moveTo>
                <a:cubicBezTo>
                  <a:pt x="807" y="610"/>
                  <a:pt x="805" y="611"/>
                  <a:pt x="807" y="614"/>
                </a:cubicBezTo>
                <a:cubicBezTo>
                  <a:pt x="807" y="612"/>
                  <a:pt x="810" y="613"/>
                  <a:pt x="808" y="609"/>
                </a:cubicBezTo>
                <a:close/>
                <a:moveTo>
                  <a:pt x="526" y="122"/>
                </a:moveTo>
                <a:cubicBezTo>
                  <a:pt x="527" y="125"/>
                  <a:pt x="525" y="121"/>
                  <a:pt x="526" y="121"/>
                </a:cubicBezTo>
                <a:cubicBezTo>
                  <a:pt x="524" y="122"/>
                  <a:pt x="519" y="127"/>
                  <a:pt x="525" y="128"/>
                </a:cubicBezTo>
                <a:cubicBezTo>
                  <a:pt x="524" y="124"/>
                  <a:pt x="527" y="126"/>
                  <a:pt x="529" y="124"/>
                </a:cubicBezTo>
                <a:cubicBezTo>
                  <a:pt x="527" y="123"/>
                  <a:pt x="528" y="122"/>
                  <a:pt x="526" y="122"/>
                </a:cubicBezTo>
                <a:close/>
                <a:moveTo>
                  <a:pt x="804" y="543"/>
                </a:moveTo>
                <a:cubicBezTo>
                  <a:pt x="804" y="545"/>
                  <a:pt x="801" y="548"/>
                  <a:pt x="804" y="548"/>
                </a:cubicBezTo>
                <a:cubicBezTo>
                  <a:pt x="804" y="547"/>
                  <a:pt x="806" y="544"/>
                  <a:pt x="804" y="543"/>
                </a:cubicBezTo>
                <a:close/>
                <a:moveTo>
                  <a:pt x="807" y="551"/>
                </a:moveTo>
                <a:cubicBezTo>
                  <a:pt x="809" y="551"/>
                  <a:pt x="811" y="548"/>
                  <a:pt x="812" y="552"/>
                </a:cubicBezTo>
                <a:cubicBezTo>
                  <a:pt x="814" y="551"/>
                  <a:pt x="815" y="554"/>
                  <a:pt x="816" y="553"/>
                </a:cubicBezTo>
                <a:cubicBezTo>
                  <a:pt x="815" y="550"/>
                  <a:pt x="814" y="551"/>
                  <a:pt x="813" y="550"/>
                </a:cubicBezTo>
                <a:cubicBezTo>
                  <a:pt x="817" y="548"/>
                  <a:pt x="818" y="542"/>
                  <a:pt x="822" y="543"/>
                </a:cubicBezTo>
                <a:cubicBezTo>
                  <a:pt x="822" y="544"/>
                  <a:pt x="822" y="544"/>
                  <a:pt x="823" y="546"/>
                </a:cubicBezTo>
                <a:cubicBezTo>
                  <a:pt x="824" y="546"/>
                  <a:pt x="824" y="544"/>
                  <a:pt x="825" y="543"/>
                </a:cubicBezTo>
                <a:cubicBezTo>
                  <a:pt x="825" y="544"/>
                  <a:pt x="825" y="545"/>
                  <a:pt x="827" y="545"/>
                </a:cubicBezTo>
                <a:cubicBezTo>
                  <a:pt x="826" y="544"/>
                  <a:pt x="825" y="543"/>
                  <a:pt x="826" y="542"/>
                </a:cubicBezTo>
                <a:cubicBezTo>
                  <a:pt x="827" y="543"/>
                  <a:pt x="828" y="545"/>
                  <a:pt x="829" y="543"/>
                </a:cubicBezTo>
                <a:cubicBezTo>
                  <a:pt x="826" y="541"/>
                  <a:pt x="829" y="541"/>
                  <a:pt x="828" y="538"/>
                </a:cubicBezTo>
                <a:cubicBezTo>
                  <a:pt x="826" y="539"/>
                  <a:pt x="825" y="539"/>
                  <a:pt x="824" y="541"/>
                </a:cubicBezTo>
                <a:cubicBezTo>
                  <a:pt x="824" y="539"/>
                  <a:pt x="823" y="540"/>
                  <a:pt x="822" y="538"/>
                </a:cubicBezTo>
                <a:cubicBezTo>
                  <a:pt x="822" y="537"/>
                  <a:pt x="825" y="537"/>
                  <a:pt x="823" y="535"/>
                </a:cubicBezTo>
                <a:cubicBezTo>
                  <a:pt x="820" y="537"/>
                  <a:pt x="818" y="534"/>
                  <a:pt x="816" y="533"/>
                </a:cubicBezTo>
                <a:cubicBezTo>
                  <a:pt x="818" y="532"/>
                  <a:pt x="820" y="532"/>
                  <a:pt x="820" y="530"/>
                </a:cubicBezTo>
                <a:cubicBezTo>
                  <a:pt x="819" y="529"/>
                  <a:pt x="818" y="531"/>
                  <a:pt x="816" y="530"/>
                </a:cubicBezTo>
                <a:cubicBezTo>
                  <a:pt x="816" y="528"/>
                  <a:pt x="818" y="528"/>
                  <a:pt x="819" y="528"/>
                </a:cubicBezTo>
                <a:cubicBezTo>
                  <a:pt x="818" y="526"/>
                  <a:pt x="819" y="526"/>
                  <a:pt x="818" y="524"/>
                </a:cubicBezTo>
                <a:cubicBezTo>
                  <a:pt x="817" y="524"/>
                  <a:pt x="816" y="527"/>
                  <a:pt x="815" y="525"/>
                </a:cubicBezTo>
                <a:cubicBezTo>
                  <a:pt x="815" y="522"/>
                  <a:pt x="813" y="525"/>
                  <a:pt x="811" y="520"/>
                </a:cubicBezTo>
                <a:cubicBezTo>
                  <a:pt x="810" y="522"/>
                  <a:pt x="808" y="524"/>
                  <a:pt x="809" y="527"/>
                </a:cubicBezTo>
                <a:cubicBezTo>
                  <a:pt x="807" y="525"/>
                  <a:pt x="808" y="524"/>
                  <a:pt x="807" y="523"/>
                </a:cubicBezTo>
                <a:cubicBezTo>
                  <a:pt x="805" y="525"/>
                  <a:pt x="806" y="520"/>
                  <a:pt x="804" y="522"/>
                </a:cubicBezTo>
                <a:cubicBezTo>
                  <a:pt x="805" y="524"/>
                  <a:pt x="805" y="526"/>
                  <a:pt x="806" y="528"/>
                </a:cubicBezTo>
                <a:cubicBezTo>
                  <a:pt x="809" y="526"/>
                  <a:pt x="808" y="529"/>
                  <a:pt x="810" y="529"/>
                </a:cubicBezTo>
                <a:cubicBezTo>
                  <a:pt x="810" y="527"/>
                  <a:pt x="811" y="526"/>
                  <a:pt x="812" y="525"/>
                </a:cubicBezTo>
                <a:cubicBezTo>
                  <a:pt x="816" y="527"/>
                  <a:pt x="812" y="529"/>
                  <a:pt x="816" y="531"/>
                </a:cubicBezTo>
                <a:cubicBezTo>
                  <a:pt x="813" y="536"/>
                  <a:pt x="808" y="536"/>
                  <a:pt x="804" y="541"/>
                </a:cubicBezTo>
                <a:cubicBezTo>
                  <a:pt x="805" y="544"/>
                  <a:pt x="806" y="542"/>
                  <a:pt x="807" y="543"/>
                </a:cubicBezTo>
                <a:cubicBezTo>
                  <a:pt x="805" y="545"/>
                  <a:pt x="805" y="548"/>
                  <a:pt x="807" y="551"/>
                </a:cubicBezTo>
                <a:close/>
                <a:moveTo>
                  <a:pt x="804" y="524"/>
                </a:moveTo>
                <a:cubicBezTo>
                  <a:pt x="802" y="526"/>
                  <a:pt x="802" y="526"/>
                  <a:pt x="802" y="526"/>
                </a:cubicBezTo>
                <a:cubicBezTo>
                  <a:pt x="802" y="527"/>
                  <a:pt x="803" y="529"/>
                  <a:pt x="803" y="530"/>
                </a:cubicBezTo>
                <a:cubicBezTo>
                  <a:pt x="803" y="526"/>
                  <a:pt x="806" y="527"/>
                  <a:pt x="804" y="524"/>
                </a:cubicBezTo>
                <a:close/>
                <a:moveTo>
                  <a:pt x="802" y="529"/>
                </a:moveTo>
                <a:cubicBezTo>
                  <a:pt x="801" y="527"/>
                  <a:pt x="801" y="527"/>
                  <a:pt x="801" y="527"/>
                </a:cubicBezTo>
                <a:cubicBezTo>
                  <a:pt x="800" y="528"/>
                  <a:pt x="799" y="529"/>
                  <a:pt x="800" y="531"/>
                </a:cubicBezTo>
                <a:cubicBezTo>
                  <a:pt x="801" y="529"/>
                  <a:pt x="802" y="531"/>
                  <a:pt x="802" y="529"/>
                </a:cubicBezTo>
                <a:close/>
                <a:moveTo>
                  <a:pt x="845" y="589"/>
                </a:moveTo>
                <a:cubicBezTo>
                  <a:pt x="845" y="590"/>
                  <a:pt x="844" y="592"/>
                  <a:pt x="845" y="594"/>
                </a:cubicBezTo>
                <a:cubicBezTo>
                  <a:pt x="846" y="592"/>
                  <a:pt x="847" y="591"/>
                  <a:pt x="845" y="589"/>
                </a:cubicBezTo>
                <a:close/>
                <a:moveTo>
                  <a:pt x="541" y="112"/>
                </a:moveTo>
                <a:cubicBezTo>
                  <a:pt x="538" y="112"/>
                  <a:pt x="536" y="117"/>
                  <a:pt x="533" y="120"/>
                </a:cubicBezTo>
                <a:cubicBezTo>
                  <a:pt x="537" y="121"/>
                  <a:pt x="542" y="116"/>
                  <a:pt x="541" y="112"/>
                </a:cubicBezTo>
                <a:close/>
                <a:moveTo>
                  <a:pt x="825" y="552"/>
                </a:moveTo>
                <a:cubicBezTo>
                  <a:pt x="824" y="551"/>
                  <a:pt x="825" y="550"/>
                  <a:pt x="823" y="548"/>
                </a:cubicBezTo>
                <a:cubicBezTo>
                  <a:pt x="821" y="549"/>
                  <a:pt x="820" y="550"/>
                  <a:pt x="821" y="552"/>
                </a:cubicBezTo>
                <a:cubicBezTo>
                  <a:pt x="822" y="549"/>
                  <a:pt x="824" y="553"/>
                  <a:pt x="825" y="552"/>
                </a:cubicBezTo>
                <a:close/>
                <a:moveTo>
                  <a:pt x="831" y="550"/>
                </a:moveTo>
                <a:cubicBezTo>
                  <a:pt x="830" y="550"/>
                  <a:pt x="828" y="550"/>
                  <a:pt x="827" y="551"/>
                </a:cubicBezTo>
                <a:cubicBezTo>
                  <a:pt x="828" y="552"/>
                  <a:pt x="828" y="553"/>
                  <a:pt x="828" y="553"/>
                </a:cubicBezTo>
                <a:cubicBezTo>
                  <a:pt x="829" y="553"/>
                  <a:pt x="830" y="551"/>
                  <a:pt x="831" y="550"/>
                </a:cubicBezTo>
                <a:close/>
                <a:moveTo>
                  <a:pt x="818" y="523"/>
                </a:moveTo>
                <a:cubicBezTo>
                  <a:pt x="817" y="522"/>
                  <a:pt x="816" y="519"/>
                  <a:pt x="815" y="520"/>
                </a:cubicBezTo>
                <a:cubicBezTo>
                  <a:pt x="816" y="521"/>
                  <a:pt x="814" y="522"/>
                  <a:pt x="816" y="524"/>
                </a:cubicBezTo>
                <a:cubicBezTo>
                  <a:pt x="817" y="523"/>
                  <a:pt x="817" y="523"/>
                  <a:pt x="818" y="523"/>
                </a:cubicBezTo>
                <a:close/>
                <a:moveTo>
                  <a:pt x="546" y="105"/>
                </a:moveTo>
                <a:cubicBezTo>
                  <a:pt x="545" y="104"/>
                  <a:pt x="543" y="105"/>
                  <a:pt x="544" y="107"/>
                </a:cubicBezTo>
                <a:cubicBezTo>
                  <a:pt x="546" y="108"/>
                  <a:pt x="547" y="106"/>
                  <a:pt x="546" y="105"/>
                </a:cubicBezTo>
                <a:close/>
                <a:moveTo>
                  <a:pt x="589" y="98"/>
                </a:moveTo>
                <a:cubicBezTo>
                  <a:pt x="588" y="102"/>
                  <a:pt x="581" y="102"/>
                  <a:pt x="582" y="107"/>
                </a:cubicBezTo>
                <a:cubicBezTo>
                  <a:pt x="585" y="106"/>
                  <a:pt x="591" y="103"/>
                  <a:pt x="589" y="98"/>
                </a:cubicBezTo>
                <a:close/>
                <a:moveTo>
                  <a:pt x="861" y="502"/>
                </a:moveTo>
                <a:cubicBezTo>
                  <a:pt x="862" y="501"/>
                  <a:pt x="864" y="502"/>
                  <a:pt x="865" y="501"/>
                </a:cubicBezTo>
                <a:cubicBezTo>
                  <a:pt x="862" y="498"/>
                  <a:pt x="864" y="498"/>
                  <a:pt x="866" y="497"/>
                </a:cubicBezTo>
                <a:cubicBezTo>
                  <a:pt x="861" y="491"/>
                  <a:pt x="861" y="498"/>
                  <a:pt x="858" y="498"/>
                </a:cubicBezTo>
                <a:cubicBezTo>
                  <a:pt x="859" y="500"/>
                  <a:pt x="860" y="500"/>
                  <a:pt x="861" y="502"/>
                </a:cubicBezTo>
                <a:close/>
                <a:moveTo>
                  <a:pt x="591" y="86"/>
                </a:moveTo>
                <a:cubicBezTo>
                  <a:pt x="590" y="86"/>
                  <a:pt x="586" y="85"/>
                  <a:pt x="588" y="89"/>
                </a:cubicBezTo>
                <a:cubicBezTo>
                  <a:pt x="590" y="88"/>
                  <a:pt x="593" y="88"/>
                  <a:pt x="591" y="86"/>
                </a:cubicBezTo>
                <a:close/>
                <a:moveTo>
                  <a:pt x="858" y="488"/>
                </a:moveTo>
                <a:cubicBezTo>
                  <a:pt x="858" y="489"/>
                  <a:pt x="855" y="489"/>
                  <a:pt x="856" y="491"/>
                </a:cubicBezTo>
                <a:cubicBezTo>
                  <a:pt x="858" y="492"/>
                  <a:pt x="860" y="491"/>
                  <a:pt x="858" y="488"/>
                </a:cubicBezTo>
                <a:close/>
                <a:moveTo>
                  <a:pt x="594" y="84"/>
                </a:moveTo>
                <a:cubicBezTo>
                  <a:pt x="593" y="86"/>
                  <a:pt x="593" y="86"/>
                  <a:pt x="593" y="86"/>
                </a:cubicBezTo>
                <a:cubicBezTo>
                  <a:pt x="594" y="89"/>
                  <a:pt x="597" y="87"/>
                  <a:pt x="594" y="84"/>
                </a:cubicBezTo>
                <a:close/>
                <a:moveTo>
                  <a:pt x="610" y="70"/>
                </a:moveTo>
                <a:cubicBezTo>
                  <a:pt x="609" y="67"/>
                  <a:pt x="606" y="69"/>
                  <a:pt x="608" y="71"/>
                </a:cubicBezTo>
                <a:cubicBezTo>
                  <a:pt x="609" y="69"/>
                  <a:pt x="611" y="72"/>
                  <a:pt x="610" y="70"/>
                </a:cubicBezTo>
                <a:close/>
                <a:moveTo>
                  <a:pt x="629" y="86"/>
                </a:moveTo>
                <a:cubicBezTo>
                  <a:pt x="629" y="88"/>
                  <a:pt x="626" y="87"/>
                  <a:pt x="628" y="90"/>
                </a:cubicBezTo>
                <a:cubicBezTo>
                  <a:pt x="630" y="88"/>
                  <a:pt x="631" y="90"/>
                  <a:pt x="633" y="89"/>
                </a:cubicBezTo>
                <a:cubicBezTo>
                  <a:pt x="634" y="87"/>
                  <a:pt x="634" y="81"/>
                  <a:pt x="638" y="82"/>
                </a:cubicBezTo>
                <a:cubicBezTo>
                  <a:pt x="636" y="77"/>
                  <a:pt x="636" y="76"/>
                  <a:pt x="634" y="71"/>
                </a:cubicBezTo>
                <a:cubicBezTo>
                  <a:pt x="633" y="73"/>
                  <a:pt x="632" y="69"/>
                  <a:pt x="632" y="71"/>
                </a:cubicBezTo>
                <a:cubicBezTo>
                  <a:pt x="633" y="79"/>
                  <a:pt x="624" y="79"/>
                  <a:pt x="623" y="87"/>
                </a:cubicBezTo>
                <a:cubicBezTo>
                  <a:pt x="625" y="87"/>
                  <a:pt x="626" y="81"/>
                  <a:pt x="629" y="86"/>
                </a:cubicBezTo>
                <a:close/>
                <a:moveTo>
                  <a:pt x="617" y="66"/>
                </a:moveTo>
                <a:cubicBezTo>
                  <a:pt x="616" y="67"/>
                  <a:pt x="616" y="67"/>
                  <a:pt x="616" y="67"/>
                </a:cubicBezTo>
                <a:cubicBezTo>
                  <a:pt x="616" y="65"/>
                  <a:pt x="615" y="66"/>
                  <a:pt x="614" y="64"/>
                </a:cubicBezTo>
                <a:cubicBezTo>
                  <a:pt x="611" y="67"/>
                  <a:pt x="619" y="68"/>
                  <a:pt x="617" y="66"/>
                </a:cubicBezTo>
                <a:close/>
                <a:moveTo>
                  <a:pt x="622" y="69"/>
                </a:moveTo>
                <a:cubicBezTo>
                  <a:pt x="620" y="69"/>
                  <a:pt x="620" y="70"/>
                  <a:pt x="620" y="72"/>
                </a:cubicBezTo>
                <a:cubicBezTo>
                  <a:pt x="622" y="71"/>
                  <a:pt x="623" y="71"/>
                  <a:pt x="622" y="69"/>
                </a:cubicBezTo>
                <a:close/>
                <a:moveTo>
                  <a:pt x="672" y="141"/>
                </a:moveTo>
                <a:cubicBezTo>
                  <a:pt x="670" y="138"/>
                  <a:pt x="669" y="139"/>
                  <a:pt x="668" y="138"/>
                </a:cubicBezTo>
                <a:cubicBezTo>
                  <a:pt x="669" y="140"/>
                  <a:pt x="667" y="142"/>
                  <a:pt x="669" y="142"/>
                </a:cubicBezTo>
                <a:cubicBezTo>
                  <a:pt x="668" y="139"/>
                  <a:pt x="671" y="143"/>
                  <a:pt x="672" y="141"/>
                </a:cubicBezTo>
                <a:close/>
                <a:moveTo>
                  <a:pt x="683" y="150"/>
                </a:moveTo>
                <a:cubicBezTo>
                  <a:pt x="682" y="149"/>
                  <a:pt x="682" y="149"/>
                  <a:pt x="682" y="149"/>
                </a:cubicBezTo>
                <a:cubicBezTo>
                  <a:pt x="682" y="149"/>
                  <a:pt x="683" y="148"/>
                  <a:pt x="682" y="148"/>
                </a:cubicBezTo>
                <a:cubicBezTo>
                  <a:pt x="682" y="148"/>
                  <a:pt x="677" y="138"/>
                  <a:pt x="677" y="147"/>
                </a:cubicBezTo>
                <a:cubicBezTo>
                  <a:pt x="678" y="145"/>
                  <a:pt x="677" y="148"/>
                  <a:pt x="678" y="149"/>
                </a:cubicBezTo>
                <a:cubicBezTo>
                  <a:pt x="680" y="149"/>
                  <a:pt x="681" y="151"/>
                  <a:pt x="683" y="150"/>
                </a:cubicBezTo>
                <a:close/>
                <a:moveTo>
                  <a:pt x="628" y="64"/>
                </a:moveTo>
                <a:cubicBezTo>
                  <a:pt x="629" y="66"/>
                  <a:pt x="625" y="67"/>
                  <a:pt x="627" y="69"/>
                </a:cubicBezTo>
                <a:cubicBezTo>
                  <a:pt x="629" y="69"/>
                  <a:pt x="631" y="65"/>
                  <a:pt x="628" y="64"/>
                </a:cubicBezTo>
                <a:close/>
                <a:moveTo>
                  <a:pt x="669" y="125"/>
                </a:moveTo>
                <a:cubicBezTo>
                  <a:pt x="668" y="122"/>
                  <a:pt x="665" y="124"/>
                  <a:pt x="666" y="126"/>
                </a:cubicBezTo>
                <a:cubicBezTo>
                  <a:pt x="668" y="127"/>
                  <a:pt x="668" y="127"/>
                  <a:pt x="669" y="125"/>
                </a:cubicBezTo>
                <a:close/>
                <a:moveTo>
                  <a:pt x="639" y="75"/>
                </a:moveTo>
                <a:cubicBezTo>
                  <a:pt x="642" y="74"/>
                  <a:pt x="640" y="71"/>
                  <a:pt x="638" y="68"/>
                </a:cubicBezTo>
                <a:cubicBezTo>
                  <a:pt x="634" y="70"/>
                  <a:pt x="640" y="72"/>
                  <a:pt x="639" y="75"/>
                </a:cubicBezTo>
                <a:close/>
                <a:moveTo>
                  <a:pt x="627" y="58"/>
                </a:moveTo>
                <a:cubicBezTo>
                  <a:pt x="628" y="57"/>
                  <a:pt x="631" y="53"/>
                  <a:pt x="628" y="49"/>
                </a:cubicBezTo>
                <a:cubicBezTo>
                  <a:pt x="628" y="50"/>
                  <a:pt x="627" y="55"/>
                  <a:pt x="626" y="54"/>
                </a:cubicBezTo>
                <a:cubicBezTo>
                  <a:pt x="628" y="55"/>
                  <a:pt x="625" y="56"/>
                  <a:pt x="627" y="58"/>
                </a:cubicBezTo>
                <a:close/>
                <a:moveTo>
                  <a:pt x="650" y="83"/>
                </a:moveTo>
                <a:cubicBezTo>
                  <a:pt x="649" y="82"/>
                  <a:pt x="649" y="81"/>
                  <a:pt x="648" y="80"/>
                </a:cubicBezTo>
                <a:cubicBezTo>
                  <a:pt x="647" y="81"/>
                  <a:pt x="647" y="82"/>
                  <a:pt x="647" y="83"/>
                </a:cubicBezTo>
                <a:cubicBezTo>
                  <a:pt x="648" y="81"/>
                  <a:pt x="649" y="85"/>
                  <a:pt x="650" y="83"/>
                </a:cubicBezTo>
                <a:close/>
                <a:moveTo>
                  <a:pt x="646" y="68"/>
                </a:moveTo>
                <a:cubicBezTo>
                  <a:pt x="643" y="67"/>
                  <a:pt x="643" y="69"/>
                  <a:pt x="642" y="72"/>
                </a:cubicBezTo>
                <a:cubicBezTo>
                  <a:pt x="645" y="73"/>
                  <a:pt x="649" y="76"/>
                  <a:pt x="652" y="77"/>
                </a:cubicBezTo>
                <a:cubicBezTo>
                  <a:pt x="651" y="73"/>
                  <a:pt x="650" y="71"/>
                  <a:pt x="648" y="65"/>
                </a:cubicBezTo>
                <a:cubicBezTo>
                  <a:pt x="647" y="65"/>
                  <a:pt x="643" y="65"/>
                  <a:pt x="645" y="66"/>
                </a:cubicBezTo>
                <a:cubicBezTo>
                  <a:pt x="646" y="66"/>
                  <a:pt x="646" y="67"/>
                  <a:pt x="646" y="68"/>
                </a:cubicBezTo>
                <a:close/>
                <a:moveTo>
                  <a:pt x="643" y="58"/>
                </a:moveTo>
                <a:cubicBezTo>
                  <a:pt x="641" y="58"/>
                  <a:pt x="640" y="57"/>
                  <a:pt x="639" y="59"/>
                </a:cubicBezTo>
                <a:cubicBezTo>
                  <a:pt x="640" y="60"/>
                  <a:pt x="641" y="64"/>
                  <a:pt x="642" y="64"/>
                </a:cubicBezTo>
                <a:cubicBezTo>
                  <a:pt x="641" y="62"/>
                  <a:pt x="643" y="60"/>
                  <a:pt x="643" y="58"/>
                </a:cubicBezTo>
                <a:close/>
                <a:moveTo>
                  <a:pt x="671" y="102"/>
                </a:moveTo>
                <a:cubicBezTo>
                  <a:pt x="670" y="102"/>
                  <a:pt x="668" y="100"/>
                  <a:pt x="667" y="101"/>
                </a:cubicBezTo>
                <a:cubicBezTo>
                  <a:pt x="669" y="102"/>
                  <a:pt x="670" y="106"/>
                  <a:pt x="670" y="106"/>
                </a:cubicBezTo>
                <a:cubicBezTo>
                  <a:pt x="669" y="104"/>
                  <a:pt x="673" y="104"/>
                  <a:pt x="671" y="102"/>
                </a:cubicBezTo>
                <a:close/>
                <a:moveTo>
                  <a:pt x="643" y="54"/>
                </a:moveTo>
                <a:cubicBezTo>
                  <a:pt x="641" y="56"/>
                  <a:pt x="642" y="53"/>
                  <a:pt x="641" y="51"/>
                </a:cubicBezTo>
                <a:cubicBezTo>
                  <a:pt x="639" y="52"/>
                  <a:pt x="639" y="52"/>
                  <a:pt x="639" y="52"/>
                </a:cubicBezTo>
                <a:cubicBezTo>
                  <a:pt x="640" y="54"/>
                  <a:pt x="641" y="54"/>
                  <a:pt x="642" y="56"/>
                </a:cubicBezTo>
                <a:cubicBezTo>
                  <a:pt x="642" y="55"/>
                  <a:pt x="643" y="55"/>
                  <a:pt x="643" y="54"/>
                </a:cubicBezTo>
                <a:close/>
                <a:moveTo>
                  <a:pt x="894" y="427"/>
                </a:moveTo>
                <a:cubicBezTo>
                  <a:pt x="893" y="428"/>
                  <a:pt x="890" y="428"/>
                  <a:pt x="891" y="432"/>
                </a:cubicBezTo>
                <a:cubicBezTo>
                  <a:pt x="893" y="432"/>
                  <a:pt x="894" y="429"/>
                  <a:pt x="894" y="427"/>
                </a:cubicBezTo>
                <a:close/>
                <a:moveTo>
                  <a:pt x="926" y="450"/>
                </a:moveTo>
                <a:cubicBezTo>
                  <a:pt x="924" y="451"/>
                  <a:pt x="923" y="450"/>
                  <a:pt x="920" y="450"/>
                </a:cubicBezTo>
                <a:cubicBezTo>
                  <a:pt x="921" y="452"/>
                  <a:pt x="922" y="454"/>
                  <a:pt x="923" y="456"/>
                </a:cubicBezTo>
                <a:cubicBezTo>
                  <a:pt x="925" y="455"/>
                  <a:pt x="927" y="453"/>
                  <a:pt x="926" y="450"/>
                </a:cubicBezTo>
                <a:close/>
                <a:moveTo>
                  <a:pt x="940" y="465"/>
                </a:moveTo>
                <a:cubicBezTo>
                  <a:pt x="938" y="468"/>
                  <a:pt x="935" y="466"/>
                  <a:pt x="938" y="469"/>
                </a:cubicBezTo>
                <a:cubicBezTo>
                  <a:pt x="939" y="468"/>
                  <a:pt x="942" y="469"/>
                  <a:pt x="940" y="465"/>
                </a:cubicBezTo>
                <a:close/>
                <a:moveTo>
                  <a:pt x="909" y="422"/>
                </a:moveTo>
                <a:cubicBezTo>
                  <a:pt x="911" y="421"/>
                  <a:pt x="911" y="421"/>
                  <a:pt x="911" y="421"/>
                </a:cubicBezTo>
                <a:cubicBezTo>
                  <a:pt x="908" y="418"/>
                  <a:pt x="908" y="418"/>
                  <a:pt x="905" y="414"/>
                </a:cubicBezTo>
                <a:cubicBezTo>
                  <a:pt x="904" y="416"/>
                  <a:pt x="904" y="416"/>
                  <a:pt x="904" y="416"/>
                </a:cubicBezTo>
                <a:cubicBezTo>
                  <a:pt x="906" y="419"/>
                  <a:pt x="909" y="418"/>
                  <a:pt x="909" y="422"/>
                </a:cubicBezTo>
                <a:close/>
                <a:moveTo>
                  <a:pt x="756" y="185"/>
                </a:moveTo>
                <a:cubicBezTo>
                  <a:pt x="758" y="185"/>
                  <a:pt x="759" y="186"/>
                  <a:pt x="760" y="183"/>
                </a:cubicBezTo>
                <a:cubicBezTo>
                  <a:pt x="761" y="185"/>
                  <a:pt x="762" y="186"/>
                  <a:pt x="763" y="188"/>
                </a:cubicBezTo>
                <a:cubicBezTo>
                  <a:pt x="766" y="188"/>
                  <a:pt x="766" y="183"/>
                  <a:pt x="773" y="182"/>
                </a:cubicBezTo>
                <a:cubicBezTo>
                  <a:pt x="772" y="183"/>
                  <a:pt x="773" y="183"/>
                  <a:pt x="773" y="184"/>
                </a:cubicBezTo>
                <a:cubicBezTo>
                  <a:pt x="774" y="183"/>
                  <a:pt x="773" y="181"/>
                  <a:pt x="772" y="178"/>
                </a:cubicBezTo>
                <a:cubicBezTo>
                  <a:pt x="770" y="177"/>
                  <a:pt x="770" y="180"/>
                  <a:pt x="769" y="177"/>
                </a:cubicBezTo>
                <a:cubicBezTo>
                  <a:pt x="766" y="178"/>
                  <a:pt x="768" y="184"/>
                  <a:pt x="764" y="183"/>
                </a:cubicBezTo>
                <a:cubicBezTo>
                  <a:pt x="765" y="178"/>
                  <a:pt x="767" y="178"/>
                  <a:pt x="767" y="173"/>
                </a:cubicBezTo>
                <a:cubicBezTo>
                  <a:pt x="769" y="173"/>
                  <a:pt x="770" y="176"/>
                  <a:pt x="770" y="177"/>
                </a:cubicBezTo>
                <a:cubicBezTo>
                  <a:pt x="771" y="176"/>
                  <a:pt x="774" y="175"/>
                  <a:pt x="772" y="172"/>
                </a:cubicBezTo>
                <a:cubicBezTo>
                  <a:pt x="771" y="173"/>
                  <a:pt x="771" y="174"/>
                  <a:pt x="769" y="174"/>
                </a:cubicBezTo>
                <a:cubicBezTo>
                  <a:pt x="767" y="171"/>
                  <a:pt x="769" y="171"/>
                  <a:pt x="768" y="169"/>
                </a:cubicBezTo>
                <a:cubicBezTo>
                  <a:pt x="766" y="172"/>
                  <a:pt x="763" y="175"/>
                  <a:pt x="760" y="173"/>
                </a:cubicBezTo>
                <a:cubicBezTo>
                  <a:pt x="762" y="171"/>
                  <a:pt x="766" y="171"/>
                  <a:pt x="764" y="167"/>
                </a:cubicBezTo>
                <a:cubicBezTo>
                  <a:pt x="762" y="167"/>
                  <a:pt x="762" y="168"/>
                  <a:pt x="761" y="165"/>
                </a:cubicBezTo>
                <a:cubicBezTo>
                  <a:pt x="759" y="166"/>
                  <a:pt x="757" y="167"/>
                  <a:pt x="755" y="165"/>
                </a:cubicBezTo>
                <a:cubicBezTo>
                  <a:pt x="759" y="164"/>
                  <a:pt x="762" y="165"/>
                  <a:pt x="766" y="164"/>
                </a:cubicBezTo>
                <a:cubicBezTo>
                  <a:pt x="765" y="162"/>
                  <a:pt x="761" y="159"/>
                  <a:pt x="760" y="158"/>
                </a:cubicBezTo>
                <a:cubicBezTo>
                  <a:pt x="758" y="159"/>
                  <a:pt x="763" y="160"/>
                  <a:pt x="761" y="162"/>
                </a:cubicBezTo>
                <a:cubicBezTo>
                  <a:pt x="758" y="160"/>
                  <a:pt x="755" y="161"/>
                  <a:pt x="753" y="164"/>
                </a:cubicBezTo>
                <a:cubicBezTo>
                  <a:pt x="754" y="162"/>
                  <a:pt x="754" y="165"/>
                  <a:pt x="754" y="166"/>
                </a:cubicBezTo>
                <a:cubicBezTo>
                  <a:pt x="753" y="166"/>
                  <a:pt x="751" y="167"/>
                  <a:pt x="750" y="168"/>
                </a:cubicBezTo>
                <a:cubicBezTo>
                  <a:pt x="752" y="171"/>
                  <a:pt x="752" y="171"/>
                  <a:pt x="752" y="171"/>
                </a:cubicBezTo>
                <a:cubicBezTo>
                  <a:pt x="753" y="171"/>
                  <a:pt x="754" y="169"/>
                  <a:pt x="754" y="171"/>
                </a:cubicBezTo>
                <a:cubicBezTo>
                  <a:pt x="753" y="172"/>
                  <a:pt x="752" y="171"/>
                  <a:pt x="751" y="172"/>
                </a:cubicBezTo>
                <a:cubicBezTo>
                  <a:pt x="754" y="176"/>
                  <a:pt x="749" y="176"/>
                  <a:pt x="751" y="178"/>
                </a:cubicBezTo>
                <a:cubicBezTo>
                  <a:pt x="753" y="180"/>
                  <a:pt x="752" y="175"/>
                  <a:pt x="754" y="177"/>
                </a:cubicBezTo>
                <a:cubicBezTo>
                  <a:pt x="756" y="179"/>
                  <a:pt x="753" y="179"/>
                  <a:pt x="755" y="181"/>
                </a:cubicBezTo>
                <a:cubicBezTo>
                  <a:pt x="756" y="181"/>
                  <a:pt x="757" y="181"/>
                  <a:pt x="757" y="181"/>
                </a:cubicBezTo>
                <a:cubicBezTo>
                  <a:pt x="757" y="179"/>
                  <a:pt x="756" y="179"/>
                  <a:pt x="756" y="179"/>
                </a:cubicBezTo>
                <a:cubicBezTo>
                  <a:pt x="757" y="179"/>
                  <a:pt x="758" y="180"/>
                  <a:pt x="759" y="181"/>
                </a:cubicBezTo>
                <a:cubicBezTo>
                  <a:pt x="758" y="182"/>
                  <a:pt x="759" y="183"/>
                  <a:pt x="758" y="184"/>
                </a:cubicBezTo>
                <a:cubicBezTo>
                  <a:pt x="756" y="184"/>
                  <a:pt x="754" y="182"/>
                  <a:pt x="752" y="182"/>
                </a:cubicBezTo>
                <a:cubicBezTo>
                  <a:pt x="754" y="185"/>
                  <a:pt x="755" y="182"/>
                  <a:pt x="756" y="185"/>
                </a:cubicBezTo>
                <a:close/>
                <a:moveTo>
                  <a:pt x="751" y="165"/>
                </a:moveTo>
                <a:cubicBezTo>
                  <a:pt x="752" y="164"/>
                  <a:pt x="752" y="162"/>
                  <a:pt x="753" y="160"/>
                </a:cubicBezTo>
                <a:cubicBezTo>
                  <a:pt x="752" y="160"/>
                  <a:pt x="750" y="158"/>
                  <a:pt x="749" y="159"/>
                </a:cubicBezTo>
                <a:cubicBezTo>
                  <a:pt x="750" y="163"/>
                  <a:pt x="747" y="160"/>
                  <a:pt x="745" y="161"/>
                </a:cubicBezTo>
                <a:cubicBezTo>
                  <a:pt x="748" y="163"/>
                  <a:pt x="747" y="163"/>
                  <a:pt x="745" y="164"/>
                </a:cubicBezTo>
                <a:cubicBezTo>
                  <a:pt x="748" y="168"/>
                  <a:pt x="748" y="159"/>
                  <a:pt x="751" y="165"/>
                </a:cubicBezTo>
                <a:close/>
                <a:moveTo>
                  <a:pt x="764" y="192"/>
                </a:moveTo>
                <a:cubicBezTo>
                  <a:pt x="762" y="192"/>
                  <a:pt x="761" y="194"/>
                  <a:pt x="762" y="196"/>
                </a:cubicBezTo>
                <a:cubicBezTo>
                  <a:pt x="763" y="196"/>
                  <a:pt x="766" y="195"/>
                  <a:pt x="764" y="192"/>
                </a:cubicBezTo>
                <a:close/>
                <a:moveTo>
                  <a:pt x="757" y="153"/>
                </a:moveTo>
                <a:cubicBezTo>
                  <a:pt x="757" y="155"/>
                  <a:pt x="756" y="158"/>
                  <a:pt x="754" y="160"/>
                </a:cubicBezTo>
                <a:cubicBezTo>
                  <a:pt x="758" y="160"/>
                  <a:pt x="760" y="157"/>
                  <a:pt x="761" y="153"/>
                </a:cubicBezTo>
                <a:cubicBezTo>
                  <a:pt x="762" y="155"/>
                  <a:pt x="760" y="156"/>
                  <a:pt x="761" y="157"/>
                </a:cubicBezTo>
                <a:cubicBezTo>
                  <a:pt x="763" y="154"/>
                  <a:pt x="763" y="156"/>
                  <a:pt x="765" y="156"/>
                </a:cubicBezTo>
                <a:cubicBezTo>
                  <a:pt x="763" y="155"/>
                  <a:pt x="764" y="153"/>
                  <a:pt x="763" y="150"/>
                </a:cubicBezTo>
                <a:cubicBezTo>
                  <a:pt x="761" y="153"/>
                  <a:pt x="759" y="154"/>
                  <a:pt x="757" y="151"/>
                </a:cubicBezTo>
                <a:cubicBezTo>
                  <a:pt x="757" y="150"/>
                  <a:pt x="759" y="150"/>
                  <a:pt x="757" y="148"/>
                </a:cubicBezTo>
                <a:cubicBezTo>
                  <a:pt x="757" y="149"/>
                  <a:pt x="754" y="151"/>
                  <a:pt x="753" y="153"/>
                </a:cubicBezTo>
                <a:cubicBezTo>
                  <a:pt x="751" y="153"/>
                  <a:pt x="752" y="150"/>
                  <a:pt x="750" y="151"/>
                </a:cubicBezTo>
                <a:cubicBezTo>
                  <a:pt x="752" y="155"/>
                  <a:pt x="748" y="154"/>
                  <a:pt x="748" y="156"/>
                </a:cubicBezTo>
                <a:cubicBezTo>
                  <a:pt x="752" y="160"/>
                  <a:pt x="755" y="152"/>
                  <a:pt x="757" y="153"/>
                </a:cubicBezTo>
                <a:close/>
                <a:moveTo>
                  <a:pt x="720" y="101"/>
                </a:moveTo>
                <a:cubicBezTo>
                  <a:pt x="719" y="98"/>
                  <a:pt x="715" y="100"/>
                  <a:pt x="716" y="102"/>
                </a:cubicBezTo>
                <a:cubicBezTo>
                  <a:pt x="717" y="102"/>
                  <a:pt x="719" y="103"/>
                  <a:pt x="720" y="101"/>
                </a:cubicBezTo>
                <a:close/>
                <a:moveTo>
                  <a:pt x="910" y="387"/>
                </a:moveTo>
                <a:cubicBezTo>
                  <a:pt x="907" y="383"/>
                  <a:pt x="907" y="383"/>
                  <a:pt x="907" y="383"/>
                </a:cubicBezTo>
                <a:cubicBezTo>
                  <a:pt x="905" y="384"/>
                  <a:pt x="905" y="384"/>
                  <a:pt x="905" y="384"/>
                </a:cubicBezTo>
                <a:cubicBezTo>
                  <a:pt x="907" y="386"/>
                  <a:pt x="908" y="387"/>
                  <a:pt x="910" y="387"/>
                </a:cubicBezTo>
                <a:close/>
                <a:moveTo>
                  <a:pt x="724" y="104"/>
                </a:moveTo>
                <a:cubicBezTo>
                  <a:pt x="723" y="105"/>
                  <a:pt x="725" y="107"/>
                  <a:pt x="725" y="109"/>
                </a:cubicBezTo>
                <a:cubicBezTo>
                  <a:pt x="726" y="109"/>
                  <a:pt x="728" y="108"/>
                  <a:pt x="727" y="106"/>
                </a:cubicBezTo>
                <a:cubicBezTo>
                  <a:pt x="726" y="106"/>
                  <a:pt x="725" y="106"/>
                  <a:pt x="725" y="106"/>
                </a:cubicBezTo>
                <a:cubicBezTo>
                  <a:pt x="725" y="105"/>
                  <a:pt x="725" y="105"/>
                  <a:pt x="724" y="104"/>
                </a:cubicBezTo>
                <a:close/>
                <a:moveTo>
                  <a:pt x="766" y="160"/>
                </a:moveTo>
                <a:cubicBezTo>
                  <a:pt x="765" y="157"/>
                  <a:pt x="765" y="157"/>
                  <a:pt x="765" y="157"/>
                </a:cubicBezTo>
                <a:cubicBezTo>
                  <a:pt x="764" y="157"/>
                  <a:pt x="763" y="158"/>
                  <a:pt x="763" y="158"/>
                </a:cubicBezTo>
                <a:cubicBezTo>
                  <a:pt x="764" y="161"/>
                  <a:pt x="765" y="161"/>
                  <a:pt x="766" y="160"/>
                </a:cubicBezTo>
                <a:close/>
                <a:moveTo>
                  <a:pt x="730" y="103"/>
                </a:moveTo>
                <a:cubicBezTo>
                  <a:pt x="730" y="101"/>
                  <a:pt x="724" y="98"/>
                  <a:pt x="725" y="102"/>
                </a:cubicBezTo>
                <a:cubicBezTo>
                  <a:pt x="727" y="102"/>
                  <a:pt x="729" y="104"/>
                  <a:pt x="730" y="103"/>
                </a:cubicBezTo>
                <a:close/>
                <a:moveTo>
                  <a:pt x="782" y="176"/>
                </a:moveTo>
                <a:cubicBezTo>
                  <a:pt x="782" y="177"/>
                  <a:pt x="782" y="177"/>
                  <a:pt x="782" y="178"/>
                </a:cubicBezTo>
                <a:cubicBezTo>
                  <a:pt x="782" y="179"/>
                  <a:pt x="783" y="179"/>
                  <a:pt x="784" y="180"/>
                </a:cubicBezTo>
                <a:cubicBezTo>
                  <a:pt x="785" y="180"/>
                  <a:pt x="784" y="176"/>
                  <a:pt x="782" y="176"/>
                </a:cubicBezTo>
                <a:close/>
                <a:moveTo>
                  <a:pt x="759" y="133"/>
                </a:moveTo>
                <a:cubicBezTo>
                  <a:pt x="758" y="130"/>
                  <a:pt x="755" y="130"/>
                  <a:pt x="756" y="133"/>
                </a:cubicBezTo>
                <a:cubicBezTo>
                  <a:pt x="757" y="133"/>
                  <a:pt x="758" y="134"/>
                  <a:pt x="759" y="133"/>
                </a:cubicBezTo>
                <a:close/>
                <a:moveTo>
                  <a:pt x="761" y="129"/>
                </a:moveTo>
                <a:cubicBezTo>
                  <a:pt x="760" y="128"/>
                  <a:pt x="762" y="127"/>
                  <a:pt x="761" y="126"/>
                </a:cubicBezTo>
                <a:cubicBezTo>
                  <a:pt x="760" y="126"/>
                  <a:pt x="759" y="126"/>
                  <a:pt x="758" y="127"/>
                </a:cubicBezTo>
                <a:cubicBezTo>
                  <a:pt x="759" y="129"/>
                  <a:pt x="760" y="129"/>
                  <a:pt x="761" y="129"/>
                </a:cubicBezTo>
                <a:close/>
                <a:moveTo>
                  <a:pt x="892" y="278"/>
                </a:moveTo>
                <a:cubicBezTo>
                  <a:pt x="895" y="281"/>
                  <a:pt x="896" y="281"/>
                  <a:pt x="897" y="278"/>
                </a:cubicBezTo>
                <a:cubicBezTo>
                  <a:pt x="899" y="280"/>
                  <a:pt x="900" y="282"/>
                  <a:pt x="902" y="282"/>
                </a:cubicBezTo>
                <a:cubicBezTo>
                  <a:pt x="902" y="279"/>
                  <a:pt x="906" y="280"/>
                  <a:pt x="906" y="276"/>
                </a:cubicBezTo>
                <a:cubicBezTo>
                  <a:pt x="907" y="276"/>
                  <a:pt x="909" y="277"/>
                  <a:pt x="911" y="277"/>
                </a:cubicBezTo>
                <a:cubicBezTo>
                  <a:pt x="909" y="274"/>
                  <a:pt x="907" y="274"/>
                  <a:pt x="906" y="271"/>
                </a:cubicBezTo>
                <a:cubicBezTo>
                  <a:pt x="905" y="272"/>
                  <a:pt x="903" y="270"/>
                  <a:pt x="902" y="268"/>
                </a:cubicBezTo>
                <a:cubicBezTo>
                  <a:pt x="896" y="266"/>
                  <a:pt x="895" y="273"/>
                  <a:pt x="890" y="273"/>
                </a:cubicBezTo>
                <a:cubicBezTo>
                  <a:pt x="891" y="277"/>
                  <a:pt x="895" y="275"/>
                  <a:pt x="894" y="277"/>
                </a:cubicBezTo>
                <a:cubicBezTo>
                  <a:pt x="893" y="276"/>
                  <a:pt x="892" y="277"/>
                  <a:pt x="892" y="278"/>
                </a:cubicBezTo>
                <a:close/>
                <a:moveTo>
                  <a:pt x="894" y="282"/>
                </a:moveTo>
                <a:cubicBezTo>
                  <a:pt x="892" y="280"/>
                  <a:pt x="890" y="279"/>
                  <a:pt x="889" y="277"/>
                </a:cubicBezTo>
                <a:cubicBezTo>
                  <a:pt x="885" y="285"/>
                  <a:pt x="879" y="279"/>
                  <a:pt x="880" y="289"/>
                </a:cubicBezTo>
                <a:cubicBezTo>
                  <a:pt x="880" y="288"/>
                  <a:pt x="881" y="288"/>
                  <a:pt x="882" y="288"/>
                </a:cubicBezTo>
                <a:cubicBezTo>
                  <a:pt x="877" y="289"/>
                  <a:pt x="877" y="292"/>
                  <a:pt x="871" y="295"/>
                </a:cubicBezTo>
                <a:cubicBezTo>
                  <a:pt x="874" y="297"/>
                  <a:pt x="876" y="297"/>
                  <a:pt x="878" y="297"/>
                </a:cubicBezTo>
                <a:cubicBezTo>
                  <a:pt x="878" y="296"/>
                  <a:pt x="875" y="296"/>
                  <a:pt x="876" y="294"/>
                </a:cubicBezTo>
                <a:cubicBezTo>
                  <a:pt x="878" y="295"/>
                  <a:pt x="879" y="295"/>
                  <a:pt x="880" y="293"/>
                </a:cubicBezTo>
                <a:cubicBezTo>
                  <a:pt x="887" y="298"/>
                  <a:pt x="893" y="288"/>
                  <a:pt x="900" y="286"/>
                </a:cubicBezTo>
                <a:cubicBezTo>
                  <a:pt x="898" y="283"/>
                  <a:pt x="895" y="285"/>
                  <a:pt x="894" y="280"/>
                </a:cubicBezTo>
                <a:cubicBezTo>
                  <a:pt x="893" y="280"/>
                  <a:pt x="894" y="282"/>
                  <a:pt x="894" y="282"/>
                </a:cubicBezTo>
                <a:close/>
                <a:moveTo>
                  <a:pt x="921" y="339"/>
                </a:moveTo>
                <a:cubicBezTo>
                  <a:pt x="920" y="336"/>
                  <a:pt x="917" y="338"/>
                  <a:pt x="919" y="340"/>
                </a:cubicBezTo>
                <a:lnTo>
                  <a:pt x="921" y="339"/>
                </a:lnTo>
                <a:close/>
                <a:moveTo>
                  <a:pt x="803" y="165"/>
                </a:moveTo>
                <a:cubicBezTo>
                  <a:pt x="806" y="162"/>
                  <a:pt x="799" y="159"/>
                  <a:pt x="803" y="165"/>
                </a:cubicBezTo>
                <a:close/>
                <a:moveTo>
                  <a:pt x="808" y="166"/>
                </a:moveTo>
                <a:cubicBezTo>
                  <a:pt x="807" y="163"/>
                  <a:pt x="804" y="165"/>
                  <a:pt x="805" y="167"/>
                </a:cubicBezTo>
                <a:cubicBezTo>
                  <a:pt x="806" y="166"/>
                  <a:pt x="807" y="167"/>
                  <a:pt x="808" y="166"/>
                </a:cubicBezTo>
                <a:close/>
                <a:moveTo>
                  <a:pt x="927" y="347"/>
                </a:moveTo>
                <a:cubicBezTo>
                  <a:pt x="928" y="346"/>
                  <a:pt x="929" y="344"/>
                  <a:pt x="929" y="343"/>
                </a:cubicBezTo>
                <a:cubicBezTo>
                  <a:pt x="927" y="344"/>
                  <a:pt x="926" y="341"/>
                  <a:pt x="924" y="344"/>
                </a:cubicBezTo>
                <a:cubicBezTo>
                  <a:pt x="925" y="345"/>
                  <a:pt x="926" y="346"/>
                  <a:pt x="927" y="347"/>
                </a:cubicBezTo>
                <a:close/>
                <a:moveTo>
                  <a:pt x="937" y="332"/>
                </a:moveTo>
                <a:cubicBezTo>
                  <a:pt x="935" y="329"/>
                  <a:pt x="937" y="328"/>
                  <a:pt x="939" y="327"/>
                </a:cubicBezTo>
                <a:cubicBezTo>
                  <a:pt x="937" y="324"/>
                  <a:pt x="935" y="327"/>
                  <a:pt x="934" y="324"/>
                </a:cubicBezTo>
                <a:cubicBezTo>
                  <a:pt x="933" y="325"/>
                  <a:pt x="929" y="325"/>
                  <a:pt x="931" y="328"/>
                </a:cubicBezTo>
                <a:cubicBezTo>
                  <a:pt x="933" y="329"/>
                  <a:pt x="931" y="324"/>
                  <a:pt x="934" y="327"/>
                </a:cubicBezTo>
                <a:cubicBezTo>
                  <a:pt x="933" y="329"/>
                  <a:pt x="933" y="331"/>
                  <a:pt x="934" y="333"/>
                </a:cubicBezTo>
                <a:cubicBezTo>
                  <a:pt x="935" y="333"/>
                  <a:pt x="936" y="334"/>
                  <a:pt x="937" y="332"/>
                </a:cubicBezTo>
                <a:close/>
                <a:moveTo>
                  <a:pt x="830" y="159"/>
                </a:moveTo>
                <a:cubicBezTo>
                  <a:pt x="828" y="156"/>
                  <a:pt x="825" y="157"/>
                  <a:pt x="827" y="160"/>
                </a:cubicBezTo>
                <a:cubicBezTo>
                  <a:pt x="828" y="160"/>
                  <a:pt x="829" y="160"/>
                  <a:pt x="830" y="159"/>
                </a:cubicBezTo>
                <a:close/>
                <a:moveTo>
                  <a:pt x="838" y="169"/>
                </a:moveTo>
                <a:cubicBezTo>
                  <a:pt x="839" y="171"/>
                  <a:pt x="840" y="169"/>
                  <a:pt x="841" y="169"/>
                </a:cubicBezTo>
                <a:cubicBezTo>
                  <a:pt x="840" y="166"/>
                  <a:pt x="839" y="168"/>
                  <a:pt x="838" y="169"/>
                </a:cubicBezTo>
                <a:close/>
                <a:moveTo>
                  <a:pt x="845" y="159"/>
                </a:moveTo>
                <a:cubicBezTo>
                  <a:pt x="844" y="159"/>
                  <a:pt x="840" y="158"/>
                  <a:pt x="840" y="161"/>
                </a:cubicBezTo>
                <a:cubicBezTo>
                  <a:pt x="841" y="160"/>
                  <a:pt x="842" y="163"/>
                  <a:pt x="841" y="163"/>
                </a:cubicBezTo>
                <a:cubicBezTo>
                  <a:pt x="837" y="162"/>
                  <a:pt x="832" y="165"/>
                  <a:pt x="836" y="169"/>
                </a:cubicBezTo>
                <a:cubicBezTo>
                  <a:pt x="836" y="165"/>
                  <a:pt x="840" y="165"/>
                  <a:pt x="843" y="165"/>
                </a:cubicBezTo>
                <a:cubicBezTo>
                  <a:pt x="842" y="166"/>
                  <a:pt x="841" y="167"/>
                  <a:pt x="841" y="169"/>
                </a:cubicBezTo>
                <a:cubicBezTo>
                  <a:pt x="847" y="172"/>
                  <a:pt x="849" y="168"/>
                  <a:pt x="852" y="165"/>
                </a:cubicBezTo>
                <a:cubicBezTo>
                  <a:pt x="849" y="160"/>
                  <a:pt x="847" y="166"/>
                  <a:pt x="845" y="166"/>
                </a:cubicBezTo>
                <a:cubicBezTo>
                  <a:pt x="845" y="162"/>
                  <a:pt x="843" y="164"/>
                  <a:pt x="841" y="162"/>
                </a:cubicBezTo>
                <a:cubicBezTo>
                  <a:pt x="842" y="162"/>
                  <a:pt x="847" y="162"/>
                  <a:pt x="845" y="159"/>
                </a:cubicBezTo>
                <a:close/>
                <a:moveTo>
                  <a:pt x="917" y="280"/>
                </a:moveTo>
                <a:cubicBezTo>
                  <a:pt x="920" y="281"/>
                  <a:pt x="921" y="283"/>
                  <a:pt x="921" y="285"/>
                </a:cubicBezTo>
                <a:cubicBezTo>
                  <a:pt x="924" y="285"/>
                  <a:pt x="920" y="282"/>
                  <a:pt x="923" y="281"/>
                </a:cubicBezTo>
                <a:cubicBezTo>
                  <a:pt x="917" y="278"/>
                  <a:pt x="917" y="274"/>
                  <a:pt x="912" y="271"/>
                </a:cubicBezTo>
                <a:cubicBezTo>
                  <a:pt x="911" y="272"/>
                  <a:pt x="911" y="274"/>
                  <a:pt x="912" y="277"/>
                </a:cubicBezTo>
                <a:cubicBezTo>
                  <a:pt x="913" y="278"/>
                  <a:pt x="915" y="276"/>
                  <a:pt x="916" y="277"/>
                </a:cubicBezTo>
                <a:cubicBezTo>
                  <a:pt x="916" y="280"/>
                  <a:pt x="913" y="279"/>
                  <a:pt x="914" y="282"/>
                </a:cubicBezTo>
                <a:cubicBezTo>
                  <a:pt x="917" y="283"/>
                  <a:pt x="916" y="282"/>
                  <a:pt x="917" y="280"/>
                </a:cubicBezTo>
                <a:close/>
                <a:moveTo>
                  <a:pt x="851" y="154"/>
                </a:moveTo>
                <a:cubicBezTo>
                  <a:pt x="849" y="156"/>
                  <a:pt x="847" y="154"/>
                  <a:pt x="848" y="158"/>
                </a:cubicBezTo>
                <a:cubicBezTo>
                  <a:pt x="850" y="159"/>
                  <a:pt x="851" y="157"/>
                  <a:pt x="851" y="154"/>
                </a:cubicBezTo>
                <a:close/>
                <a:moveTo>
                  <a:pt x="227" y="491"/>
                </a:moveTo>
                <a:cubicBezTo>
                  <a:pt x="225" y="489"/>
                  <a:pt x="226" y="488"/>
                  <a:pt x="226" y="487"/>
                </a:cubicBezTo>
                <a:cubicBezTo>
                  <a:pt x="224" y="487"/>
                  <a:pt x="223" y="489"/>
                  <a:pt x="221" y="491"/>
                </a:cubicBezTo>
                <a:cubicBezTo>
                  <a:pt x="224" y="494"/>
                  <a:pt x="224" y="489"/>
                  <a:pt x="227" y="491"/>
                </a:cubicBezTo>
                <a:close/>
                <a:moveTo>
                  <a:pt x="237" y="498"/>
                </a:moveTo>
                <a:cubicBezTo>
                  <a:pt x="238" y="496"/>
                  <a:pt x="239" y="497"/>
                  <a:pt x="241" y="495"/>
                </a:cubicBezTo>
                <a:cubicBezTo>
                  <a:pt x="239" y="492"/>
                  <a:pt x="242" y="494"/>
                  <a:pt x="241" y="491"/>
                </a:cubicBezTo>
                <a:cubicBezTo>
                  <a:pt x="238" y="492"/>
                  <a:pt x="235" y="493"/>
                  <a:pt x="237" y="498"/>
                </a:cubicBezTo>
                <a:close/>
                <a:moveTo>
                  <a:pt x="233" y="493"/>
                </a:moveTo>
                <a:cubicBezTo>
                  <a:pt x="234" y="494"/>
                  <a:pt x="236" y="493"/>
                  <a:pt x="237" y="492"/>
                </a:cubicBezTo>
                <a:cubicBezTo>
                  <a:pt x="237" y="491"/>
                  <a:pt x="237" y="490"/>
                  <a:pt x="237" y="488"/>
                </a:cubicBezTo>
                <a:cubicBezTo>
                  <a:pt x="235" y="488"/>
                  <a:pt x="232" y="492"/>
                  <a:pt x="236" y="491"/>
                </a:cubicBezTo>
                <a:cubicBezTo>
                  <a:pt x="235" y="493"/>
                  <a:pt x="231" y="490"/>
                  <a:pt x="233" y="493"/>
                </a:cubicBezTo>
                <a:close/>
                <a:moveTo>
                  <a:pt x="847" y="510"/>
                </a:moveTo>
                <a:cubicBezTo>
                  <a:pt x="848" y="507"/>
                  <a:pt x="854" y="511"/>
                  <a:pt x="856" y="514"/>
                </a:cubicBezTo>
                <a:cubicBezTo>
                  <a:pt x="856" y="513"/>
                  <a:pt x="858" y="512"/>
                  <a:pt x="858" y="510"/>
                </a:cubicBezTo>
                <a:cubicBezTo>
                  <a:pt x="856" y="508"/>
                  <a:pt x="853" y="512"/>
                  <a:pt x="852" y="507"/>
                </a:cubicBezTo>
                <a:cubicBezTo>
                  <a:pt x="851" y="508"/>
                  <a:pt x="850" y="509"/>
                  <a:pt x="848" y="507"/>
                </a:cubicBezTo>
                <a:cubicBezTo>
                  <a:pt x="847" y="508"/>
                  <a:pt x="844" y="507"/>
                  <a:pt x="847" y="510"/>
                </a:cubicBezTo>
                <a:close/>
                <a:moveTo>
                  <a:pt x="969" y="369"/>
                </a:moveTo>
                <a:cubicBezTo>
                  <a:pt x="969" y="368"/>
                  <a:pt x="971" y="367"/>
                  <a:pt x="969" y="365"/>
                </a:cubicBezTo>
                <a:cubicBezTo>
                  <a:pt x="969" y="367"/>
                  <a:pt x="966" y="365"/>
                  <a:pt x="967" y="366"/>
                </a:cubicBezTo>
                <a:cubicBezTo>
                  <a:pt x="968" y="366"/>
                  <a:pt x="968" y="367"/>
                  <a:pt x="969" y="369"/>
                </a:cubicBezTo>
                <a:close/>
                <a:moveTo>
                  <a:pt x="679" y="94"/>
                </a:moveTo>
                <a:cubicBezTo>
                  <a:pt x="680" y="95"/>
                  <a:pt x="680" y="95"/>
                  <a:pt x="681" y="95"/>
                </a:cubicBezTo>
                <a:cubicBezTo>
                  <a:pt x="678" y="91"/>
                  <a:pt x="677" y="94"/>
                  <a:pt x="677" y="95"/>
                </a:cubicBezTo>
                <a:cubicBezTo>
                  <a:pt x="678" y="96"/>
                  <a:pt x="679" y="95"/>
                  <a:pt x="679" y="94"/>
                </a:cubicBezTo>
                <a:close/>
                <a:moveTo>
                  <a:pt x="239" y="528"/>
                </a:moveTo>
                <a:cubicBezTo>
                  <a:pt x="240" y="527"/>
                  <a:pt x="243" y="528"/>
                  <a:pt x="243" y="526"/>
                </a:cubicBezTo>
                <a:cubicBezTo>
                  <a:pt x="241" y="527"/>
                  <a:pt x="238" y="524"/>
                  <a:pt x="239" y="528"/>
                </a:cubicBezTo>
                <a:close/>
                <a:moveTo>
                  <a:pt x="378" y="540"/>
                </a:moveTo>
                <a:cubicBezTo>
                  <a:pt x="380" y="542"/>
                  <a:pt x="377" y="542"/>
                  <a:pt x="378" y="544"/>
                </a:cubicBezTo>
                <a:cubicBezTo>
                  <a:pt x="380" y="542"/>
                  <a:pt x="379" y="543"/>
                  <a:pt x="380" y="546"/>
                </a:cubicBezTo>
                <a:cubicBezTo>
                  <a:pt x="381" y="545"/>
                  <a:pt x="382" y="543"/>
                  <a:pt x="383" y="542"/>
                </a:cubicBezTo>
                <a:cubicBezTo>
                  <a:pt x="384" y="542"/>
                  <a:pt x="386" y="544"/>
                  <a:pt x="387" y="544"/>
                </a:cubicBezTo>
                <a:cubicBezTo>
                  <a:pt x="386" y="542"/>
                  <a:pt x="389" y="546"/>
                  <a:pt x="389" y="544"/>
                </a:cubicBezTo>
                <a:cubicBezTo>
                  <a:pt x="388" y="542"/>
                  <a:pt x="387" y="542"/>
                  <a:pt x="386" y="541"/>
                </a:cubicBezTo>
                <a:cubicBezTo>
                  <a:pt x="387" y="540"/>
                  <a:pt x="386" y="540"/>
                  <a:pt x="387" y="539"/>
                </a:cubicBezTo>
                <a:cubicBezTo>
                  <a:pt x="388" y="541"/>
                  <a:pt x="390" y="542"/>
                  <a:pt x="391" y="541"/>
                </a:cubicBezTo>
                <a:cubicBezTo>
                  <a:pt x="390" y="540"/>
                  <a:pt x="389" y="540"/>
                  <a:pt x="390" y="539"/>
                </a:cubicBezTo>
                <a:cubicBezTo>
                  <a:pt x="391" y="540"/>
                  <a:pt x="393" y="535"/>
                  <a:pt x="393" y="540"/>
                </a:cubicBezTo>
                <a:cubicBezTo>
                  <a:pt x="394" y="539"/>
                  <a:pt x="395" y="537"/>
                  <a:pt x="396" y="540"/>
                </a:cubicBezTo>
                <a:cubicBezTo>
                  <a:pt x="396" y="537"/>
                  <a:pt x="401" y="541"/>
                  <a:pt x="399" y="536"/>
                </a:cubicBezTo>
                <a:cubicBezTo>
                  <a:pt x="395" y="536"/>
                  <a:pt x="394" y="533"/>
                  <a:pt x="390" y="530"/>
                </a:cubicBezTo>
                <a:cubicBezTo>
                  <a:pt x="389" y="532"/>
                  <a:pt x="392" y="532"/>
                  <a:pt x="391" y="534"/>
                </a:cubicBezTo>
                <a:cubicBezTo>
                  <a:pt x="389" y="532"/>
                  <a:pt x="390" y="536"/>
                  <a:pt x="390" y="537"/>
                </a:cubicBezTo>
                <a:cubicBezTo>
                  <a:pt x="385" y="539"/>
                  <a:pt x="382" y="538"/>
                  <a:pt x="380" y="543"/>
                </a:cubicBezTo>
                <a:cubicBezTo>
                  <a:pt x="379" y="542"/>
                  <a:pt x="380" y="539"/>
                  <a:pt x="378" y="540"/>
                </a:cubicBezTo>
                <a:close/>
                <a:moveTo>
                  <a:pt x="264" y="669"/>
                </a:moveTo>
                <a:cubicBezTo>
                  <a:pt x="265" y="667"/>
                  <a:pt x="267" y="668"/>
                  <a:pt x="268" y="668"/>
                </a:cubicBezTo>
                <a:cubicBezTo>
                  <a:pt x="267" y="666"/>
                  <a:pt x="266" y="663"/>
                  <a:pt x="266" y="661"/>
                </a:cubicBezTo>
                <a:cubicBezTo>
                  <a:pt x="266" y="665"/>
                  <a:pt x="265" y="667"/>
                  <a:pt x="264" y="669"/>
                </a:cubicBezTo>
                <a:close/>
                <a:moveTo>
                  <a:pt x="125" y="722"/>
                </a:moveTo>
                <a:cubicBezTo>
                  <a:pt x="124" y="719"/>
                  <a:pt x="121" y="722"/>
                  <a:pt x="121" y="722"/>
                </a:cubicBezTo>
                <a:cubicBezTo>
                  <a:pt x="123" y="722"/>
                  <a:pt x="124" y="724"/>
                  <a:pt x="125" y="722"/>
                </a:cubicBezTo>
                <a:close/>
                <a:moveTo>
                  <a:pt x="106" y="690"/>
                </a:moveTo>
                <a:cubicBezTo>
                  <a:pt x="105" y="691"/>
                  <a:pt x="105" y="692"/>
                  <a:pt x="105" y="694"/>
                </a:cubicBezTo>
                <a:cubicBezTo>
                  <a:pt x="107" y="693"/>
                  <a:pt x="106" y="696"/>
                  <a:pt x="106" y="697"/>
                </a:cubicBezTo>
                <a:cubicBezTo>
                  <a:pt x="107" y="697"/>
                  <a:pt x="108" y="696"/>
                  <a:pt x="108" y="696"/>
                </a:cubicBezTo>
                <a:cubicBezTo>
                  <a:pt x="107" y="694"/>
                  <a:pt x="106" y="695"/>
                  <a:pt x="105" y="692"/>
                </a:cubicBezTo>
                <a:cubicBezTo>
                  <a:pt x="106" y="692"/>
                  <a:pt x="108" y="691"/>
                  <a:pt x="106" y="690"/>
                </a:cubicBezTo>
                <a:close/>
                <a:moveTo>
                  <a:pt x="175" y="793"/>
                </a:moveTo>
                <a:cubicBezTo>
                  <a:pt x="179" y="793"/>
                  <a:pt x="179" y="791"/>
                  <a:pt x="182" y="792"/>
                </a:cubicBezTo>
                <a:cubicBezTo>
                  <a:pt x="180" y="789"/>
                  <a:pt x="173" y="793"/>
                  <a:pt x="173" y="791"/>
                </a:cubicBezTo>
                <a:lnTo>
                  <a:pt x="175" y="793"/>
                </a:lnTo>
                <a:close/>
                <a:moveTo>
                  <a:pt x="265" y="900"/>
                </a:moveTo>
                <a:cubicBezTo>
                  <a:pt x="268" y="903"/>
                  <a:pt x="263" y="901"/>
                  <a:pt x="262" y="902"/>
                </a:cubicBezTo>
                <a:cubicBezTo>
                  <a:pt x="268" y="905"/>
                  <a:pt x="272" y="900"/>
                  <a:pt x="276" y="899"/>
                </a:cubicBezTo>
                <a:cubicBezTo>
                  <a:pt x="274" y="895"/>
                  <a:pt x="275" y="901"/>
                  <a:pt x="272" y="898"/>
                </a:cubicBezTo>
                <a:cubicBezTo>
                  <a:pt x="270" y="899"/>
                  <a:pt x="273" y="901"/>
                  <a:pt x="271" y="901"/>
                </a:cubicBezTo>
                <a:cubicBezTo>
                  <a:pt x="268" y="898"/>
                  <a:pt x="267" y="902"/>
                  <a:pt x="265" y="900"/>
                </a:cubicBezTo>
                <a:close/>
                <a:moveTo>
                  <a:pt x="200" y="795"/>
                </a:moveTo>
                <a:cubicBezTo>
                  <a:pt x="199" y="794"/>
                  <a:pt x="195" y="792"/>
                  <a:pt x="195" y="794"/>
                </a:cubicBezTo>
                <a:cubicBezTo>
                  <a:pt x="196" y="792"/>
                  <a:pt x="198" y="797"/>
                  <a:pt x="200" y="795"/>
                </a:cubicBezTo>
                <a:close/>
                <a:moveTo>
                  <a:pt x="152" y="712"/>
                </a:moveTo>
                <a:cubicBezTo>
                  <a:pt x="150" y="711"/>
                  <a:pt x="147" y="714"/>
                  <a:pt x="147" y="710"/>
                </a:cubicBezTo>
                <a:cubicBezTo>
                  <a:pt x="146" y="711"/>
                  <a:pt x="145" y="708"/>
                  <a:pt x="143" y="710"/>
                </a:cubicBezTo>
                <a:cubicBezTo>
                  <a:pt x="145" y="714"/>
                  <a:pt x="146" y="711"/>
                  <a:pt x="148" y="714"/>
                </a:cubicBezTo>
                <a:cubicBezTo>
                  <a:pt x="147" y="716"/>
                  <a:pt x="145" y="715"/>
                  <a:pt x="145" y="717"/>
                </a:cubicBezTo>
                <a:cubicBezTo>
                  <a:pt x="147" y="715"/>
                  <a:pt x="150" y="720"/>
                  <a:pt x="150" y="718"/>
                </a:cubicBezTo>
                <a:cubicBezTo>
                  <a:pt x="148" y="716"/>
                  <a:pt x="148" y="714"/>
                  <a:pt x="149" y="713"/>
                </a:cubicBezTo>
                <a:cubicBezTo>
                  <a:pt x="150" y="714"/>
                  <a:pt x="152" y="713"/>
                  <a:pt x="152" y="712"/>
                </a:cubicBezTo>
                <a:close/>
                <a:moveTo>
                  <a:pt x="70" y="588"/>
                </a:moveTo>
                <a:cubicBezTo>
                  <a:pt x="70" y="587"/>
                  <a:pt x="72" y="583"/>
                  <a:pt x="71" y="584"/>
                </a:cubicBezTo>
                <a:cubicBezTo>
                  <a:pt x="71" y="587"/>
                  <a:pt x="65" y="584"/>
                  <a:pt x="67" y="585"/>
                </a:cubicBezTo>
                <a:cubicBezTo>
                  <a:pt x="68" y="585"/>
                  <a:pt x="69" y="586"/>
                  <a:pt x="70" y="588"/>
                </a:cubicBezTo>
                <a:close/>
                <a:moveTo>
                  <a:pt x="186" y="705"/>
                </a:moveTo>
                <a:cubicBezTo>
                  <a:pt x="183" y="704"/>
                  <a:pt x="181" y="706"/>
                  <a:pt x="179" y="708"/>
                </a:cubicBezTo>
                <a:cubicBezTo>
                  <a:pt x="178" y="709"/>
                  <a:pt x="179" y="707"/>
                  <a:pt x="178" y="706"/>
                </a:cubicBezTo>
                <a:cubicBezTo>
                  <a:pt x="183" y="705"/>
                  <a:pt x="184" y="702"/>
                  <a:pt x="186" y="697"/>
                </a:cubicBezTo>
                <a:cubicBezTo>
                  <a:pt x="187" y="701"/>
                  <a:pt x="194" y="695"/>
                  <a:pt x="194" y="692"/>
                </a:cubicBezTo>
                <a:cubicBezTo>
                  <a:pt x="193" y="692"/>
                  <a:pt x="193" y="692"/>
                  <a:pt x="192" y="691"/>
                </a:cubicBezTo>
                <a:cubicBezTo>
                  <a:pt x="192" y="696"/>
                  <a:pt x="189" y="693"/>
                  <a:pt x="188" y="697"/>
                </a:cubicBezTo>
                <a:cubicBezTo>
                  <a:pt x="187" y="694"/>
                  <a:pt x="187" y="694"/>
                  <a:pt x="187" y="694"/>
                </a:cubicBezTo>
                <a:cubicBezTo>
                  <a:pt x="184" y="696"/>
                  <a:pt x="181" y="697"/>
                  <a:pt x="183" y="701"/>
                </a:cubicBezTo>
                <a:cubicBezTo>
                  <a:pt x="180" y="703"/>
                  <a:pt x="179" y="698"/>
                  <a:pt x="176" y="700"/>
                </a:cubicBezTo>
                <a:cubicBezTo>
                  <a:pt x="175" y="704"/>
                  <a:pt x="173" y="706"/>
                  <a:pt x="172" y="709"/>
                </a:cubicBezTo>
                <a:cubicBezTo>
                  <a:pt x="173" y="709"/>
                  <a:pt x="173" y="709"/>
                  <a:pt x="174" y="710"/>
                </a:cubicBezTo>
                <a:cubicBezTo>
                  <a:pt x="175" y="710"/>
                  <a:pt x="174" y="709"/>
                  <a:pt x="176" y="709"/>
                </a:cubicBezTo>
                <a:cubicBezTo>
                  <a:pt x="174" y="712"/>
                  <a:pt x="170" y="714"/>
                  <a:pt x="167" y="714"/>
                </a:cubicBezTo>
                <a:cubicBezTo>
                  <a:pt x="165" y="715"/>
                  <a:pt x="166" y="717"/>
                  <a:pt x="166" y="718"/>
                </a:cubicBezTo>
                <a:cubicBezTo>
                  <a:pt x="164" y="720"/>
                  <a:pt x="164" y="717"/>
                  <a:pt x="164" y="715"/>
                </a:cubicBezTo>
                <a:cubicBezTo>
                  <a:pt x="167" y="712"/>
                  <a:pt x="168" y="712"/>
                  <a:pt x="170" y="710"/>
                </a:cubicBezTo>
                <a:cubicBezTo>
                  <a:pt x="167" y="706"/>
                  <a:pt x="163" y="709"/>
                  <a:pt x="164" y="712"/>
                </a:cubicBezTo>
                <a:cubicBezTo>
                  <a:pt x="163" y="712"/>
                  <a:pt x="162" y="710"/>
                  <a:pt x="161" y="709"/>
                </a:cubicBezTo>
                <a:cubicBezTo>
                  <a:pt x="159" y="710"/>
                  <a:pt x="159" y="711"/>
                  <a:pt x="156" y="712"/>
                </a:cubicBezTo>
                <a:cubicBezTo>
                  <a:pt x="154" y="709"/>
                  <a:pt x="154" y="709"/>
                  <a:pt x="154" y="709"/>
                </a:cubicBezTo>
                <a:cubicBezTo>
                  <a:pt x="155" y="707"/>
                  <a:pt x="157" y="708"/>
                  <a:pt x="159" y="707"/>
                </a:cubicBezTo>
                <a:cubicBezTo>
                  <a:pt x="160" y="706"/>
                  <a:pt x="158" y="707"/>
                  <a:pt x="157" y="704"/>
                </a:cubicBezTo>
                <a:cubicBezTo>
                  <a:pt x="158" y="702"/>
                  <a:pt x="161" y="704"/>
                  <a:pt x="162" y="701"/>
                </a:cubicBezTo>
                <a:cubicBezTo>
                  <a:pt x="162" y="703"/>
                  <a:pt x="161" y="704"/>
                  <a:pt x="161" y="706"/>
                </a:cubicBezTo>
                <a:cubicBezTo>
                  <a:pt x="162" y="707"/>
                  <a:pt x="163" y="707"/>
                  <a:pt x="164" y="707"/>
                </a:cubicBezTo>
                <a:cubicBezTo>
                  <a:pt x="164" y="705"/>
                  <a:pt x="164" y="703"/>
                  <a:pt x="165" y="702"/>
                </a:cubicBezTo>
                <a:cubicBezTo>
                  <a:pt x="164" y="701"/>
                  <a:pt x="162" y="700"/>
                  <a:pt x="163" y="698"/>
                </a:cubicBezTo>
                <a:cubicBezTo>
                  <a:pt x="163" y="699"/>
                  <a:pt x="168" y="698"/>
                  <a:pt x="168" y="695"/>
                </a:cubicBezTo>
                <a:cubicBezTo>
                  <a:pt x="171" y="696"/>
                  <a:pt x="170" y="698"/>
                  <a:pt x="170" y="700"/>
                </a:cubicBezTo>
                <a:cubicBezTo>
                  <a:pt x="172" y="701"/>
                  <a:pt x="172" y="699"/>
                  <a:pt x="173" y="697"/>
                </a:cubicBezTo>
                <a:cubicBezTo>
                  <a:pt x="172" y="696"/>
                  <a:pt x="170" y="696"/>
                  <a:pt x="170" y="694"/>
                </a:cubicBezTo>
                <a:cubicBezTo>
                  <a:pt x="173" y="696"/>
                  <a:pt x="173" y="693"/>
                  <a:pt x="176" y="691"/>
                </a:cubicBezTo>
                <a:cubicBezTo>
                  <a:pt x="178" y="693"/>
                  <a:pt x="180" y="691"/>
                  <a:pt x="182" y="693"/>
                </a:cubicBezTo>
                <a:cubicBezTo>
                  <a:pt x="184" y="691"/>
                  <a:pt x="182" y="689"/>
                  <a:pt x="183" y="688"/>
                </a:cubicBezTo>
                <a:cubicBezTo>
                  <a:pt x="185" y="694"/>
                  <a:pt x="202" y="685"/>
                  <a:pt x="193" y="683"/>
                </a:cubicBezTo>
                <a:cubicBezTo>
                  <a:pt x="191" y="682"/>
                  <a:pt x="196" y="682"/>
                  <a:pt x="195" y="681"/>
                </a:cubicBezTo>
                <a:cubicBezTo>
                  <a:pt x="195" y="682"/>
                  <a:pt x="197" y="683"/>
                  <a:pt x="199" y="682"/>
                </a:cubicBezTo>
                <a:cubicBezTo>
                  <a:pt x="200" y="681"/>
                  <a:pt x="200" y="680"/>
                  <a:pt x="199" y="679"/>
                </a:cubicBezTo>
                <a:cubicBezTo>
                  <a:pt x="201" y="680"/>
                  <a:pt x="202" y="679"/>
                  <a:pt x="204" y="677"/>
                </a:cubicBezTo>
                <a:cubicBezTo>
                  <a:pt x="203" y="675"/>
                  <a:pt x="202" y="677"/>
                  <a:pt x="201" y="676"/>
                </a:cubicBezTo>
                <a:cubicBezTo>
                  <a:pt x="201" y="673"/>
                  <a:pt x="205" y="678"/>
                  <a:pt x="206" y="677"/>
                </a:cubicBezTo>
                <a:cubicBezTo>
                  <a:pt x="205" y="676"/>
                  <a:pt x="206" y="673"/>
                  <a:pt x="205" y="673"/>
                </a:cubicBezTo>
                <a:cubicBezTo>
                  <a:pt x="207" y="674"/>
                  <a:pt x="218" y="677"/>
                  <a:pt x="216" y="667"/>
                </a:cubicBezTo>
                <a:cubicBezTo>
                  <a:pt x="218" y="669"/>
                  <a:pt x="219" y="666"/>
                  <a:pt x="221" y="670"/>
                </a:cubicBezTo>
                <a:cubicBezTo>
                  <a:pt x="223" y="667"/>
                  <a:pt x="223" y="665"/>
                  <a:pt x="225" y="668"/>
                </a:cubicBezTo>
                <a:cubicBezTo>
                  <a:pt x="226" y="665"/>
                  <a:pt x="232" y="666"/>
                  <a:pt x="230" y="661"/>
                </a:cubicBezTo>
                <a:cubicBezTo>
                  <a:pt x="231" y="661"/>
                  <a:pt x="235" y="664"/>
                  <a:pt x="233" y="660"/>
                </a:cubicBezTo>
                <a:cubicBezTo>
                  <a:pt x="236" y="664"/>
                  <a:pt x="238" y="661"/>
                  <a:pt x="241" y="661"/>
                </a:cubicBezTo>
                <a:cubicBezTo>
                  <a:pt x="240" y="665"/>
                  <a:pt x="234" y="662"/>
                  <a:pt x="235" y="668"/>
                </a:cubicBezTo>
                <a:cubicBezTo>
                  <a:pt x="233" y="670"/>
                  <a:pt x="235" y="666"/>
                  <a:pt x="234" y="665"/>
                </a:cubicBezTo>
                <a:cubicBezTo>
                  <a:pt x="230" y="667"/>
                  <a:pt x="228" y="668"/>
                  <a:pt x="226" y="672"/>
                </a:cubicBezTo>
                <a:cubicBezTo>
                  <a:pt x="230" y="671"/>
                  <a:pt x="234" y="669"/>
                  <a:pt x="238" y="669"/>
                </a:cubicBezTo>
                <a:cubicBezTo>
                  <a:pt x="239" y="671"/>
                  <a:pt x="235" y="671"/>
                  <a:pt x="238" y="674"/>
                </a:cubicBezTo>
                <a:cubicBezTo>
                  <a:pt x="234" y="671"/>
                  <a:pt x="232" y="678"/>
                  <a:pt x="230" y="675"/>
                </a:cubicBezTo>
                <a:cubicBezTo>
                  <a:pt x="229" y="676"/>
                  <a:pt x="229" y="677"/>
                  <a:pt x="228" y="677"/>
                </a:cubicBezTo>
                <a:cubicBezTo>
                  <a:pt x="229" y="678"/>
                  <a:pt x="229" y="678"/>
                  <a:pt x="230" y="677"/>
                </a:cubicBezTo>
                <a:cubicBezTo>
                  <a:pt x="230" y="681"/>
                  <a:pt x="225" y="677"/>
                  <a:pt x="224" y="679"/>
                </a:cubicBezTo>
                <a:cubicBezTo>
                  <a:pt x="227" y="683"/>
                  <a:pt x="221" y="683"/>
                  <a:pt x="220" y="687"/>
                </a:cubicBezTo>
                <a:cubicBezTo>
                  <a:pt x="219" y="686"/>
                  <a:pt x="219" y="685"/>
                  <a:pt x="220" y="684"/>
                </a:cubicBezTo>
                <a:cubicBezTo>
                  <a:pt x="219" y="684"/>
                  <a:pt x="218" y="685"/>
                  <a:pt x="216" y="684"/>
                </a:cubicBezTo>
                <a:cubicBezTo>
                  <a:pt x="217" y="689"/>
                  <a:pt x="211" y="690"/>
                  <a:pt x="210" y="694"/>
                </a:cubicBezTo>
                <a:cubicBezTo>
                  <a:pt x="209" y="695"/>
                  <a:pt x="208" y="695"/>
                  <a:pt x="207" y="693"/>
                </a:cubicBezTo>
                <a:cubicBezTo>
                  <a:pt x="205" y="694"/>
                  <a:pt x="208" y="697"/>
                  <a:pt x="206" y="698"/>
                </a:cubicBezTo>
                <a:cubicBezTo>
                  <a:pt x="205" y="696"/>
                  <a:pt x="206" y="695"/>
                  <a:pt x="206" y="693"/>
                </a:cubicBezTo>
                <a:cubicBezTo>
                  <a:pt x="202" y="691"/>
                  <a:pt x="203" y="695"/>
                  <a:pt x="200" y="695"/>
                </a:cubicBezTo>
                <a:cubicBezTo>
                  <a:pt x="199" y="697"/>
                  <a:pt x="202" y="697"/>
                  <a:pt x="201" y="700"/>
                </a:cubicBezTo>
                <a:cubicBezTo>
                  <a:pt x="200" y="698"/>
                  <a:pt x="198" y="701"/>
                  <a:pt x="197" y="698"/>
                </a:cubicBezTo>
                <a:cubicBezTo>
                  <a:pt x="195" y="700"/>
                  <a:pt x="195" y="700"/>
                  <a:pt x="193" y="700"/>
                </a:cubicBezTo>
                <a:cubicBezTo>
                  <a:pt x="193" y="700"/>
                  <a:pt x="193" y="701"/>
                  <a:pt x="193" y="703"/>
                </a:cubicBezTo>
                <a:cubicBezTo>
                  <a:pt x="195" y="704"/>
                  <a:pt x="195" y="700"/>
                  <a:pt x="197" y="700"/>
                </a:cubicBezTo>
                <a:cubicBezTo>
                  <a:pt x="197" y="705"/>
                  <a:pt x="195" y="705"/>
                  <a:pt x="191" y="704"/>
                </a:cubicBezTo>
                <a:cubicBezTo>
                  <a:pt x="190" y="702"/>
                  <a:pt x="191" y="702"/>
                  <a:pt x="193" y="701"/>
                </a:cubicBezTo>
                <a:cubicBezTo>
                  <a:pt x="190" y="699"/>
                  <a:pt x="184" y="700"/>
                  <a:pt x="186" y="705"/>
                </a:cubicBezTo>
                <a:close/>
                <a:moveTo>
                  <a:pt x="177" y="694"/>
                </a:moveTo>
                <a:cubicBezTo>
                  <a:pt x="176" y="694"/>
                  <a:pt x="172" y="695"/>
                  <a:pt x="174" y="698"/>
                </a:cubicBezTo>
                <a:cubicBezTo>
                  <a:pt x="176" y="700"/>
                  <a:pt x="179" y="697"/>
                  <a:pt x="177" y="694"/>
                </a:cubicBezTo>
                <a:close/>
                <a:moveTo>
                  <a:pt x="200" y="685"/>
                </a:moveTo>
                <a:cubicBezTo>
                  <a:pt x="199" y="688"/>
                  <a:pt x="198" y="684"/>
                  <a:pt x="197" y="686"/>
                </a:cubicBezTo>
                <a:cubicBezTo>
                  <a:pt x="201" y="689"/>
                  <a:pt x="195" y="689"/>
                  <a:pt x="198" y="693"/>
                </a:cubicBezTo>
                <a:cubicBezTo>
                  <a:pt x="199" y="691"/>
                  <a:pt x="202" y="690"/>
                  <a:pt x="200" y="685"/>
                </a:cubicBezTo>
                <a:close/>
                <a:moveTo>
                  <a:pt x="216" y="680"/>
                </a:moveTo>
                <a:cubicBezTo>
                  <a:pt x="213" y="680"/>
                  <a:pt x="209" y="681"/>
                  <a:pt x="209" y="684"/>
                </a:cubicBezTo>
                <a:cubicBezTo>
                  <a:pt x="212" y="683"/>
                  <a:pt x="215" y="682"/>
                  <a:pt x="216" y="680"/>
                </a:cubicBezTo>
                <a:close/>
                <a:moveTo>
                  <a:pt x="222" y="675"/>
                </a:moveTo>
                <a:cubicBezTo>
                  <a:pt x="220" y="671"/>
                  <a:pt x="217" y="674"/>
                  <a:pt x="218" y="677"/>
                </a:cubicBezTo>
                <a:cubicBezTo>
                  <a:pt x="219" y="677"/>
                  <a:pt x="222" y="677"/>
                  <a:pt x="222" y="675"/>
                </a:cubicBezTo>
                <a:close/>
                <a:moveTo>
                  <a:pt x="227" y="673"/>
                </a:moveTo>
                <a:cubicBezTo>
                  <a:pt x="226" y="676"/>
                  <a:pt x="223" y="674"/>
                  <a:pt x="224" y="677"/>
                </a:cubicBezTo>
                <a:cubicBezTo>
                  <a:pt x="225" y="676"/>
                  <a:pt x="230" y="677"/>
                  <a:pt x="227" y="673"/>
                </a:cubicBezTo>
                <a:close/>
                <a:moveTo>
                  <a:pt x="205" y="767"/>
                </a:moveTo>
                <a:cubicBezTo>
                  <a:pt x="203" y="769"/>
                  <a:pt x="203" y="769"/>
                  <a:pt x="203" y="769"/>
                </a:cubicBezTo>
                <a:cubicBezTo>
                  <a:pt x="204" y="770"/>
                  <a:pt x="203" y="771"/>
                  <a:pt x="204" y="771"/>
                </a:cubicBezTo>
                <a:cubicBezTo>
                  <a:pt x="203" y="769"/>
                  <a:pt x="207" y="769"/>
                  <a:pt x="205" y="767"/>
                </a:cubicBezTo>
                <a:close/>
                <a:moveTo>
                  <a:pt x="115" y="615"/>
                </a:moveTo>
                <a:cubicBezTo>
                  <a:pt x="117" y="613"/>
                  <a:pt x="120" y="617"/>
                  <a:pt x="120" y="614"/>
                </a:cubicBezTo>
                <a:cubicBezTo>
                  <a:pt x="119" y="614"/>
                  <a:pt x="119" y="613"/>
                  <a:pt x="118" y="612"/>
                </a:cubicBezTo>
                <a:cubicBezTo>
                  <a:pt x="116" y="614"/>
                  <a:pt x="117" y="611"/>
                  <a:pt x="116" y="611"/>
                </a:cubicBezTo>
                <a:cubicBezTo>
                  <a:pt x="116" y="613"/>
                  <a:pt x="116" y="614"/>
                  <a:pt x="116" y="614"/>
                </a:cubicBezTo>
                <a:cubicBezTo>
                  <a:pt x="115" y="612"/>
                  <a:pt x="113" y="614"/>
                  <a:pt x="113" y="616"/>
                </a:cubicBezTo>
                <a:cubicBezTo>
                  <a:pt x="113" y="615"/>
                  <a:pt x="114" y="615"/>
                  <a:pt x="115" y="617"/>
                </a:cubicBezTo>
                <a:cubicBezTo>
                  <a:pt x="113" y="619"/>
                  <a:pt x="114" y="619"/>
                  <a:pt x="112" y="620"/>
                </a:cubicBezTo>
                <a:cubicBezTo>
                  <a:pt x="114" y="623"/>
                  <a:pt x="110" y="623"/>
                  <a:pt x="111" y="626"/>
                </a:cubicBezTo>
                <a:cubicBezTo>
                  <a:pt x="112" y="621"/>
                  <a:pt x="118" y="622"/>
                  <a:pt x="115" y="615"/>
                </a:cubicBezTo>
                <a:close/>
                <a:moveTo>
                  <a:pt x="231" y="780"/>
                </a:moveTo>
                <a:cubicBezTo>
                  <a:pt x="229" y="777"/>
                  <a:pt x="229" y="777"/>
                  <a:pt x="229" y="777"/>
                </a:cubicBezTo>
                <a:cubicBezTo>
                  <a:pt x="227" y="780"/>
                  <a:pt x="223" y="778"/>
                  <a:pt x="223" y="780"/>
                </a:cubicBezTo>
                <a:cubicBezTo>
                  <a:pt x="225" y="782"/>
                  <a:pt x="227" y="779"/>
                  <a:pt x="229" y="779"/>
                </a:cubicBezTo>
                <a:cubicBezTo>
                  <a:pt x="230" y="785"/>
                  <a:pt x="226" y="789"/>
                  <a:pt x="221" y="785"/>
                </a:cubicBezTo>
                <a:cubicBezTo>
                  <a:pt x="222" y="783"/>
                  <a:pt x="223" y="785"/>
                  <a:pt x="224" y="784"/>
                </a:cubicBezTo>
                <a:cubicBezTo>
                  <a:pt x="222" y="782"/>
                  <a:pt x="217" y="785"/>
                  <a:pt x="219" y="788"/>
                </a:cubicBezTo>
                <a:cubicBezTo>
                  <a:pt x="222" y="786"/>
                  <a:pt x="225" y="789"/>
                  <a:pt x="229" y="789"/>
                </a:cubicBezTo>
                <a:cubicBezTo>
                  <a:pt x="228" y="789"/>
                  <a:pt x="227" y="787"/>
                  <a:pt x="228" y="787"/>
                </a:cubicBezTo>
                <a:cubicBezTo>
                  <a:pt x="230" y="791"/>
                  <a:pt x="229" y="786"/>
                  <a:pt x="232" y="788"/>
                </a:cubicBezTo>
                <a:cubicBezTo>
                  <a:pt x="230" y="788"/>
                  <a:pt x="232" y="792"/>
                  <a:pt x="233" y="791"/>
                </a:cubicBezTo>
                <a:cubicBezTo>
                  <a:pt x="232" y="789"/>
                  <a:pt x="233" y="788"/>
                  <a:pt x="233" y="786"/>
                </a:cubicBezTo>
                <a:cubicBezTo>
                  <a:pt x="232" y="788"/>
                  <a:pt x="231" y="786"/>
                  <a:pt x="230" y="785"/>
                </a:cubicBezTo>
                <a:cubicBezTo>
                  <a:pt x="231" y="785"/>
                  <a:pt x="230" y="784"/>
                  <a:pt x="230" y="783"/>
                </a:cubicBezTo>
                <a:cubicBezTo>
                  <a:pt x="233" y="785"/>
                  <a:pt x="234" y="786"/>
                  <a:pt x="236" y="786"/>
                </a:cubicBezTo>
                <a:cubicBezTo>
                  <a:pt x="235" y="784"/>
                  <a:pt x="234" y="784"/>
                  <a:pt x="234" y="782"/>
                </a:cubicBezTo>
                <a:cubicBezTo>
                  <a:pt x="232" y="785"/>
                  <a:pt x="231" y="781"/>
                  <a:pt x="229" y="781"/>
                </a:cubicBezTo>
                <a:lnTo>
                  <a:pt x="231" y="780"/>
                </a:lnTo>
                <a:close/>
                <a:moveTo>
                  <a:pt x="226" y="791"/>
                </a:moveTo>
                <a:cubicBezTo>
                  <a:pt x="225" y="788"/>
                  <a:pt x="221" y="789"/>
                  <a:pt x="221" y="790"/>
                </a:cubicBezTo>
                <a:cubicBezTo>
                  <a:pt x="223" y="791"/>
                  <a:pt x="224" y="791"/>
                  <a:pt x="226" y="791"/>
                </a:cubicBezTo>
                <a:close/>
                <a:moveTo>
                  <a:pt x="292" y="887"/>
                </a:moveTo>
                <a:cubicBezTo>
                  <a:pt x="293" y="889"/>
                  <a:pt x="294" y="888"/>
                  <a:pt x="295" y="891"/>
                </a:cubicBezTo>
                <a:cubicBezTo>
                  <a:pt x="299" y="888"/>
                  <a:pt x="296" y="889"/>
                  <a:pt x="292" y="887"/>
                </a:cubicBezTo>
                <a:close/>
                <a:moveTo>
                  <a:pt x="187" y="707"/>
                </a:moveTo>
                <a:cubicBezTo>
                  <a:pt x="183" y="705"/>
                  <a:pt x="184" y="713"/>
                  <a:pt x="180" y="711"/>
                </a:cubicBezTo>
                <a:cubicBezTo>
                  <a:pt x="179" y="709"/>
                  <a:pt x="183" y="712"/>
                  <a:pt x="180" y="709"/>
                </a:cubicBezTo>
                <a:cubicBezTo>
                  <a:pt x="180" y="710"/>
                  <a:pt x="177" y="710"/>
                  <a:pt x="178" y="712"/>
                </a:cubicBezTo>
                <a:cubicBezTo>
                  <a:pt x="183" y="716"/>
                  <a:pt x="184" y="708"/>
                  <a:pt x="187" y="707"/>
                </a:cubicBezTo>
                <a:close/>
                <a:moveTo>
                  <a:pt x="157" y="679"/>
                </a:moveTo>
                <a:cubicBezTo>
                  <a:pt x="159" y="682"/>
                  <a:pt x="159" y="682"/>
                  <a:pt x="159" y="682"/>
                </a:cubicBezTo>
                <a:cubicBezTo>
                  <a:pt x="164" y="680"/>
                  <a:pt x="160" y="681"/>
                  <a:pt x="157" y="679"/>
                </a:cubicBezTo>
                <a:close/>
                <a:moveTo>
                  <a:pt x="190" y="717"/>
                </a:moveTo>
                <a:cubicBezTo>
                  <a:pt x="190" y="716"/>
                  <a:pt x="182" y="716"/>
                  <a:pt x="185" y="719"/>
                </a:cubicBezTo>
                <a:cubicBezTo>
                  <a:pt x="185" y="717"/>
                  <a:pt x="189" y="718"/>
                  <a:pt x="190" y="717"/>
                </a:cubicBezTo>
                <a:close/>
                <a:moveTo>
                  <a:pt x="199" y="737"/>
                </a:moveTo>
                <a:cubicBezTo>
                  <a:pt x="203" y="736"/>
                  <a:pt x="205" y="736"/>
                  <a:pt x="207" y="731"/>
                </a:cubicBezTo>
                <a:cubicBezTo>
                  <a:pt x="205" y="733"/>
                  <a:pt x="194" y="733"/>
                  <a:pt x="199" y="737"/>
                </a:cubicBezTo>
                <a:close/>
                <a:moveTo>
                  <a:pt x="129" y="614"/>
                </a:moveTo>
                <a:cubicBezTo>
                  <a:pt x="127" y="615"/>
                  <a:pt x="127" y="615"/>
                  <a:pt x="125" y="616"/>
                </a:cubicBezTo>
                <a:cubicBezTo>
                  <a:pt x="126" y="617"/>
                  <a:pt x="125" y="618"/>
                  <a:pt x="125" y="618"/>
                </a:cubicBezTo>
                <a:cubicBezTo>
                  <a:pt x="126" y="618"/>
                  <a:pt x="127" y="621"/>
                  <a:pt x="128" y="620"/>
                </a:cubicBezTo>
                <a:cubicBezTo>
                  <a:pt x="125" y="615"/>
                  <a:pt x="133" y="617"/>
                  <a:pt x="133" y="613"/>
                </a:cubicBezTo>
                <a:cubicBezTo>
                  <a:pt x="131" y="609"/>
                  <a:pt x="138" y="604"/>
                  <a:pt x="141" y="605"/>
                </a:cubicBezTo>
                <a:cubicBezTo>
                  <a:pt x="140" y="607"/>
                  <a:pt x="138" y="608"/>
                  <a:pt x="138" y="609"/>
                </a:cubicBezTo>
                <a:cubicBezTo>
                  <a:pt x="138" y="609"/>
                  <a:pt x="139" y="611"/>
                  <a:pt x="140" y="611"/>
                </a:cubicBezTo>
                <a:cubicBezTo>
                  <a:pt x="141" y="610"/>
                  <a:pt x="143" y="608"/>
                  <a:pt x="141" y="606"/>
                </a:cubicBezTo>
                <a:cubicBezTo>
                  <a:pt x="144" y="608"/>
                  <a:pt x="144" y="605"/>
                  <a:pt x="146" y="605"/>
                </a:cubicBezTo>
                <a:cubicBezTo>
                  <a:pt x="144" y="604"/>
                  <a:pt x="145" y="601"/>
                  <a:pt x="146" y="602"/>
                </a:cubicBezTo>
                <a:cubicBezTo>
                  <a:pt x="146" y="602"/>
                  <a:pt x="145" y="603"/>
                  <a:pt x="146" y="603"/>
                </a:cubicBezTo>
                <a:cubicBezTo>
                  <a:pt x="154" y="604"/>
                  <a:pt x="155" y="594"/>
                  <a:pt x="163" y="597"/>
                </a:cubicBezTo>
                <a:cubicBezTo>
                  <a:pt x="164" y="595"/>
                  <a:pt x="161" y="593"/>
                  <a:pt x="161" y="593"/>
                </a:cubicBezTo>
                <a:cubicBezTo>
                  <a:pt x="166" y="595"/>
                  <a:pt x="167" y="587"/>
                  <a:pt x="173" y="589"/>
                </a:cubicBezTo>
                <a:cubicBezTo>
                  <a:pt x="173" y="588"/>
                  <a:pt x="172" y="587"/>
                  <a:pt x="172" y="586"/>
                </a:cubicBezTo>
                <a:cubicBezTo>
                  <a:pt x="174" y="588"/>
                  <a:pt x="178" y="584"/>
                  <a:pt x="177" y="583"/>
                </a:cubicBezTo>
                <a:cubicBezTo>
                  <a:pt x="179" y="582"/>
                  <a:pt x="182" y="583"/>
                  <a:pt x="183" y="587"/>
                </a:cubicBezTo>
                <a:cubicBezTo>
                  <a:pt x="183" y="583"/>
                  <a:pt x="186" y="587"/>
                  <a:pt x="187" y="584"/>
                </a:cubicBezTo>
                <a:cubicBezTo>
                  <a:pt x="184" y="585"/>
                  <a:pt x="187" y="581"/>
                  <a:pt x="185" y="579"/>
                </a:cubicBezTo>
                <a:cubicBezTo>
                  <a:pt x="183" y="580"/>
                  <a:pt x="181" y="580"/>
                  <a:pt x="181" y="583"/>
                </a:cubicBezTo>
                <a:cubicBezTo>
                  <a:pt x="173" y="581"/>
                  <a:pt x="168" y="590"/>
                  <a:pt x="162" y="591"/>
                </a:cubicBezTo>
                <a:cubicBezTo>
                  <a:pt x="161" y="589"/>
                  <a:pt x="159" y="590"/>
                  <a:pt x="159" y="588"/>
                </a:cubicBezTo>
                <a:cubicBezTo>
                  <a:pt x="159" y="591"/>
                  <a:pt x="157" y="593"/>
                  <a:pt x="154" y="593"/>
                </a:cubicBezTo>
                <a:cubicBezTo>
                  <a:pt x="155" y="595"/>
                  <a:pt x="154" y="596"/>
                  <a:pt x="153" y="597"/>
                </a:cubicBezTo>
                <a:cubicBezTo>
                  <a:pt x="152" y="596"/>
                  <a:pt x="153" y="595"/>
                  <a:pt x="152" y="594"/>
                </a:cubicBezTo>
                <a:cubicBezTo>
                  <a:pt x="151" y="595"/>
                  <a:pt x="151" y="595"/>
                  <a:pt x="151" y="596"/>
                </a:cubicBezTo>
                <a:cubicBezTo>
                  <a:pt x="151" y="595"/>
                  <a:pt x="151" y="595"/>
                  <a:pt x="151" y="594"/>
                </a:cubicBezTo>
                <a:cubicBezTo>
                  <a:pt x="150" y="596"/>
                  <a:pt x="147" y="594"/>
                  <a:pt x="148" y="596"/>
                </a:cubicBezTo>
                <a:cubicBezTo>
                  <a:pt x="149" y="596"/>
                  <a:pt x="149" y="596"/>
                  <a:pt x="150" y="597"/>
                </a:cubicBezTo>
                <a:cubicBezTo>
                  <a:pt x="149" y="597"/>
                  <a:pt x="150" y="598"/>
                  <a:pt x="149" y="599"/>
                </a:cubicBezTo>
                <a:cubicBezTo>
                  <a:pt x="148" y="596"/>
                  <a:pt x="147" y="598"/>
                  <a:pt x="145" y="596"/>
                </a:cubicBezTo>
                <a:cubicBezTo>
                  <a:pt x="145" y="599"/>
                  <a:pt x="145" y="600"/>
                  <a:pt x="141" y="600"/>
                </a:cubicBezTo>
                <a:cubicBezTo>
                  <a:pt x="143" y="602"/>
                  <a:pt x="143" y="603"/>
                  <a:pt x="142" y="604"/>
                </a:cubicBezTo>
                <a:cubicBezTo>
                  <a:pt x="141" y="599"/>
                  <a:pt x="137" y="603"/>
                  <a:pt x="137" y="605"/>
                </a:cubicBezTo>
                <a:cubicBezTo>
                  <a:pt x="137" y="604"/>
                  <a:pt x="136" y="603"/>
                  <a:pt x="136" y="603"/>
                </a:cubicBezTo>
                <a:cubicBezTo>
                  <a:pt x="134" y="606"/>
                  <a:pt x="130" y="607"/>
                  <a:pt x="126" y="607"/>
                </a:cubicBezTo>
                <a:cubicBezTo>
                  <a:pt x="129" y="610"/>
                  <a:pt x="125" y="611"/>
                  <a:pt x="123" y="611"/>
                </a:cubicBezTo>
                <a:cubicBezTo>
                  <a:pt x="123" y="610"/>
                  <a:pt x="123" y="609"/>
                  <a:pt x="123" y="608"/>
                </a:cubicBezTo>
                <a:cubicBezTo>
                  <a:pt x="123" y="611"/>
                  <a:pt x="126" y="609"/>
                  <a:pt x="125" y="608"/>
                </a:cubicBezTo>
                <a:cubicBezTo>
                  <a:pt x="123" y="610"/>
                  <a:pt x="122" y="607"/>
                  <a:pt x="120" y="606"/>
                </a:cubicBezTo>
                <a:cubicBezTo>
                  <a:pt x="122" y="611"/>
                  <a:pt x="120" y="609"/>
                  <a:pt x="124" y="614"/>
                </a:cubicBezTo>
                <a:cubicBezTo>
                  <a:pt x="125" y="613"/>
                  <a:pt x="129" y="608"/>
                  <a:pt x="130" y="612"/>
                </a:cubicBezTo>
                <a:cubicBezTo>
                  <a:pt x="128" y="610"/>
                  <a:pt x="130" y="613"/>
                  <a:pt x="129" y="614"/>
                </a:cubicBezTo>
                <a:close/>
                <a:moveTo>
                  <a:pt x="206" y="723"/>
                </a:moveTo>
                <a:cubicBezTo>
                  <a:pt x="206" y="720"/>
                  <a:pt x="203" y="727"/>
                  <a:pt x="205" y="729"/>
                </a:cubicBezTo>
                <a:cubicBezTo>
                  <a:pt x="207" y="728"/>
                  <a:pt x="206" y="725"/>
                  <a:pt x="206" y="723"/>
                </a:cubicBezTo>
                <a:close/>
                <a:moveTo>
                  <a:pt x="172" y="662"/>
                </a:moveTo>
                <a:cubicBezTo>
                  <a:pt x="171" y="660"/>
                  <a:pt x="170" y="661"/>
                  <a:pt x="169" y="659"/>
                </a:cubicBezTo>
                <a:cubicBezTo>
                  <a:pt x="171" y="660"/>
                  <a:pt x="173" y="659"/>
                  <a:pt x="172" y="656"/>
                </a:cubicBezTo>
                <a:cubicBezTo>
                  <a:pt x="169" y="659"/>
                  <a:pt x="167" y="661"/>
                  <a:pt x="163" y="661"/>
                </a:cubicBezTo>
                <a:cubicBezTo>
                  <a:pt x="164" y="662"/>
                  <a:pt x="163" y="665"/>
                  <a:pt x="165" y="665"/>
                </a:cubicBezTo>
                <a:cubicBezTo>
                  <a:pt x="165" y="661"/>
                  <a:pt x="169" y="662"/>
                  <a:pt x="172" y="662"/>
                </a:cubicBezTo>
                <a:close/>
                <a:moveTo>
                  <a:pt x="245" y="761"/>
                </a:moveTo>
                <a:cubicBezTo>
                  <a:pt x="244" y="761"/>
                  <a:pt x="239" y="760"/>
                  <a:pt x="241" y="761"/>
                </a:cubicBezTo>
                <a:cubicBezTo>
                  <a:pt x="242" y="762"/>
                  <a:pt x="243" y="761"/>
                  <a:pt x="245" y="762"/>
                </a:cubicBezTo>
                <a:cubicBezTo>
                  <a:pt x="242" y="763"/>
                  <a:pt x="243" y="766"/>
                  <a:pt x="240" y="766"/>
                </a:cubicBezTo>
                <a:cubicBezTo>
                  <a:pt x="243" y="770"/>
                  <a:pt x="245" y="763"/>
                  <a:pt x="245" y="761"/>
                </a:cubicBezTo>
                <a:close/>
                <a:moveTo>
                  <a:pt x="134" y="585"/>
                </a:moveTo>
                <a:cubicBezTo>
                  <a:pt x="131" y="581"/>
                  <a:pt x="136" y="585"/>
                  <a:pt x="135" y="581"/>
                </a:cubicBezTo>
                <a:cubicBezTo>
                  <a:pt x="134" y="582"/>
                  <a:pt x="133" y="581"/>
                  <a:pt x="132" y="581"/>
                </a:cubicBezTo>
                <a:cubicBezTo>
                  <a:pt x="134" y="585"/>
                  <a:pt x="127" y="583"/>
                  <a:pt x="127" y="587"/>
                </a:cubicBezTo>
                <a:cubicBezTo>
                  <a:pt x="129" y="585"/>
                  <a:pt x="131" y="584"/>
                  <a:pt x="134" y="585"/>
                </a:cubicBezTo>
                <a:close/>
                <a:moveTo>
                  <a:pt x="132" y="586"/>
                </a:moveTo>
                <a:cubicBezTo>
                  <a:pt x="132" y="586"/>
                  <a:pt x="131" y="587"/>
                  <a:pt x="130" y="588"/>
                </a:cubicBezTo>
                <a:cubicBezTo>
                  <a:pt x="131" y="591"/>
                  <a:pt x="131" y="591"/>
                  <a:pt x="131" y="591"/>
                </a:cubicBezTo>
                <a:cubicBezTo>
                  <a:pt x="133" y="590"/>
                  <a:pt x="135" y="589"/>
                  <a:pt x="134" y="587"/>
                </a:cubicBezTo>
                <a:cubicBezTo>
                  <a:pt x="132" y="588"/>
                  <a:pt x="133" y="584"/>
                  <a:pt x="132" y="586"/>
                </a:cubicBezTo>
                <a:close/>
                <a:moveTo>
                  <a:pt x="182" y="659"/>
                </a:moveTo>
                <a:cubicBezTo>
                  <a:pt x="183" y="658"/>
                  <a:pt x="186" y="662"/>
                  <a:pt x="186" y="659"/>
                </a:cubicBezTo>
                <a:cubicBezTo>
                  <a:pt x="185" y="660"/>
                  <a:pt x="184" y="657"/>
                  <a:pt x="183" y="658"/>
                </a:cubicBezTo>
                <a:cubicBezTo>
                  <a:pt x="183" y="660"/>
                  <a:pt x="180" y="658"/>
                  <a:pt x="181" y="661"/>
                </a:cubicBezTo>
                <a:cubicBezTo>
                  <a:pt x="182" y="661"/>
                  <a:pt x="181" y="663"/>
                  <a:pt x="182" y="664"/>
                </a:cubicBezTo>
                <a:cubicBezTo>
                  <a:pt x="184" y="663"/>
                  <a:pt x="181" y="661"/>
                  <a:pt x="182" y="659"/>
                </a:cubicBezTo>
                <a:close/>
                <a:moveTo>
                  <a:pt x="240" y="743"/>
                </a:moveTo>
                <a:cubicBezTo>
                  <a:pt x="242" y="742"/>
                  <a:pt x="242" y="742"/>
                  <a:pt x="242" y="742"/>
                </a:cubicBezTo>
                <a:cubicBezTo>
                  <a:pt x="240" y="740"/>
                  <a:pt x="239" y="741"/>
                  <a:pt x="237" y="740"/>
                </a:cubicBezTo>
                <a:cubicBezTo>
                  <a:pt x="238" y="743"/>
                  <a:pt x="239" y="741"/>
                  <a:pt x="240" y="743"/>
                </a:cubicBezTo>
                <a:close/>
                <a:moveTo>
                  <a:pt x="193" y="659"/>
                </a:moveTo>
                <a:cubicBezTo>
                  <a:pt x="192" y="656"/>
                  <a:pt x="195" y="659"/>
                  <a:pt x="194" y="656"/>
                </a:cubicBezTo>
                <a:cubicBezTo>
                  <a:pt x="192" y="653"/>
                  <a:pt x="190" y="657"/>
                  <a:pt x="188" y="656"/>
                </a:cubicBezTo>
                <a:cubicBezTo>
                  <a:pt x="188" y="653"/>
                  <a:pt x="196" y="655"/>
                  <a:pt x="193" y="650"/>
                </a:cubicBezTo>
                <a:cubicBezTo>
                  <a:pt x="196" y="651"/>
                  <a:pt x="195" y="649"/>
                  <a:pt x="198" y="648"/>
                </a:cubicBezTo>
                <a:cubicBezTo>
                  <a:pt x="199" y="651"/>
                  <a:pt x="200" y="650"/>
                  <a:pt x="204" y="654"/>
                </a:cubicBezTo>
                <a:cubicBezTo>
                  <a:pt x="203" y="654"/>
                  <a:pt x="203" y="655"/>
                  <a:pt x="202" y="656"/>
                </a:cubicBezTo>
                <a:cubicBezTo>
                  <a:pt x="201" y="654"/>
                  <a:pt x="200" y="655"/>
                  <a:pt x="199" y="653"/>
                </a:cubicBezTo>
                <a:cubicBezTo>
                  <a:pt x="199" y="656"/>
                  <a:pt x="195" y="657"/>
                  <a:pt x="193" y="659"/>
                </a:cubicBezTo>
                <a:close/>
                <a:moveTo>
                  <a:pt x="197" y="650"/>
                </a:moveTo>
                <a:cubicBezTo>
                  <a:pt x="197" y="653"/>
                  <a:pt x="194" y="652"/>
                  <a:pt x="194" y="654"/>
                </a:cubicBezTo>
                <a:cubicBezTo>
                  <a:pt x="196" y="655"/>
                  <a:pt x="199" y="651"/>
                  <a:pt x="197" y="650"/>
                </a:cubicBezTo>
                <a:close/>
                <a:moveTo>
                  <a:pt x="302" y="814"/>
                </a:moveTo>
                <a:cubicBezTo>
                  <a:pt x="305" y="819"/>
                  <a:pt x="306" y="817"/>
                  <a:pt x="308" y="820"/>
                </a:cubicBezTo>
                <a:cubicBezTo>
                  <a:pt x="306" y="816"/>
                  <a:pt x="314" y="817"/>
                  <a:pt x="311" y="814"/>
                </a:cubicBezTo>
                <a:cubicBezTo>
                  <a:pt x="312" y="813"/>
                  <a:pt x="313" y="816"/>
                  <a:pt x="314" y="816"/>
                </a:cubicBezTo>
                <a:cubicBezTo>
                  <a:pt x="318" y="813"/>
                  <a:pt x="321" y="807"/>
                  <a:pt x="326" y="808"/>
                </a:cubicBezTo>
                <a:cubicBezTo>
                  <a:pt x="324" y="806"/>
                  <a:pt x="325" y="808"/>
                  <a:pt x="325" y="805"/>
                </a:cubicBezTo>
                <a:cubicBezTo>
                  <a:pt x="323" y="808"/>
                  <a:pt x="314" y="803"/>
                  <a:pt x="314" y="809"/>
                </a:cubicBezTo>
                <a:cubicBezTo>
                  <a:pt x="313" y="808"/>
                  <a:pt x="312" y="807"/>
                  <a:pt x="312" y="807"/>
                </a:cubicBezTo>
                <a:cubicBezTo>
                  <a:pt x="314" y="810"/>
                  <a:pt x="310" y="809"/>
                  <a:pt x="309" y="808"/>
                </a:cubicBezTo>
                <a:cubicBezTo>
                  <a:pt x="308" y="811"/>
                  <a:pt x="303" y="811"/>
                  <a:pt x="300" y="813"/>
                </a:cubicBezTo>
                <a:cubicBezTo>
                  <a:pt x="301" y="814"/>
                  <a:pt x="301" y="817"/>
                  <a:pt x="302" y="817"/>
                </a:cubicBezTo>
                <a:cubicBezTo>
                  <a:pt x="302" y="816"/>
                  <a:pt x="303" y="815"/>
                  <a:pt x="302" y="814"/>
                </a:cubicBezTo>
                <a:close/>
                <a:moveTo>
                  <a:pt x="159" y="572"/>
                </a:moveTo>
                <a:cubicBezTo>
                  <a:pt x="156" y="571"/>
                  <a:pt x="154" y="574"/>
                  <a:pt x="153" y="577"/>
                </a:cubicBezTo>
                <a:cubicBezTo>
                  <a:pt x="154" y="576"/>
                  <a:pt x="156" y="577"/>
                  <a:pt x="157" y="575"/>
                </a:cubicBezTo>
                <a:cubicBezTo>
                  <a:pt x="154" y="573"/>
                  <a:pt x="161" y="575"/>
                  <a:pt x="159" y="572"/>
                </a:cubicBezTo>
                <a:close/>
                <a:moveTo>
                  <a:pt x="213" y="637"/>
                </a:moveTo>
                <a:cubicBezTo>
                  <a:pt x="214" y="636"/>
                  <a:pt x="216" y="638"/>
                  <a:pt x="217" y="637"/>
                </a:cubicBezTo>
                <a:cubicBezTo>
                  <a:pt x="215" y="634"/>
                  <a:pt x="214" y="637"/>
                  <a:pt x="212" y="636"/>
                </a:cubicBezTo>
                <a:cubicBezTo>
                  <a:pt x="212" y="638"/>
                  <a:pt x="212" y="640"/>
                  <a:pt x="211" y="641"/>
                </a:cubicBezTo>
                <a:cubicBezTo>
                  <a:pt x="208" y="638"/>
                  <a:pt x="208" y="642"/>
                  <a:pt x="205" y="641"/>
                </a:cubicBezTo>
                <a:cubicBezTo>
                  <a:pt x="206" y="643"/>
                  <a:pt x="206" y="644"/>
                  <a:pt x="205" y="645"/>
                </a:cubicBezTo>
                <a:cubicBezTo>
                  <a:pt x="204" y="644"/>
                  <a:pt x="204" y="644"/>
                  <a:pt x="203" y="643"/>
                </a:cubicBezTo>
                <a:cubicBezTo>
                  <a:pt x="204" y="643"/>
                  <a:pt x="204" y="642"/>
                  <a:pt x="204" y="641"/>
                </a:cubicBezTo>
                <a:cubicBezTo>
                  <a:pt x="202" y="643"/>
                  <a:pt x="200" y="643"/>
                  <a:pt x="198" y="642"/>
                </a:cubicBezTo>
                <a:cubicBezTo>
                  <a:pt x="201" y="644"/>
                  <a:pt x="197" y="643"/>
                  <a:pt x="198" y="645"/>
                </a:cubicBezTo>
                <a:cubicBezTo>
                  <a:pt x="200" y="646"/>
                  <a:pt x="202" y="641"/>
                  <a:pt x="203" y="646"/>
                </a:cubicBezTo>
                <a:cubicBezTo>
                  <a:pt x="202" y="646"/>
                  <a:pt x="202" y="645"/>
                  <a:pt x="201" y="646"/>
                </a:cubicBezTo>
                <a:cubicBezTo>
                  <a:pt x="202" y="650"/>
                  <a:pt x="204" y="650"/>
                  <a:pt x="204" y="653"/>
                </a:cubicBezTo>
                <a:cubicBezTo>
                  <a:pt x="206" y="652"/>
                  <a:pt x="204" y="649"/>
                  <a:pt x="206" y="648"/>
                </a:cubicBezTo>
                <a:cubicBezTo>
                  <a:pt x="207" y="651"/>
                  <a:pt x="206" y="653"/>
                  <a:pt x="209" y="652"/>
                </a:cubicBezTo>
                <a:cubicBezTo>
                  <a:pt x="207" y="649"/>
                  <a:pt x="207" y="647"/>
                  <a:pt x="209" y="646"/>
                </a:cubicBezTo>
                <a:cubicBezTo>
                  <a:pt x="210" y="650"/>
                  <a:pt x="213" y="645"/>
                  <a:pt x="214" y="645"/>
                </a:cubicBezTo>
                <a:cubicBezTo>
                  <a:pt x="216" y="647"/>
                  <a:pt x="215" y="648"/>
                  <a:pt x="217" y="647"/>
                </a:cubicBezTo>
                <a:cubicBezTo>
                  <a:pt x="215" y="645"/>
                  <a:pt x="220" y="646"/>
                  <a:pt x="217" y="644"/>
                </a:cubicBezTo>
                <a:cubicBezTo>
                  <a:pt x="216" y="644"/>
                  <a:pt x="217" y="647"/>
                  <a:pt x="215" y="645"/>
                </a:cubicBezTo>
                <a:cubicBezTo>
                  <a:pt x="216" y="641"/>
                  <a:pt x="220" y="639"/>
                  <a:pt x="222" y="639"/>
                </a:cubicBezTo>
                <a:cubicBezTo>
                  <a:pt x="220" y="634"/>
                  <a:pt x="215" y="640"/>
                  <a:pt x="213" y="641"/>
                </a:cubicBezTo>
                <a:cubicBezTo>
                  <a:pt x="213" y="641"/>
                  <a:pt x="212" y="641"/>
                  <a:pt x="212" y="640"/>
                </a:cubicBezTo>
                <a:cubicBezTo>
                  <a:pt x="214" y="640"/>
                  <a:pt x="213" y="638"/>
                  <a:pt x="213" y="637"/>
                </a:cubicBezTo>
                <a:close/>
                <a:moveTo>
                  <a:pt x="152" y="541"/>
                </a:moveTo>
                <a:cubicBezTo>
                  <a:pt x="151" y="544"/>
                  <a:pt x="148" y="542"/>
                  <a:pt x="149" y="540"/>
                </a:cubicBezTo>
                <a:cubicBezTo>
                  <a:pt x="147" y="538"/>
                  <a:pt x="145" y="544"/>
                  <a:pt x="143" y="541"/>
                </a:cubicBezTo>
                <a:cubicBezTo>
                  <a:pt x="143" y="544"/>
                  <a:pt x="142" y="544"/>
                  <a:pt x="141" y="545"/>
                </a:cubicBezTo>
                <a:cubicBezTo>
                  <a:pt x="144" y="547"/>
                  <a:pt x="144" y="540"/>
                  <a:pt x="147" y="542"/>
                </a:cubicBezTo>
                <a:cubicBezTo>
                  <a:pt x="150" y="544"/>
                  <a:pt x="147" y="544"/>
                  <a:pt x="149" y="546"/>
                </a:cubicBezTo>
                <a:cubicBezTo>
                  <a:pt x="150" y="547"/>
                  <a:pt x="152" y="543"/>
                  <a:pt x="149" y="544"/>
                </a:cubicBezTo>
                <a:cubicBezTo>
                  <a:pt x="150" y="543"/>
                  <a:pt x="154" y="545"/>
                  <a:pt x="152" y="541"/>
                </a:cubicBezTo>
                <a:close/>
                <a:moveTo>
                  <a:pt x="204" y="616"/>
                </a:moveTo>
                <a:cubicBezTo>
                  <a:pt x="202" y="615"/>
                  <a:pt x="201" y="611"/>
                  <a:pt x="201" y="613"/>
                </a:cubicBezTo>
                <a:cubicBezTo>
                  <a:pt x="203" y="617"/>
                  <a:pt x="198" y="617"/>
                  <a:pt x="200" y="619"/>
                </a:cubicBezTo>
                <a:cubicBezTo>
                  <a:pt x="201" y="618"/>
                  <a:pt x="202" y="616"/>
                  <a:pt x="204" y="616"/>
                </a:cubicBezTo>
                <a:close/>
                <a:moveTo>
                  <a:pt x="94" y="424"/>
                </a:moveTo>
                <a:cubicBezTo>
                  <a:pt x="89" y="423"/>
                  <a:pt x="84" y="425"/>
                  <a:pt x="83" y="429"/>
                </a:cubicBezTo>
                <a:cubicBezTo>
                  <a:pt x="86" y="424"/>
                  <a:pt x="92" y="428"/>
                  <a:pt x="94" y="424"/>
                </a:cubicBezTo>
                <a:close/>
                <a:moveTo>
                  <a:pt x="153" y="524"/>
                </a:moveTo>
                <a:cubicBezTo>
                  <a:pt x="155" y="527"/>
                  <a:pt x="152" y="529"/>
                  <a:pt x="153" y="533"/>
                </a:cubicBezTo>
                <a:cubicBezTo>
                  <a:pt x="154" y="530"/>
                  <a:pt x="157" y="531"/>
                  <a:pt x="159" y="533"/>
                </a:cubicBezTo>
                <a:cubicBezTo>
                  <a:pt x="157" y="530"/>
                  <a:pt x="155" y="525"/>
                  <a:pt x="153" y="524"/>
                </a:cubicBezTo>
                <a:close/>
                <a:moveTo>
                  <a:pt x="242" y="626"/>
                </a:moveTo>
                <a:cubicBezTo>
                  <a:pt x="242" y="626"/>
                  <a:pt x="241" y="625"/>
                  <a:pt x="242" y="624"/>
                </a:cubicBezTo>
                <a:cubicBezTo>
                  <a:pt x="240" y="622"/>
                  <a:pt x="239" y="627"/>
                  <a:pt x="238" y="624"/>
                </a:cubicBezTo>
                <a:cubicBezTo>
                  <a:pt x="240" y="622"/>
                  <a:pt x="243" y="624"/>
                  <a:pt x="242" y="621"/>
                </a:cubicBezTo>
                <a:cubicBezTo>
                  <a:pt x="245" y="624"/>
                  <a:pt x="244" y="617"/>
                  <a:pt x="247" y="621"/>
                </a:cubicBezTo>
                <a:cubicBezTo>
                  <a:pt x="249" y="621"/>
                  <a:pt x="245" y="617"/>
                  <a:pt x="248" y="616"/>
                </a:cubicBezTo>
                <a:cubicBezTo>
                  <a:pt x="248" y="618"/>
                  <a:pt x="247" y="619"/>
                  <a:pt x="249" y="618"/>
                </a:cubicBezTo>
                <a:cubicBezTo>
                  <a:pt x="250" y="616"/>
                  <a:pt x="247" y="616"/>
                  <a:pt x="248" y="614"/>
                </a:cubicBezTo>
                <a:cubicBezTo>
                  <a:pt x="248" y="614"/>
                  <a:pt x="249" y="616"/>
                  <a:pt x="250" y="615"/>
                </a:cubicBezTo>
                <a:cubicBezTo>
                  <a:pt x="250" y="616"/>
                  <a:pt x="251" y="617"/>
                  <a:pt x="251" y="618"/>
                </a:cubicBezTo>
                <a:cubicBezTo>
                  <a:pt x="250" y="611"/>
                  <a:pt x="263" y="611"/>
                  <a:pt x="258" y="605"/>
                </a:cubicBezTo>
                <a:cubicBezTo>
                  <a:pt x="259" y="604"/>
                  <a:pt x="260" y="605"/>
                  <a:pt x="261" y="607"/>
                </a:cubicBezTo>
                <a:cubicBezTo>
                  <a:pt x="262" y="606"/>
                  <a:pt x="263" y="605"/>
                  <a:pt x="263" y="605"/>
                </a:cubicBezTo>
                <a:cubicBezTo>
                  <a:pt x="262" y="601"/>
                  <a:pt x="261" y="605"/>
                  <a:pt x="259" y="602"/>
                </a:cubicBezTo>
                <a:cubicBezTo>
                  <a:pt x="262" y="602"/>
                  <a:pt x="265" y="602"/>
                  <a:pt x="268" y="601"/>
                </a:cubicBezTo>
                <a:cubicBezTo>
                  <a:pt x="269" y="605"/>
                  <a:pt x="270" y="600"/>
                  <a:pt x="270" y="605"/>
                </a:cubicBezTo>
                <a:cubicBezTo>
                  <a:pt x="272" y="605"/>
                  <a:pt x="273" y="603"/>
                  <a:pt x="273" y="603"/>
                </a:cubicBezTo>
                <a:cubicBezTo>
                  <a:pt x="271" y="600"/>
                  <a:pt x="271" y="601"/>
                  <a:pt x="269" y="600"/>
                </a:cubicBezTo>
                <a:cubicBezTo>
                  <a:pt x="270" y="598"/>
                  <a:pt x="271" y="598"/>
                  <a:pt x="273" y="601"/>
                </a:cubicBezTo>
                <a:cubicBezTo>
                  <a:pt x="274" y="600"/>
                  <a:pt x="274" y="599"/>
                  <a:pt x="275" y="598"/>
                </a:cubicBezTo>
                <a:cubicBezTo>
                  <a:pt x="277" y="600"/>
                  <a:pt x="276" y="599"/>
                  <a:pt x="277" y="602"/>
                </a:cubicBezTo>
                <a:cubicBezTo>
                  <a:pt x="278" y="597"/>
                  <a:pt x="289" y="598"/>
                  <a:pt x="290" y="593"/>
                </a:cubicBezTo>
                <a:cubicBezTo>
                  <a:pt x="292" y="595"/>
                  <a:pt x="290" y="596"/>
                  <a:pt x="289" y="597"/>
                </a:cubicBezTo>
                <a:cubicBezTo>
                  <a:pt x="290" y="598"/>
                  <a:pt x="290" y="598"/>
                  <a:pt x="291" y="599"/>
                </a:cubicBezTo>
                <a:cubicBezTo>
                  <a:pt x="291" y="596"/>
                  <a:pt x="295" y="594"/>
                  <a:pt x="293" y="592"/>
                </a:cubicBezTo>
                <a:cubicBezTo>
                  <a:pt x="294" y="590"/>
                  <a:pt x="295" y="593"/>
                  <a:pt x="296" y="593"/>
                </a:cubicBezTo>
                <a:cubicBezTo>
                  <a:pt x="295" y="590"/>
                  <a:pt x="301" y="590"/>
                  <a:pt x="300" y="588"/>
                </a:cubicBezTo>
                <a:cubicBezTo>
                  <a:pt x="302" y="586"/>
                  <a:pt x="311" y="581"/>
                  <a:pt x="306" y="576"/>
                </a:cubicBezTo>
                <a:cubicBezTo>
                  <a:pt x="308" y="574"/>
                  <a:pt x="311" y="579"/>
                  <a:pt x="309" y="580"/>
                </a:cubicBezTo>
                <a:cubicBezTo>
                  <a:pt x="312" y="583"/>
                  <a:pt x="315" y="575"/>
                  <a:pt x="318" y="579"/>
                </a:cubicBezTo>
                <a:cubicBezTo>
                  <a:pt x="318" y="577"/>
                  <a:pt x="317" y="576"/>
                  <a:pt x="319" y="575"/>
                </a:cubicBezTo>
                <a:cubicBezTo>
                  <a:pt x="321" y="577"/>
                  <a:pt x="319" y="577"/>
                  <a:pt x="320" y="578"/>
                </a:cubicBezTo>
                <a:cubicBezTo>
                  <a:pt x="323" y="576"/>
                  <a:pt x="327" y="569"/>
                  <a:pt x="332" y="570"/>
                </a:cubicBezTo>
                <a:cubicBezTo>
                  <a:pt x="333" y="569"/>
                  <a:pt x="332" y="567"/>
                  <a:pt x="333" y="566"/>
                </a:cubicBezTo>
                <a:cubicBezTo>
                  <a:pt x="335" y="568"/>
                  <a:pt x="336" y="565"/>
                  <a:pt x="337" y="568"/>
                </a:cubicBezTo>
                <a:cubicBezTo>
                  <a:pt x="332" y="571"/>
                  <a:pt x="333" y="577"/>
                  <a:pt x="330" y="581"/>
                </a:cubicBezTo>
                <a:cubicBezTo>
                  <a:pt x="329" y="580"/>
                  <a:pt x="328" y="580"/>
                  <a:pt x="328" y="579"/>
                </a:cubicBezTo>
                <a:cubicBezTo>
                  <a:pt x="329" y="579"/>
                  <a:pt x="330" y="579"/>
                  <a:pt x="331" y="578"/>
                </a:cubicBezTo>
                <a:cubicBezTo>
                  <a:pt x="327" y="577"/>
                  <a:pt x="324" y="578"/>
                  <a:pt x="321" y="580"/>
                </a:cubicBezTo>
                <a:cubicBezTo>
                  <a:pt x="321" y="581"/>
                  <a:pt x="322" y="581"/>
                  <a:pt x="322" y="581"/>
                </a:cubicBezTo>
                <a:cubicBezTo>
                  <a:pt x="323" y="582"/>
                  <a:pt x="321" y="582"/>
                  <a:pt x="320" y="583"/>
                </a:cubicBezTo>
                <a:cubicBezTo>
                  <a:pt x="319" y="582"/>
                  <a:pt x="321" y="582"/>
                  <a:pt x="319" y="580"/>
                </a:cubicBezTo>
                <a:cubicBezTo>
                  <a:pt x="318" y="580"/>
                  <a:pt x="319" y="581"/>
                  <a:pt x="319" y="581"/>
                </a:cubicBezTo>
                <a:cubicBezTo>
                  <a:pt x="319" y="586"/>
                  <a:pt x="312" y="583"/>
                  <a:pt x="313" y="589"/>
                </a:cubicBezTo>
                <a:cubicBezTo>
                  <a:pt x="313" y="584"/>
                  <a:pt x="310" y="590"/>
                  <a:pt x="309" y="586"/>
                </a:cubicBezTo>
                <a:cubicBezTo>
                  <a:pt x="304" y="593"/>
                  <a:pt x="296" y="596"/>
                  <a:pt x="290" y="602"/>
                </a:cubicBezTo>
                <a:cubicBezTo>
                  <a:pt x="288" y="600"/>
                  <a:pt x="290" y="600"/>
                  <a:pt x="289" y="598"/>
                </a:cubicBezTo>
                <a:cubicBezTo>
                  <a:pt x="287" y="602"/>
                  <a:pt x="284" y="602"/>
                  <a:pt x="281" y="606"/>
                </a:cubicBezTo>
                <a:cubicBezTo>
                  <a:pt x="280" y="605"/>
                  <a:pt x="278" y="605"/>
                  <a:pt x="278" y="603"/>
                </a:cubicBezTo>
                <a:cubicBezTo>
                  <a:pt x="278" y="606"/>
                  <a:pt x="275" y="604"/>
                  <a:pt x="274" y="606"/>
                </a:cubicBezTo>
                <a:cubicBezTo>
                  <a:pt x="275" y="608"/>
                  <a:pt x="277" y="603"/>
                  <a:pt x="279" y="607"/>
                </a:cubicBezTo>
                <a:cubicBezTo>
                  <a:pt x="278" y="609"/>
                  <a:pt x="276" y="609"/>
                  <a:pt x="274" y="607"/>
                </a:cubicBezTo>
                <a:cubicBezTo>
                  <a:pt x="272" y="607"/>
                  <a:pt x="274" y="610"/>
                  <a:pt x="272" y="610"/>
                </a:cubicBezTo>
                <a:cubicBezTo>
                  <a:pt x="274" y="613"/>
                  <a:pt x="274" y="613"/>
                  <a:pt x="274" y="613"/>
                </a:cubicBezTo>
                <a:cubicBezTo>
                  <a:pt x="274" y="614"/>
                  <a:pt x="273" y="613"/>
                  <a:pt x="273" y="613"/>
                </a:cubicBezTo>
                <a:cubicBezTo>
                  <a:pt x="272" y="611"/>
                  <a:pt x="271" y="614"/>
                  <a:pt x="270" y="614"/>
                </a:cubicBezTo>
                <a:cubicBezTo>
                  <a:pt x="269" y="611"/>
                  <a:pt x="272" y="612"/>
                  <a:pt x="272" y="610"/>
                </a:cubicBezTo>
                <a:cubicBezTo>
                  <a:pt x="270" y="610"/>
                  <a:pt x="261" y="612"/>
                  <a:pt x="266" y="616"/>
                </a:cubicBezTo>
                <a:cubicBezTo>
                  <a:pt x="266" y="618"/>
                  <a:pt x="265" y="617"/>
                  <a:pt x="264" y="619"/>
                </a:cubicBezTo>
                <a:cubicBezTo>
                  <a:pt x="265" y="621"/>
                  <a:pt x="265" y="620"/>
                  <a:pt x="266" y="620"/>
                </a:cubicBezTo>
                <a:cubicBezTo>
                  <a:pt x="266" y="623"/>
                  <a:pt x="264" y="622"/>
                  <a:pt x="261" y="625"/>
                </a:cubicBezTo>
                <a:cubicBezTo>
                  <a:pt x="261" y="624"/>
                  <a:pt x="261" y="622"/>
                  <a:pt x="260" y="622"/>
                </a:cubicBezTo>
                <a:cubicBezTo>
                  <a:pt x="259" y="621"/>
                  <a:pt x="265" y="623"/>
                  <a:pt x="264" y="620"/>
                </a:cubicBezTo>
                <a:cubicBezTo>
                  <a:pt x="256" y="621"/>
                  <a:pt x="251" y="620"/>
                  <a:pt x="247" y="624"/>
                </a:cubicBezTo>
                <a:cubicBezTo>
                  <a:pt x="248" y="626"/>
                  <a:pt x="250" y="625"/>
                  <a:pt x="251" y="625"/>
                </a:cubicBezTo>
                <a:cubicBezTo>
                  <a:pt x="251" y="626"/>
                  <a:pt x="249" y="627"/>
                  <a:pt x="251" y="628"/>
                </a:cubicBezTo>
                <a:cubicBezTo>
                  <a:pt x="249" y="629"/>
                  <a:pt x="249" y="628"/>
                  <a:pt x="249" y="626"/>
                </a:cubicBezTo>
                <a:cubicBezTo>
                  <a:pt x="249" y="630"/>
                  <a:pt x="244" y="625"/>
                  <a:pt x="247" y="630"/>
                </a:cubicBezTo>
                <a:cubicBezTo>
                  <a:pt x="245" y="630"/>
                  <a:pt x="243" y="628"/>
                  <a:pt x="242" y="626"/>
                </a:cubicBezTo>
                <a:cubicBezTo>
                  <a:pt x="241" y="629"/>
                  <a:pt x="237" y="632"/>
                  <a:pt x="232" y="629"/>
                </a:cubicBezTo>
                <a:cubicBezTo>
                  <a:pt x="231" y="630"/>
                  <a:pt x="232" y="631"/>
                  <a:pt x="231" y="631"/>
                </a:cubicBezTo>
                <a:cubicBezTo>
                  <a:pt x="232" y="634"/>
                  <a:pt x="232" y="631"/>
                  <a:pt x="233" y="634"/>
                </a:cubicBezTo>
                <a:cubicBezTo>
                  <a:pt x="232" y="634"/>
                  <a:pt x="233" y="636"/>
                  <a:pt x="232" y="636"/>
                </a:cubicBezTo>
                <a:cubicBezTo>
                  <a:pt x="230" y="635"/>
                  <a:pt x="231" y="634"/>
                  <a:pt x="230" y="633"/>
                </a:cubicBezTo>
                <a:cubicBezTo>
                  <a:pt x="230" y="633"/>
                  <a:pt x="225" y="633"/>
                  <a:pt x="227" y="636"/>
                </a:cubicBezTo>
                <a:cubicBezTo>
                  <a:pt x="226" y="637"/>
                  <a:pt x="225" y="638"/>
                  <a:pt x="224" y="638"/>
                </a:cubicBezTo>
                <a:cubicBezTo>
                  <a:pt x="223" y="637"/>
                  <a:pt x="223" y="637"/>
                  <a:pt x="222" y="636"/>
                </a:cubicBezTo>
                <a:cubicBezTo>
                  <a:pt x="223" y="633"/>
                  <a:pt x="226" y="634"/>
                  <a:pt x="223" y="630"/>
                </a:cubicBezTo>
                <a:cubicBezTo>
                  <a:pt x="226" y="631"/>
                  <a:pt x="227" y="626"/>
                  <a:pt x="230" y="626"/>
                </a:cubicBezTo>
                <a:cubicBezTo>
                  <a:pt x="229" y="632"/>
                  <a:pt x="237" y="622"/>
                  <a:pt x="242" y="626"/>
                </a:cubicBezTo>
                <a:close/>
                <a:moveTo>
                  <a:pt x="244" y="624"/>
                </a:moveTo>
                <a:cubicBezTo>
                  <a:pt x="244" y="624"/>
                  <a:pt x="245" y="623"/>
                  <a:pt x="245" y="624"/>
                </a:cubicBezTo>
                <a:cubicBezTo>
                  <a:pt x="246" y="625"/>
                  <a:pt x="245" y="625"/>
                  <a:pt x="246" y="626"/>
                </a:cubicBezTo>
                <a:cubicBezTo>
                  <a:pt x="247" y="626"/>
                  <a:pt x="247" y="625"/>
                  <a:pt x="247" y="624"/>
                </a:cubicBezTo>
                <a:cubicBezTo>
                  <a:pt x="246" y="621"/>
                  <a:pt x="243" y="622"/>
                  <a:pt x="244" y="624"/>
                </a:cubicBezTo>
                <a:close/>
                <a:moveTo>
                  <a:pt x="261" y="612"/>
                </a:moveTo>
                <a:cubicBezTo>
                  <a:pt x="260" y="614"/>
                  <a:pt x="256" y="615"/>
                  <a:pt x="257" y="618"/>
                </a:cubicBezTo>
                <a:cubicBezTo>
                  <a:pt x="259" y="615"/>
                  <a:pt x="263" y="617"/>
                  <a:pt x="261" y="612"/>
                </a:cubicBezTo>
                <a:close/>
                <a:moveTo>
                  <a:pt x="268" y="608"/>
                </a:moveTo>
                <a:cubicBezTo>
                  <a:pt x="266" y="608"/>
                  <a:pt x="267" y="609"/>
                  <a:pt x="264" y="609"/>
                </a:cubicBezTo>
                <a:cubicBezTo>
                  <a:pt x="267" y="613"/>
                  <a:pt x="269" y="611"/>
                  <a:pt x="268" y="608"/>
                </a:cubicBezTo>
                <a:close/>
                <a:moveTo>
                  <a:pt x="237" y="632"/>
                </a:moveTo>
                <a:cubicBezTo>
                  <a:pt x="240" y="634"/>
                  <a:pt x="244" y="632"/>
                  <a:pt x="245" y="631"/>
                </a:cubicBezTo>
                <a:cubicBezTo>
                  <a:pt x="243" y="632"/>
                  <a:pt x="245" y="630"/>
                  <a:pt x="244" y="629"/>
                </a:cubicBezTo>
                <a:cubicBezTo>
                  <a:pt x="244" y="629"/>
                  <a:pt x="243" y="629"/>
                  <a:pt x="243" y="628"/>
                </a:cubicBezTo>
                <a:cubicBezTo>
                  <a:pt x="241" y="629"/>
                  <a:pt x="244" y="631"/>
                  <a:pt x="243" y="632"/>
                </a:cubicBezTo>
                <a:cubicBezTo>
                  <a:pt x="241" y="630"/>
                  <a:pt x="239" y="631"/>
                  <a:pt x="237" y="632"/>
                </a:cubicBezTo>
                <a:close/>
                <a:moveTo>
                  <a:pt x="152" y="521"/>
                </a:moveTo>
                <a:cubicBezTo>
                  <a:pt x="149" y="520"/>
                  <a:pt x="149" y="526"/>
                  <a:pt x="149" y="525"/>
                </a:cubicBezTo>
                <a:cubicBezTo>
                  <a:pt x="150" y="523"/>
                  <a:pt x="152" y="524"/>
                  <a:pt x="152" y="521"/>
                </a:cubicBezTo>
                <a:close/>
                <a:moveTo>
                  <a:pt x="202" y="598"/>
                </a:moveTo>
                <a:cubicBezTo>
                  <a:pt x="200" y="598"/>
                  <a:pt x="200" y="604"/>
                  <a:pt x="202" y="602"/>
                </a:cubicBezTo>
                <a:cubicBezTo>
                  <a:pt x="199" y="600"/>
                  <a:pt x="205" y="600"/>
                  <a:pt x="202" y="598"/>
                </a:cubicBezTo>
                <a:close/>
                <a:moveTo>
                  <a:pt x="199" y="598"/>
                </a:moveTo>
                <a:cubicBezTo>
                  <a:pt x="200" y="597"/>
                  <a:pt x="202" y="597"/>
                  <a:pt x="201" y="595"/>
                </a:cubicBezTo>
                <a:cubicBezTo>
                  <a:pt x="199" y="598"/>
                  <a:pt x="198" y="594"/>
                  <a:pt x="196" y="595"/>
                </a:cubicBezTo>
                <a:cubicBezTo>
                  <a:pt x="197" y="597"/>
                  <a:pt x="198" y="595"/>
                  <a:pt x="199" y="598"/>
                </a:cubicBezTo>
                <a:close/>
                <a:moveTo>
                  <a:pt x="169" y="551"/>
                </a:moveTo>
                <a:cubicBezTo>
                  <a:pt x="167" y="553"/>
                  <a:pt x="168" y="549"/>
                  <a:pt x="167" y="547"/>
                </a:cubicBezTo>
                <a:cubicBezTo>
                  <a:pt x="163" y="548"/>
                  <a:pt x="170" y="555"/>
                  <a:pt x="169" y="551"/>
                </a:cubicBezTo>
                <a:close/>
                <a:moveTo>
                  <a:pt x="162" y="538"/>
                </a:moveTo>
                <a:cubicBezTo>
                  <a:pt x="161" y="537"/>
                  <a:pt x="161" y="537"/>
                  <a:pt x="161" y="537"/>
                </a:cubicBezTo>
                <a:cubicBezTo>
                  <a:pt x="162" y="536"/>
                  <a:pt x="163" y="536"/>
                  <a:pt x="162" y="535"/>
                </a:cubicBezTo>
                <a:cubicBezTo>
                  <a:pt x="162" y="534"/>
                  <a:pt x="158" y="535"/>
                  <a:pt x="160" y="536"/>
                </a:cubicBezTo>
                <a:cubicBezTo>
                  <a:pt x="161" y="535"/>
                  <a:pt x="160" y="539"/>
                  <a:pt x="162" y="538"/>
                </a:cubicBezTo>
                <a:close/>
                <a:moveTo>
                  <a:pt x="101" y="443"/>
                </a:moveTo>
                <a:cubicBezTo>
                  <a:pt x="104" y="440"/>
                  <a:pt x="104" y="440"/>
                  <a:pt x="104" y="440"/>
                </a:cubicBezTo>
                <a:cubicBezTo>
                  <a:pt x="104" y="439"/>
                  <a:pt x="96" y="442"/>
                  <a:pt x="98" y="442"/>
                </a:cubicBezTo>
                <a:cubicBezTo>
                  <a:pt x="99" y="442"/>
                  <a:pt x="100" y="442"/>
                  <a:pt x="101" y="443"/>
                </a:cubicBezTo>
                <a:close/>
                <a:moveTo>
                  <a:pt x="170" y="535"/>
                </a:moveTo>
                <a:cubicBezTo>
                  <a:pt x="171" y="539"/>
                  <a:pt x="168" y="536"/>
                  <a:pt x="167" y="537"/>
                </a:cubicBezTo>
                <a:cubicBezTo>
                  <a:pt x="169" y="539"/>
                  <a:pt x="172" y="538"/>
                  <a:pt x="174" y="541"/>
                </a:cubicBezTo>
                <a:cubicBezTo>
                  <a:pt x="173" y="540"/>
                  <a:pt x="174" y="539"/>
                  <a:pt x="173" y="538"/>
                </a:cubicBezTo>
                <a:cubicBezTo>
                  <a:pt x="172" y="538"/>
                  <a:pt x="171" y="538"/>
                  <a:pt x="170" y="536"/>
                </a:cubicBezTo>
                <a:cubicBezTo>
                  <a:pt x="171" y="536"/>
                  <a:pt x="171" y="535"/>
                  <a:pt x="170" y="535"/>
                </a:cubicBezTo>
                <a:close/>
                <a:moveTo>
                  <a:pt x="183" y="542"/>
                </a:moveTo>
                <a:cubicBezTo>
                  <a:pt x="184" y="538"/>
                  <a:pt x="186" y="538"/>
                  <a:pt x="190" y="538"/>
                </a:cubicBezTo>
                <a:cubicBezTo>
                  <a:pt x="189" y="537"/>
                  <a:pt x="189" y="536"/>
                  <a:pt x="189" y="535"/>
                </a:cubicBezTo>
                <a:cubicBezTo>
                  <a:pt x="187" y="535"/>
                  <a:pt x="190" y="538"/>
                  <a:pt x="188" y="538"/>
                </a:cubicBezTo>
                <a:cubicBezTo>
                  <a:pt x="187" y="536"/>
                  <a:pt x="189" y="536"/>
                  <a:pt x="188" y="534"/>
                </a:cubicBezTo>
                <a:cubicBezTo>
                  <a:pt x="186" y="535"/>
                  <a:pt x="186" y="538"/>
                  <a:pt x="184" y="536"/>
                </a:cubicBezTo>
                <a:cubicBezTo>
                  <a:pt x="184" y="532"/>
                  <a:pt x="190" y="534"/>
                  <a:pt x="188" y="530"/>
                </a:cubicBezTo>
                <a:cubicBezTo>
                  <a:pt x="184" y="530"/>
                  <a:pt x="186" y="531"/>
                  <a:pt x="183" y="534"/>
                </a:cubicBezTo>
                <a:cubicBezTo>
                  <a:pt x="184" y="538"/>
                  <a:pt x="182" y="537"/>
                  <a:pt x="183" y="542"/>
                </a:cubicBezTo>
                <a:close/>
                <a:moveTo>
                  <a:pt x="247" y="632"/>
                </a:moveTo>
                <a:cubicBezTo>
                  <a:pt x="247" y="635"/>
                  <a:pt x="245" y="634"/>
                  <a:pt x="245" y="636"/>
                </a:cubicBezTo>
                <a:cubicBezTo>
                  <a:pt x="247" y="637"/>
                  <a:pt x="248" y="634"/>
                  <a:pt x="247" y="632"/>
                </a:cubicBezTo>
                <a:close/>
                <a:moveTo>
                  <a:pt x="301" y="719"/>
                </a:moveTo>
                <a:cubicBezTo>
                  <a:pt x="306" y="722"/>
                  <a:pt x="306" y="714"/>
                  <a:pt x="301" y="719"/>
                </a:cubicBezTo>
                <a:close/>
                <a:moveTo>
                  <a:pt x="177" y="514"/>
                </a:moveTo>
                <a:cubicBezTo>
                  <a:pt x="176" y="517"/>
                  <a:pt x="174" y="519"/>
                  <a:pt x="174" y="523"/>
                </a:cubicBezTo>
                <a:cubicBezTo>
                  <a:pt x="175" y="519"/>
                  <a:pt x="179" y="518"/>
                  <a:pt x="177" y="514"/>
                </a:cubicBezTo>
                <a:close/>
                <a:moveTo>
                  <a:pt x="303" y="699"/>
                </a:moveTo>
                <a:cubicBezTo>
                  <a:pt x="300" y="700"/>
                  <a:pt x="298" y="704"/>
                  <a:pt x="299" y="707"/>
                </a:cubicBezTo>
                <a:cubicBezTo>
                  <a:pt x="299" y="704"/>
                  <a:pt x="304" y="702"/>
                  <a:pt x="303" y="699"/>
                </a:cubicBezTo>
                <a:close/>
                <a:moveTo>
                  <a:pt x="197" y="530"/>
                </a:moveTo>
                <a:cubicBezTo>
                  <a:pt x="199" y="528"/>
                  <a:pt x="200" y="530"/>
                  <a:pt x="202" y="530"/>
                </a:cubicBezTo>
                <a:cubicBezTo>
                  <a:pt x="201" y="528"/>
                  <a:pt x="200" y="527"/>
                  <a:pt x="201" y="526"/>
                </a:cubicBezTo>
                <a:cubicBezTo>
                  <a:pt x="201" y="526"/>
                  <a:pt x="205" y="530"/>
                  <a:pt x="204" y="527"/>
                </a:cubicBezTo>
                <a:cubicBezTo>
                  <a:pt x="202" y="527"/>
                  <a:pt x="205" y="523"/>
                  <a:pt x="203" y="521"/>
                </a:cubicBezTo>
                <a:cubicBezTo>
                  <a:pt x="202" y="524"/>
                  <a:pt x="201" y="520"/>
                  <a:pt x="200" y="520"/>
                </a:cubicBezTo>
                <a:cubicBezTo>
                  <a:pt x="201" y="523"/>
                  <a:pt x="198" y="521"/>
                  <a:pt x="199" y="524"/>
                </a:cubicBezTo>
                <a:cubicBezTo>
                  <a:pt x="199" y="523"/>
                  <a:pt x="198" y="524"/>
                  <a:pt x="198" y="523"/>
                </a:cubicBezTo>
                <a:cubicBezTo>
                  <a:pt x="198" y="522"/>
                  <a:pt x="198" y="522"/>
                  <a:pt x="198" y="521"/>
                </a:cubicBezTo>
                <a:cubicBezTo>
                  <a:pt x="195" y="519"/>
                  <a:pt x="197" y="523"/>
                  <a:pt x="197" y="525"/>
                </a:cubicBezTo>
                <a:cubicBezTo>
                  <a:pt x="193" y="528"/>
                  <a:pt x="191" y="526"/>
                  <a:pt x="190" y="530"/>
                </a:cubicBezTo>
                <a:cubicBezTo>
                  <a:pt x="191" y="530"/>
                  <a:pt x="190" y="534"/>
                  <a:pt x="190" y="535"/>
                </a:cubicBezTo>
                <a:cubicBezTo>
                  <a:pt x="193" y="534"/>
                  <a:pt x="192" y="528"/>
                  <a:pt x="196" y="531"/>
                </a:cubicBezTo>
                <a:cubicBezTo>
                  <a:pt x="195" y="532"/>
                  <a:pt x="196" y="534"/>
                  <a:pt x="197" y="535"/>
                </a:cubicBezTo>
                <a:cubicBezTo>
                  <a:pt x="197" y="533"/>
                  <a:pt x="197" y="532"/>
                  <a:pt x="197" y="530"/>
                </a:cubicBezTo>
                <a:close/>
                <a:moveTo>
                  <a:pt x="278" y="660"/>
                </a:moveTo>
                <a:cubicBezTo>
                  <a:pt x="275" y="658"/>
                  <a:pt x="277" y="662"/>
                  <a:pt x="274" y="661"/>
                </a:cubicBezTo>
                <a:cubicBezTo>
                  <a:pt x="276" y="663"/>
                  <a:pt x="276" y="663"/>
                  <a:pt x="277" y="666"/>
                </a:cubicBezTo>
                <a:cubicBezTo>
                  <a:pt x="280" y="665"/>
                  <a:pt x="275" y="661"/>
                  <a:pt x="277" y="660"/>
                </a:cubicBezTo>
                <a:cubicBezTo>
                  <a:pt x="278" y="661"/>
                  <a:pt x="278" y="661"/>
                  <a:pt x="278" y="660"/>
                </a:cubicBezTo>
                <a:close/>
                <a:moveTo>
                  <a:pt x="231" y="584"/>
                </a:moveTo>
                <a:cubicBezTo>
                  <a:pt x="230" y="582"/>
                  <a:pt x="228" y="584"/>
                  <a:pt x="226" y="583"/>
                </a:cubicBezTo>
                <a:cubicBezTo>
                  <a:pt x="227" y="585"/>
                  <a:pt x="225" y="585"/>
                  <a:pt x="225" y="587"/>
                </a:cubicBezTo>
                <a:cubicBezTo>
                  <a:pt x="228" y="586"/>
                  <a:pt x="228" y="583"/>
                  <a:pt x="231" y="584"/>
                </a:cubicBezTo>
                <a:close/>
                <a:moveTo>
                  <a:pt x="182" y="510"/>
                </a:moveTo>
                <a:cubicBezTo>
                  <a:pt x="181" y="512"/>
                  <a:pt x="181" y="513"/>
                  <a:pt x="179" y="512"/>
                </a:cubicBezTo>
                <a:cubicBezTo>
                  <a:pt x="180" y="513"/>
                  <a:pt x="180" y="514"/>
                  <a:pt x="180" y="515"/>
                </a:cubicBezTo>
                <a:cubicBezTo>
                  <a:pt x="182" y="514"/>
                  <a:pt x="183" y="512"/>
                  <a:pt x="182" y="510"/>
                </a:cubicBezTo>
                <a:close/>
                <a:moveTo>
                  <a:pt x="177" y="508"/>
                </a:moveTo>
                <a:cubicBezTo>
                  <a:pt x="178" y="509"/>
                  <a:pt x="179" y="508"/>
                  <a:pt x="180" y="508"/>
                </a:cubicBezTo>
                <a:cubicBezTo>
                  <a:pt x="179" y="507"/>
                  <a:pt x="180" y="506"/>
                  <a:pt x="180" y="505"/>
                </a:cubicBezTo>
                <a:cubicBezTo>
                  <a:pt x="178" y="505"/>
                  <a:pt x="179" y="507"/>
                  <a:pt x="178" y="508"/>
                </a:cubicBezTo>
                <a:cubicBezTo>
                  <a:pt x="177" y="508"/>
                  <a:pt x="174" y="504"/>
                  <a:pt x="175" y="507"/>
                </a:cubicBezTo>
                <a:cubicBezTo>
                  <a:pt x="175" y="507"/>
                  <a:pt x="176" y="507"/>
                  <a:pt x="177" y="508"/>
                </a:cubicBezTo>
                <a:close/>
                <a:moveTo>
                  <a:pt x="282" y="659"/>
                </a:moveTo>
                <a:cubicBezTo>
                  <a:pt x="281" y="658"/>
                  <a:pt x="279" y="660"/>
                  <a:pt x="278" y="659"/>
                </a:cubicBezTo>
                <a:cubicBezTo>
                  <a:pt x="281" y="662"/>
                  <a:pt x="277" y="662"/>
                  <a:pt x="280" y="665"/>
                </a:cubicBezTo>
                <a:cubicBezTo>
                  <a:pt x="281" y="662"/>
                  <a:pt x="282" y="668"/>
                  <a:pt x="283" y="666"/>
                </a:cubicBezTo>
                <a:cubicBezTo>
                  <a:pt x="282" y="663"/>
                  <a:pt x="281" y="663"/>
                  <a:pt x="280" y="662"/>
                </a:cubicBezTo>
                <a:cubicBezTo>
                  <a:pt x="281" y="661"/>
                  <a:pt x="283" y="661"/>
                  <a:pt x="282" y="659"/>
                </a:cubicBezTo>
                <a:close/>
                <a:moveTo>
                  <a:pt x="296" y="679"/>
                </a:moveTo>
                <a:cubicBezTo>
                  <a:pt x="296" y="680"/>
                  <a:pt x="295" y="679"/>
                  <a:pt x="295" y="678"/>
                </a:cubicBezTo>
                <a:cubicBezTo>
                  <a:pt x="295" y="681"/>
                  <a:pt x="292" y="679"/>
                  <a:pt x="292" y="682"/>
                </a:cubicBezTo>
                <a:cubicBezTo>
                  <a:pt x="294" y="683"/>
                  <a:pt x="296" y="680"/>
                  <a:pt x="296" y="679"/>
                </a:cubicBezTo>
                <a:close/>
                <a:moveTo>
                  <a:pt x="247" y="596"/>
                </a:moveTo>
                <a:cubicBezTo>
                  <a:pt x="245" y="595"/>
                  <a:pt x="241" y="591"/>
                  <a:pt x="240" y="595"/>
                </a:cubicBezTo>
                <a:cubicBezTo>
                  <a:pt x="243" y="595"/>
                  <a:pt x="241" y="598"/>
                  <a:pt x="241" y="600"/>
                </a:cubicBezTo>
                <a:cubicBezTo>
                  <a:pt x="244" y="598"/>
                  <a:pt x="245" y="596"/>
                  <a:pt x="247" y="596"/>
                </a:cubicBezTo>
                <a:close/>
                <a:moveTo>
                  <a:pt x="219" y="558"/>
                </a:moveTo>
                <a:cubicBezTo>
                  <a:pt x="219" y="559"/>
                  <a:pt x="220" y="560"/>
                  <a:pt x="220" y="559"/>
                </a:cubicBezTo>
                <a:cubicBezTo>
                  <a:pt x="219" y="557"/>
                  <a:pt x="219" y="557"/>
                  <a:pt x="219" y="557"/>
                </a:cubicBezTo>
                <a:cubicBezTo>
                  <a:pt x="218" y="558"/>
                  <a:pt x="217" y="559"/>
                  <a:pt x="217" y="561"/>
                </a:cubicBezTo>
                <a:cubicBezTo>
                  <a:pt x="218" y="560"/>
                  <a:pt x="219" y="561"/>
                  <a:pt x="219" y="560"/>
                </a:cubicBezTo>
                <a:cubicBezTo>
                  <a:pt x="219" y="559"/>
                  <a:pt x="218" y="558"/>
                  <a:pt x="219" y="558"/>
                </a:cubicBezTo>
                <a:close/>
                <a:moveTo>
                  <a:pt x="187" y="510"/>
                </a:moveTo>
                <a:cubicBezTo>
                  <a:pt x="188" y="511"/>
                  <a:pt x="188" y="511"/>
                  <a:pt x="188" y="512"/>
                </a:cubicBezTo>
                <a:cubicBezTo>
                  <a:pt x="190" y="511"/>
                  <a:pt x="188" y="510"/>
                  <a:pt x="186" y="509"/>
                </a:cubicBezTo>
                <a:cubicBezTo>
                  <a:pt x="185" y="509"/>
                  <a:pt x="184" y="513"/>
                  <a:pt x="186" y="513"/>
                </a:cubicBezTo>
                <a:cubicBezTo>
                  <a:pt x="185" y="511"/>
                  <a:pt x="186" y="510"/>
                  <a:pt x="187" y="510"/>
                </a:cubicBezTo>
                <a:close/>
                <a:moveTo>
                  <a:pt x="358" y="762"/>
                </a:moveTo>
                <a:cubicBezTo>
                  <a:pt x="356" y="763"/>
                  <a:pt x="359" y="766"/>
                  <a:pt x="359" y="768"/>
                </a:cubicBezTo>
                <a:cubicBezTo>
                  <a:pt x="360" y="766"/>
                  <a:pt x="360" y="764"/>
                  <a:pt x="361" y="763"/>
                </a:cubicBezTo>
                <a:cubicBezTo>
                  <a:pt x="359" y="764"/>
                  <a:pt x="362" y="759"/>
                  <a:pt x="359" y="759"/>
                </a:cubicBezTo>
                <a:cubicBezTo>
                  <a:pt x="360" y="761"/>
                  <a:pt x="359" y="767"/>
                  <a:pt x="358" y="762"/>
                </a:cubicBezTo>
                <a:close/>
                <a:moveTo>
                  <a:pt x="173" y="469"/>
                </a:moveTo>
                <a:cubicBezTo>
                  <a:pt x="171" y="471"/>
                  <a:pt x="170" y="472"/>
                  <a:pt x="167" y="473"/>
                </a:cubicBezTo>
                <a:cubicBezTo>
                  <a:pt x="170" y="475"/>
                  <a:pt x="166" y="474"/>
                  <a:pt x="167" y="476"/>
                </a:cubicBezTo>
                <a:cubicBezTo>
                  <a:pt x="169" y="474"/>
                  <a:pt x="173" y="473"/>
                  <a:pt x="173" y="469"/>
                </a:cubicBezTo>
                <a:close/>
                <a:moveTo>
                  <a:pt x="203" y="514"/>
                </a:moveTo>
                <a:cubicBezTo>
                  <a:pt x="201" y="509"/>
                  <a:pt x="202" y="508"/>
                  <a:pt x="199" y="504"/>
                </a:cubicBezTo>
                <a:cubicBezTo>
                  <a:pt x="198" y="503"/>
                  <a:pt x="198" y="505"/>
                  <a:pt x="197" y="503"/>
                </a:cubicBezTo>
                <a:cubicBezTo>
                  <a:pt x="196" y="502"/>
                  <a:pt x="201" y="502"/>
                  <a:pt x="198" y="499"/>
                </a:cubicBezTo>
                <a:cubicBezTo>
                  <a:pt x="196" y="504"/>
                  <a:pt x="191" y="504"/>
                  <a:pt x="190" y="507"/>
                </a:cubicBezTo>
                <a:cubicBezTo>
                  <a:pt x="191" y="507"/>
                  <a:pt x="192" y="510"/>
                  <a:pt x="192" y="511"/>
                </a:cubicBezTo>
                <a:cubicBezTo>
                  <a:pt x="194" y="509"/>
                  <a:pt x="198" y="512"/>
                  <a:pt x="198" y="508"/>
                </a:cubicBezTo>
                <a:cubicBezTo>
                  <a:pt x="200" y="511"/>
                  <a:pt x="203" y="512"/>
                  <a:pt x="201" y="515"/>
                </a:cubicBezTo>
                <a:cubicBezTo>
                  <a:pt x="201" y="514"/>
                  <a:pt x="200" y="514"/>
                  <a:pt x="200" y="514"/>
                </a:cubicBezTo>
                <a:cubicBezTo>
                  <a:pt x="201" y="515"/>
                  <a:pt x="202" y="517"/>
                  <a:pt x="202" y="516"/>
                </a:cubicBezTo>
                <a:cubicBezTo>
                  <a:pt x="202" y="515"/>
                  <a:pt x="202" y="514"/>
                  <a:pt x="203" y="514"/>
                </a:cubicBezTo>
                <a:close/>
                <a:moveTo>
                  <a:pt x="281" y="631"/>
                </a:moveTo>
                <a:cubicBezTo>
                  <a:pt x="280" y="629"/>
                  <a:pt x="279" y="627"/>
                  <a:pt x="277" y="626"/>
                </a:cubicBezTo>
                <a:cubicBezTo>
                  <a:pt x="279" y="627"/>
                  <a:pt x="279" y="629"/>
                  <a:pt x="278" y="630"/>
                </a:cubicBezTo>
                <a:cubicBezTo>
                  <a:pt x="278" y="629"/>
                  <a:pt x="277" y="626"/>
                  <a:pt x="276" y="627"/>
                </a:cubicBezTo>
                <a:cubicBezTo>
                  <a:pt x="277" y="628"/>
                  <a:pt x="276" y="629"/>
                  <a:pt x="276" y="629"/>
                </a:cubicBezTo>
                <a:cubicBezTo>
                  <a:pt x="278" y="629"/>
                  <a:pt x="279" y="632"/>
                  <a:pt x="281" y="631"/>
                </a:cubicBezTo>
                <a:close/>
                <a:moveTo>
                  <a:pt x="207" y="514"/>
                </a:moveTo>
                <a:cubicBezTo>
                  <a:pt x="210" y="518"/>
                  <a:pt x="206" y="519"/>
                  <a:pt x="204" y="519"/>
                </a:cubicBezTo>
                <a:cubicBezTo>
                  <a:pt x="204" y="521"/>
                  <a:pt x="205" y="520"/>
                  <a:pt x="205" y="522"/>
                </a:cubicBezTo>
                <a:cubicBezTo>
                  <a:pt x="208" y="520"/>
                  <a:pt x="211" y="526"/>
                  <a:pt x="214" y="526"/>
                </a:cubicBezTo>
                <a:cubicBezTo>
                  <a:pt x="212" y="524"/>
                  <a:pt x="209" y="523"/>
                  <a:pt x="209" y="521"/>
                </a:cubicBezTo>
                <a:cubicBezTo>
                  <a:pt x="214" y="524"/>
                  <a:pt x="212" y="519"/>
                  <a:pt x="215" y="516"/>
                </a:cubicBezTo>
                <a:cubicBezTo>
                  <a:pt x="218" y="518"/>
                  <a:pt x="217" y="514"/>
                  <a:pt x="220" y="515"/>
                </a:cubicBezTo>
                <a:cubicBezTo>
                  <a:pt x="219" y="514"/>
                  <a:pt x="220" y="513"/>
                  <a:pt x="220" y="512"/>
                </a:cubicBezTo>
                <a:cubicBezTo>
                  <a:pt x="219" y="512"/>
                  <a:pt x="218" y="513"/>
                  <a:pt x="218" y="511"/>
                </a:cubicBezTo>
                <a:cubicBezTo>
                  <a:pt x="217" y="513"/>
                  <a:pt x="216" y="515"/>
                  <a:pt x="214" y="512"/>
                </a:cubicBezTo>
                <a:cubicBezTo>
                  <a:pt x="217" y="511"/>
                  <a:pt x="213" y="511"/>
                  <a:pt x="212" y="508"/>
                </a:cubicBezTo>
                <a:cubicBezTo>
                  <a:pt x="211" y="509"/>
                  <a:pt x="210" y="509"/>
                  <a:pt x="211" y="510"/>
                </a:cubicBezTo>
                <a:cubicBezTo>
                  <a:pt x="214" y="508"/>
                  <a:pt x="209" y="514"/>
                  <a:pt x="212" y="513"/>
                </a:cubicBezTo>
                <a:cubicBezTo>
                  <a:pt x="211" y="511"/>
                  <a:pt x="214" y="512"/>
                  <a:pt x="214" y="514"/>
                </a:cubicBezTo>
                <a:cubicBezTo>
                  <a:pt x="212" y="515"/>
                  <a:pt x="209" y="513"/>
                  <a:pt x="207" y="514"/>
                </a:cubicBezTo>
                <a:close/>
                <a:moveTo>
                  <a:pt x="272" y="617"/>
                </a:moveTo>
                <a:cubicBezTo>
                  <a:pt x="272" y="616"/>
                  <a:pt x="271" y="615"/>
                  <a:pt x="271" y="615"/>
                </a:cubicBezTo>
                <a:cubicBezTo>
                  <a:pt x="271" y="616"/>
                  <a:pt x="272" y="617"/>
                  <a:pt x="271" y="617"/>
                </a:cubicBezTo>
                <a:cubicBezTo>
                  <a:pt x="270" y="616"/>
                  <a:pt x="270" y="616"/>
                  <a:pt x="269" y="617"/>
                </a:cubicBezTo>
                <a:cubicBezTo>
                  <a:pt x="270" y="619"/>
                  <a:pt x="274" y="622"/>
                  <a:pt x="273" y="618"/>
                </a:cubicBezTo>
                <a:cubicBezTo>
                  <a:pt x="271" y="619"/>
                  <a:pt x="271" y="617"/>
                  <a:pt x="272" y="617"/>
                </a:cubicBezTo>
                <a:close/>
                <a:moveTo>
                  <a:pt x="248" y="576"/>
                </a:moveTo>
                <a:cubicBezTo>
                  <a:pt x="248" y="574"/>
                  <a:pt x="246" y="575"/>
                  <a:pt x="247" y="574"/>
                </a:cubicBezTo>
                <a:cubicBezTo>
                  <a:pt x="249" y="571"/>
                  <a:pt x="252" y="574"/>
                  <a:pt x="253" y="572"/>
                </a:cubicBezTo>
                <a:cubicBezTo>
                  <a:pt x="252" y="572"/>
                  <a:pt x="252" y="571"/>
                  <a:pt x="252" y="570"/>
                </a:cubicBezTo>
                <a:cubicBezTo>
                  <a:pt x="249" y="573"/>
                  <a:pt x="243" y="573"/>
                  <a:pt x="242" y="576"/>
                </a:cubicBezTo>
                <a:cubicBezTo>
                  <a:pt x="244" y="573"/>
                  <a:pt x="246" y="577"/>
                  <a:pt x="248" y="576"/>
                </a:cubicBezTo>
                <a:close/>
                <a:moveTo>
                  <a:pt x="181" y="473"/>
                </a:moveTo>
                <a:cubicBezTo>
                  <a:pt x="179" y="475"/>
                  <a:pt x="176" y="472"/>
                  <a:pt x="177" y="477"/>
                </a:cubicBezTo>
                <a:cubicBezTo>
                  <a:pt x="179" y="475"/>
                  <a:pt x="181" y="475"/>
                  <a:pt x="181" y="473"/>
                </a:cubicBezTo>
                <a:close/>
                <a:moveTo>
                  <a:pt x="181" y="471"/>
                </a:moveTo>
                <a:cubicBezTo>
                  <a:pt x="180" y="471"/>
                  <a:pt x="179" y="471"/>
                  <a:pt x="178" y="471"/>
                </a:cubicBezTo>
                <a:cubicBezTo>
                  <a:pt x="178" y="470"/>
                  <a:pt x="178" y="468"/>
                  <a:pt x="177" y="468"/>
                </a:cubicBezTo>
                <a:cubicBezTo>
                  <a:pt x="178" y="470"/>
                  <a:pt x="177" y="471"/>
                  <a:pt x="177" y="473"/>
                </a:cubicBezTo>
                <a:cubicBezTo>
                  <a:pt x="178" y="470"/>
                  <a:pt x="181" y="474"/>
                  <a:pt x="181" y="471"/>
                </a:cubicBezTo>
                <a:close/>
                <a:moveTo>
                  <a:pt x="276" y="616"/>
                </a:moveTo>
                <a:cubicBezTo>
                  <a:pt x="277" y="617"/>
                  <a:pt x="278" y="620"/>
                  <a:pt x="279" y="618"/>
                </a:cubicBezTo>
                <a:cubicBezTo>
                  <a:pt x="277" y="616"/>
                  <a:pt x="276" y="615"/>
                  <a:pt x="274" y="615"/>
                </a:cubicBezTo>
                <a:cubicBezTo>
                  <a:pt x="275" y="617"/>
                  <a:pt x="274" y="617"/>
                  <a:pt x="274" y="619"/>
                </a:cubicBezTo>
                <a:cubicBezTo>
                  <a:pt x="275" y="618"/>
                  <a:pt x="276" y="617"/>
                  <a:pt x="276" y="616"/>
                </a:cubicBezTo>
                <a:close/>
                <a:moveTo>
                  <a:pt x="209" y="510"/>
                </a:moveTo>
                <a:cubicBezTo>
                  <a:pt x="206" y="508"/>
                  <a:pt x="209" y="507"/>
                  <a:pt x="208" y="505"/>
                </a:cubicBezTo>
                <a:cubicBezTo>
                  <a:pt x="206" y="506"/>
                  <a:pt x="207" y="512"/>
                  <a:pt x="208" y="512"/>
                </a:cubicBezTo>
                <a:cubicBezTo>
                  <a:pt x="207" y="511"/>
                  <a:pt x="208" y="511"/>
                  <a:pt x="209" y="510"/>
                </a:cubicBezTo>
                <a:close/>
                <a:moveTo>
                  <a:pt x="287" y="625"/>
                </a:moveTo>
                <a:cubicBezTo>
                  <a:pt x="288" y="627"/>
                  <a:pt x="284" y="627"/>
                  <a:pt x="286" y="629"/>
                </a:cubicBezTo>
                <a:cubicBezTo>
                  <a:pt x="287" y="628"/>
                  <a:pt x="288" y="631"/>
                  <a:pt x="290" y="630"/>
                </a:cubicBezTo>
                <a:cubicBezTo>
                  <a:pt x="289" y="629"/>
                  <a:pt x="290" y="629"/>
                  <a:pt x="289" y="628"/>
                </a:cubicBezTo>
                <a:cubicBezTo>
                  <a:pt x="289" y="629"/>
                  <a:pt x="288" y="629"/>
                  <a:pt x="287" y="628"/>
                </a:cubicBezTo>
                <a:cubicBezTo>
                  <a:pt x="288" y="628"/>
                  <a:pt x="288" y="624"/>
                  <a:pt x="287" y="625"/>
                </a:cubicBezTo>
                <a:close/>
                <a:moveTo>
                  <a:pt x="286" y="623"/>
                </a:moveTo>
                <a:cubicBezTo>
                  <a:pt x="283" y="621"/>
                  <a:pt x="284" y="621"/>
                  <a:pt x="283" y="618"/>
                </a:cubicBezTo>
                <a:cubicBezTo>
                  <a:pt x="281" y="619"/>
                  <a:pt x="281" y="619"/>
                  <a:pt x="281" y="622"/>
                </a:cubicBezTo>
                <a:cubicBezTo>
                  <a:pt x="282" y="622"/>
                  <a:pt x="283" y="622"/>
                  <a:pt x="284" y="624"/>
                </a:cubicBezTo>
                <a:cubicBezTo>
                  <a:pt x="284" y="624"/>
                  <a:pt x="284" y="625"/>
                  <a:pt x="285" y="624"/>
                </a:cubicBezTo>
                <a:cubicBezTo>
                  <a:pt x="284" y="623"/>
                  <a:pt x="285" y="624"/>
                  <a:pt x="286" y="623"/>
                </a:cubicBezTo>
                <a:close/>
                <a:moveTo>
                  <a:pt x="193" y="481"/>
                </a:moveTo>
                <a:cubicBezTo>
                  <a:pt x="192" y="482"/>
                  <a:pt x="194" y="485"/>
                  <a:pt x="193" y="487"/>
                </a:cubicBezTo>
                <a:cubicBezTo>
                  <a:pt x="195" y="486"/>
                  <a:pt x="194" y="483"/>
                  <a:pt x="193" y="481"/>
                </a:cubicBezTo>
                <a:close/>
                <a:moveTo>
                  <a:pt x="200" y="469"/>
                </a:moveTo>
                <a:cubicBezTo>
                  <a:pt x="199" y="468"/>
                  <a:pt x="194" y="470"/>
                  <a:pt x="193" y="472"/>
                </a:cubicBezTo>
                <a:cubicBezTo>
                  <a:pt x="193" y="471"/>
                  <a:pt x="195" y="472"/>
                  <a:pt x="194" y="473"/>
                </a:cubicBezTo>
                <a:cubicBezTo>
                  <a:pt x="192" y="473"/>
                  <a:pt x="190" y="473"/>
                  <a:pt x="188" y="473"/>
                </a:cubicBezTo>
                <a:cubicBezTo>
                  <a:pt x="188" y="475"/>
                  <a:pt x="185" y="475"/>
                  <a:pt x="186" y="478"/>
                </a:cubicBezTo>
                <a:cubicBezTo>
                  <a:pt x="192" y="475"/>
                  <a:pt x="196" y="474"/>
                  <a:pt x="200" y="471"/>
                </a:cubicBezTo>
                <a:cubicBezTo>
                  <a:pt x="199" y="470"/>
                  <a:pt x="199" y="469"/>
                  <a:pt x="200" y="469"/>
                </a:cubicBezTo>
                <a:close/>
                <a:moveTo>
                  <a:pt x="168" y="439"/>
                </a:moveTo>
                <a:cubicBezTo>
                  <a:pt x="162" y="441"/>
                  <a:pt x="165" y="444"/>
                  <a:pt x="168" y="439"/>
                </a:cubicBezTo>
                <a:close/>
                <a:moveTo>
                  <a:pt x="202" y="491"/>
                </a:moveTo>
                <a:cubicBezTo>
                  <a:pt x="200" y="490"/>
                  <a:pt x="199" y="493"/>
                  <a:pt x="199" y="494"/>
                </a:cubicBezTo>
                <a:cubicBezTo>
                  <a:pt x="200" y="491"/>
                  <a:pt x="203" y="494"/>
                  <a:pt x="202" y="491"/>
                </a:cubicBezTo>
                <a:close/>
                <a:moveTo>
                  <a:pt x="206" y="495"/>
                </a:moveTo>
                <a:cubicBezTo>
                  <a:pt x="204" y="493"/>
                  <a:pt x="206" y="493"/>
                  <a:pt x="204" y="493"/>
                </a:cubicBezTo>
                <a:cubicBezTo>
                  <a:pt x="203" y="493"/>
                  <a:pt x="203" y="493"/>
                  <a:pt x="203" y="493"/>
                </a:cubicBezTo>
                <a:cubicBezTo>
                  <a:pt x="203" y="494"/>
                  <a:pt x="203" y="494"/>
                  <a:pt x="203" y="494"/>
                </a:cubicBezTo>
                <a:cubicBezTo>
                  <a:pt x="204" y="497"/>
                  <a:pt x="205" y="494"/>
                  <a:pt x="206" y="496"/>
                </a:cubicBezTo>
                <a:cubicBezTo>
                  <a:pt x="206" y="498"/>
                  <a:pt x="203" y="499"/>
                  <a:pt x="204" y="500"/>
                </a:cubicBezTo>
                <a:cubicBezTo>
                  <a:pt x="204" y="498"/>
                  <a:pt x="205" y="501"/>
                  <a:pt x="206" y="500"/>
                </a:cubicBezTo>
                <a:cubicBezTo>
                  <a:pt x="205" y="499"/>
                  <a:pt x="208" y="499"/>
                  <a:pt x="208" y="498"/>
                </a:cubicBezTo>
                <a:cubicBezTo>
                  <a:pt x="209" y="500"/>
                  <a:pt x="210" y="501"/>
                  <a:pt x="212" y="503"/>
                </a:cubicBezTo>
                <a:cubicBezTo>
                  <a:pt x="212" y="500"/>
                  <a:pt x="216" y="500"/>
                  <a:pt x="215" y="499"/>
                </a:cubicBezTo>
                <a:cubicBezTo>
                  <a:pt x="213" y="499"/>
                  <a:pt x="212" y="501"/>
                  <a:pt x="210" y="498"/>
                </a:cubicBezTo>
                <a:cubicBezTo>
                  <a:pt x="211" y="498"/>
                  <a:pt x="212" y="498"/>
                  <a:pt x="213" y="497"/>
                </a:cubicBezTo>
                <a:cubicBezTo>
                  <a:pt x="211" y="495"/>
                  <a:pt x="206" y="493"/>
                  <a:pt x="206" y="495"/>
                </a:cubicBezTo>
                <a:close/>
                <a:moveTo>
                  <a:pt x="282" y="613"/>
                </a:moveTo>
                <a:cubicBezTo>
                  <a:pt x="284" y="616"/>
                  <a:pt x="280" y="614"/>
                  <a:pt x="281" y="616"/>
                </a:cubicBezTo>
                <a:cubicBezTo>
                  <a:pt x="282" y="616"/>
                  <a:pt x="283" y="618"/>
                  <a:pt x="284" y="616"/>
                </a:cubicBezTo>
                <a:cubicBezTo>
                  <a:pt x="282" y="615"/>
                  <a:pt x="285" y="613"/>
                  <a:pt x="282" y="613"/>
                </a:cubicBezTo>
                <a:close/>
                <a:moveTo>
                  <a:pt x="216" y="502"/>
                </a:moveTo>
                <a:cubicBezTo>
                  <a:pt x="214" y="501"/>
                  <a:pt x="213" y="505"/>
                  <a:pt x="213" y="506"/>
                </a:cubicBezTo>
                <a:cubicBezTo>
                  <a:pt x="215" y="507"/>
                  <a:pt x="215" y="503"/>
                  <a:pt x="216" y="502"/>
                </a:cubicBezTo>
                <a:close/>
                <a:moveTo>
                  <a:pt x="284" y="606"/>
                </a:moveTo>
                <a:cubicBezTo>
                  <a:pt x="285" y="608"/>
                  <a:pt x="283" y="608"/>
                  <a:pt x="285" y="610"/>
                </a:cubicBezTo>
                <a:cubicBezTo>
                  <a:pt x="286" y="611"/>
                  <a:pt x="285" y="610"/>
                  <a:pt x="286" y="609"/>
                </a:cubicBezTo>
                <a:cubicBezTo>
                  <a:pt x="286" y="608"/>
                  <a:pt x="285" y="608"/>
                  <a:pt x="285" y="607"/>
                </a:cubicBezTo>
                <a:cubicBezTo>
                  <a:pt x="285" y="607"/>
                  <a:pt x="285" y="606"/>
                  <a:pt x="284" y="606"/>
                </a:cubicBezTo>
                <a:close/>
                <a:moveTo>
                  <a:pt x="276" y="583"/>
                </a:moveTo>
                <a:cubicBezTo>
                  <a:pt x="273" y="582"/>
                  <a:pt x="271" y="582"/>
                  <a:pt x="269" y="580"/>
                </a:cubicBezTo>
                <a:cubicBezTo>
                  <a:pt x="269" y="581"/>
                  <a:pt x="270" y="583"/>
                  <a:pt x="270" y="584"/>
                </a:cubicBezTo>
                <a:cubicBezTo>
                  <a:pt x="271" y="584"/>
                  <a:pt x="270" y="583"/>
                  <a:pt x="271" y="582"/>
                </a:cubicBezTo>
                <a:cubicBezTo>
                  <a:pt x="272" y="584"/>
                  <a:pt x="275" y="586"/>
                  <a:pt x="276" y="583"/>
                </a:cubicBezTo>
                <a:close/>
                <a:moveTo>
                  <a:pt x="213" y="489"/>
                </a:moveTo>
                <a:cubicBezTo>
                  <a:pt x="214" y="492"/>
                  <a:pt x="214" y="494"/>
                  <a:pt x="212" y="494"/>
                </a:cubicBezTo>
                <a:cubicBezTo>
                  <a:pt x="214" y="497"/>
                  <a:pt x="215" y="494"/>
                  <a:pt x="215" y="493"/>
                </a:cubicBezTo>
                <a:cubicBezTo>
                  <a:pt x="213" y="491"/>
                  <a:pt x="214" y="489"/>
                  <a:pt x="213" y="489"/>
                </a:cubicBezTo>
                <a:close/>
                <a:moveTo>
                  <a:pt x="396" y="732"/>
                </a:moveTo>
                <a:cubicBezTo>
                  <a:pt x="395" y="732"/>
                  <a:pt x="395" y="732"/>
                  <a:pt x="395" y="731"/>
                </a:cubicBezTo>
                <a:cubicBezTo>
                  <a:pt x="394" y="732"/>
                  <a:pt x="394" y="737"/>
                  <a:pt x="394" y="737"/>
                </a:cubicBezTo>
                <a:cubicBezTo>
                  <a:pt x="394" y="735"/>
                  <a:pt x="397" y="734"/>
                  <a:pt x="396" y="732"/>
                </a:cubicBezTo>
                <a:close/>
                <a:moveTo>
                  <a:pt x="224" y="469"/>
                </a:moveTo>
                <a:cubicBezTo>
                  <a:pt x="223" y="467"/>
                  <a:pt x="219" y="465"/>
                  <a:pt x="219" y="466"/>
                </a:cubicBezTo>
                <a:cubicBezTo>
                  <a:pt x="224" y="468"/>
                  <a:pt x="221" y="471"/>
                  <a:pt x="221" y="471"/>
                </a:cubicBezTo>
                <a:cubicBezTo>
                  <a:pt x="222" y="471"/>
                  <a:pt x="225" y="470"/>
                  <a:pt x="224" y="469"/>
                </a:cubicBezTo>
                <a:close/>
                <a:moveTo>
                  <a:pt x="397" y="731"/>
                </a:moveTo>
                <a:cubicBezTo>
                  <a:pt x="398" y="731"/>
                  <a:pt x="398" y="732"/>
                  <a:pt x="399" y="732"/>
                </a:cubicBezTo>
                <a:cubicBezTo>
                  <a:pt x="399" y="729"/>
                  <a:pt x="395" y="729"/>
                  <a:pt x="396" y="731"/>
                </a:cubicBezTo>
                <a:cubicBezTo>
                  <a:pt x="396" y="730"/>
                  <a:pt x="397" y="735"/>
                  <a:pt x="397" y="732"/>
                </a:cubicBezTo>
                <a:cubicBezTo>
                  <a:pt x="397" y="732"/>
                  <a:pt x="397" y="731"/>
                  <a:pt x="397" y="731"/>
                </a:cubicBezTo>
                <a:close/>
                <a:moveTo>
                  <a:pt x="310" y="594"/>
                </a:moveTo>
                <a:cubicBezTo>
                  <a:pt x="309" y="597"/>
                  <a:pt x="308" y="594"/>
                  <a:pt x="306" y="593"/>
                </a:cubicBezTo>
                <a:cubicBezTo>
                  <a:pt x="308" y="595"/>
                  <a:pt x="307" y="596"/>
                  <a:pt x="307" y="597"/>
                </a:cubicBezTo>
                <a:cubicBezTo>
                  <a:pt x="309" y="597"/>
                  <a:pt x="310" y="595"/>
                  <a:pt x="310" y="594"/>
                </a:cubicBezTo>
                <a:close/>
                <a:moveTo>
                  <a:pt x="263" y="524"/>
                </a:moveTo>
                <a:cubicBezTo>
                  <a:pt x="262" y="523"/>
                  <a:pt x="262" y="526"/>
                  <a:pt x="263" y="526"/>
                </a:cubicBezTo>
                <a:cubicBezTo>
                  <a:pt x="264" y="523"/>
                  <a:pt x="262" y="523"/>
                  <a:pt x="262" y="520"/>
                </a:cubicBezTo>
                <a:cubicBezTo>
                  <a:pt x="261" y="521"/>
                  <a:pt x="259" y="524"/>
                  <a:pt x="261" y="524"/>
                </a:cubicBezTo>
                <a:cubicBezTo>
                  <a:pt x="260" y="523"/>
                  <a:pt x="263" y="523"/>
                  <a:pt x="263" y="524"/>
                </a:cubicBezTo>
                <a:close/>
                <a:moveTo>
                  <a:pt x="234" y="476"/>
                </a:moveTo>
                <a:cubicBezTo>
                  <a:pt x="232" y="478"/>
                  <a:pt x="230" y="476"/>
                  <a:pt x="228" y="475"/>
                </a:cubicBezTo>
                <a:cubicBezTo>
                  <a:pt x="231" y="480"/>
                  <a:pt x="233" y="477"/>
                  <a:pt x="235" y="477"/>
                </a:cubicBezTo>
                <a:cubicBezTo>
                  <a:pt x="234" y="475"/>
                  <a:pt x="236" y="474"/>
                  <a:pt x="233" y="471"/>
                </a:cubicBezTo>
                <a:cubicBezTo>
                  <a:pt x="235" y="476"/>
                  <a:pt x="229" y="473"/>
                  <a:pt x="234" y="476"/>
                </a:cubicBezTo>
                <a:close/>
                <a:moveTo>
                  <a:pt x="214" y="437"/>
                </a:moveTo>
                <a:cubicBezTo>
                  <a:pt x="213" y="438"/>
                  <a:pt x="208" y="434"/>
                  <a:pt x="208" y="438"/>
                </a:cubicBezTo>
                <a:cubicBezTo>
                  <a:pt x="210" y="437"/>
                  <a:pt x="212" y="437"/>
                  <a:pt x="212" y="440"/>
                </a:cubicBezTo>
                <a:cubicBezTo>
                  <a:pt x="212" y="438"/>
                  <a:pt x="215" y="439"/>
                  <a:pt x="214" y="437"/>
                </a:cubicBezTo>
                <a:close/>
                <a:moveTo>
                  <a:pt x="197" y="412"/>
                </a:moveTo>
                <a:cubicBezTo>
                  <a:pt x="193" y="414"/>
                  <a:pt x="200" y="424"/>
                  <a:pt x="200" y="423"/>
                </a:cubicBezTo>
                <a:cubicBezTo>
                  <a:pt x="199" y="419"/>
                  <a:pt x="196" y="415"/>
                  <a:pt x="197" y="412"/>
                </a:cubicBezTo>
                <a:close/>
                <a:moveTo>
                  <a:pt x="411" y="721"/>
                </a:moveTo>
                <a:cubicBezTo>
                  <a:pt x="409" y="716"/>
                  <a:pt x="417" y="720"/>
                  <a:pt x="415" y="715"/>
                </a:cubicBezTo>
                <a:cubicBezTo>
                  <a:pt x="411" y="716"/>
                  <a:pt x="406" y="718"/>
                  <a:pt x="401" y="721"/>
                </a:cubicBezTo>
                <a:cubicBezTo>
                  <a:pt x="405" y="723"/>
                  <a:pt x="407" y="718"/>
                  <a:pt x="411" y="721"/>
                </a:cubicBezTo>
                <a:close/>
                <a:moveTo>
                  <a:pt x="207" y="413"/>
                </a:moveTo>
                <a:cubicBezTo>
                  <a:pt x="209" y="416"/>
                  <a:pt x="206" y="417"/>
                  <a:pt x="207" y="420"/>
                </a:cubicBezTo>
                <a:cubicBezTo>
                  <a:pt x="208" y="418"/>
                  <a:pt x="210" y="414"/>
                  <a:pt x="207" y="413"/>
                </a:cubicBezTo>
                <a:close/>
                <a:moveTo>
                  <a:pt x="317" y="570"/>
                </a:moveTo>
                <a:cubicBezTo>
                  <a:pt x="315" y="572"/>
                  <a:pt x="315" y="572"/>
                  <a:pt x="313" y="572"/>
                </a:cubicBezTo>
                <a:cubicBezTo>
                  <a:pt x="316" y="577"/>
                  <a:pt x="309" y="573"/>
                  <a:pt x="311" y="576"/>
                </a:cubicBezTo>
                <a:cubicBezTo>
                  <a:pt x="315" y="574"/>
                  <a:pt x="316" y="573"/>
                  <a:pt x="317" y="570"/>
                </a:cubicBezTo>
                <a:close/>
                <a:moveTo>
                  <a:pt x="308" y="546"/>
                </a:moveTo>
                <a:cubicBezTo>
                  <a:pt x="307" y="550"/>
                  <a:pt x="302" y="549"/>
                  <a:pt x="301" y="554"/>
                </a:cubicBezTo>
                <a:cubicBezTo>
                  <a:pt x="302" y="551"/>
                  <a:pt x="309" y="551"/>
                  <a:pt x="308" y="546"/>
                </a:cubicBezTo>
                <a:close/>
                <a:moveTo>
                  <a:pt x="278" y="517"/>
                </a:moveTo>
                <a:cubicBezTo>
                  <a:pt x="278" y="517"/>
                  <a:pt x="278" y="517"/>
                  <a:pt x="278" y="518"/>
                </a:cubicBezTo>
                <a:cubicBezTo>
                  <a:pt x="279" y="517"/>
                  <a:pt x="279" y="517"/>
                  <a:pt x="279" y="517"/>
                </a:cubicBezTo>
                <a:cubicBezTo>
                  <a:pt x="279" y="516"/>
                  <a:pt x="279" y="516"/>
                  <a:pt x="278" y="515"/>
                </a:cubicBezTo>
                <a:cubicBezTo>
                  <a:pt x="278" y="517"/>
                  <a:pt x="274" y="511"/>
                  <a:pt x="275" y="515"/>
                </a:cubicBezTo>
                <a:cubicBezTo>
                  <a:pt x="275" y="515"/>
                  <a:pt x="276" y="515"/>
                  <a:pt x="276" y="516"/>
                </a:cubicBezTo>
                <a:cubicBezTo>
                  <a:pt x="276" y="516"/>
                  <a:pt x="277" y="516"/>
                  <a:pt x="278" y="517"/>
                </a:cubicBezTo>
                <a:close/>
                <a:moveTo>
                  <a:pt x="342" y="590"/>
                </a:moveTo>
                <a:cubicBezTo>
                  <a:pt x="342" y="590"/>
                  <a:pt x="342" y="591"/>
                  <a:pt x="342" y="591"/>
                </a:cubicBezTo>
                <a:cubicBezTo>
                  <a:pt x="341" y="590"/>
                  <a:pt x="338" y="587"/>
                  <a:pt x="339" y="590"/>
                </a:cubicBezTo>
                <a:cubicBezTo>
                  <a:pt x="340" y="591"/>
                  <a:pt x="345" y="592"/>
                  <a:pt x="342" y="590"/>
                </a:cubicBezTo>
                <a:close/>
                <a:moveTo>
                  <a:pt x="338" y="579"/>
                </a:moveTo>
                <a:cubicBezTo>
                  <a:pt x="339" y="582"/>
                  <a:pt x="334" y="579"/>
                  <a:pt x="335" y="582"/>
                </a:cubicBezTo>
                <a:cubicBezTo>
                  <a:pt x="337" y="582"/>
                  <a:pt x="338" y="582"/>
                  <a:pt x="339" y="582"/>
                </a:cubicBezTo>
                <a:cubicBezTo>
                  <a:pt x="337" y="581"/>
                  <a:pt x="340" y="579"/>
                  <a:pt x="338" y="579"/>
                </a:cubicBezTo>
                <a:close/>
                <a:moveTo>
                  <a:pt x="485" y="784"/>
                </a:moveTo>
                <a:cubicBezTo>
                  <a:pt x="485" y="791"/>
                  <a:pt x="475" y="789"/>
                  <a:pt x="473" y="794"/>
                </a:cubicBezTo>
                <a:cubicBezTo>
                  <a:pt x="477" y="793"/>
                  <a:pt x="481" y="791"/>
                  <a:pt x="485" y="789"/>
                </a:cubicBezTo>
                <a:cubicBezTo>
                  <a:pt x="483" y="787"/>
                  <a:pt x="487" y="787"/>
                  <a:pt x="485" y="784"/>
                </a:cubicBezTo>
                <a:close/>
                <a:moveTo>
                  <a:pt x="324" y="552"/>
                </a:moveTo>
                <a:cubicBezTo>
                  <a:pt x="324" y="555"/>
                  <a:pt x="320" y="553"/>
                  <a:pt x="320" y="556"/>
                </a:cubicBezTo>
                <a:cubicBezTo>
                  <a:pt x="321" y="556"/>
                  <a:pt x="321" y="556"/>
                  <a:pt x="321" y="557"/>
                </a:cubicBezTo>
                <a:cubicBezTo>
                  <a:pt x="322" y="557"/>
                  <a:pt x="322" y="557"/>
                  <a:pt x="322" y="557"/>
                </a:cubicBezTo>
                <a:cubicBezTo>
                  <a:pt x="322" y="556"/>
                  <a:pt x="322" y="556"/>
                  <a:pt x="323" y="555"/>
                </a:cubicBezTo>
                <a:cubicBezTo>
                  <a:pt x="324" y="558"/>
                  <a:pt x="325" y="558"/>
                  <a:pt x="326" y="557"/>
                </a:cubicBezTo>
                <a:cubicBezTo>
                  <a:pt x="326" y="559"/>
                  <a:pt x="329" y="562"/>
                  <a:pt x="326" y="562"/>
                </a:cubicBezTo>
                <a:cubicBezTo>
                  <a:pt x="329" y="565"/>
                  <a:pt x="332" y="564"/>
                  <a:pt x="335" y="565"/>
                </a:cubicBezTo>
                <a:cubicBezTo>
                  <a:pt x="333" y="561"/>
                  <a:pt x="330" y="564"/>
                  <a:pt x="328" y="560"/>
                </a:cubicBezTo>
                <a:cubicBezTo>
                  <a:pt x="330" y="560"/>
                  <a:pt x="325" y="556"/>
                  <a:pt x="327" y="555"/>
                </a:cubicBezTo>
                <a:cubicBezTo>
                  <a:pt x="328" y="555"/>
                  <a:pt x="329" y="555"/>
                  <a:pt x="330" y="556"/>
                </a:cubicBezTo>
                <a:cubicBezTo>
                  <a:pt x="330" y="557"/>
                  <a:pt x="330" y="557"/>
                  <a:pt x="330" y="557"/>
                </a:cubicBezTo>
                <a:cubicBezTo>
                  <a:pt x="330" y="557"/>
                  <a:pt x="331" y="558"/>
                  <a:pt x="331" y="558"/>
                </a:cubicBezTo>
                <a:cubicBezTo>
                  <a:pt x="331" y="558"/>
                  <a:pt x="331" y="558"/>
                  <a:pt x="331" y="558"/>
                </a:cubicBezTo>
                <a:cubicBezTo>
                  <a:pt x="332" y="559"/>
                  <a:pt x="332" y="559"/>
                  <a:pt x="332" y="559"/>
                </a:cubicBezTo>
                <a:cubicBezTo>
                  <a:pt x="332" y="559"/>
                  <a:pt x="332" y="559"/>
                  <a:pt x="332" y="559"/>
                </a:cubicBezTo>
                <a:cubicBezTo>
                  <a:pt x="332" y="559"/>
                  <a:pt x="332" y="558"/>
                  <a:pt x="332" y="558"/>
                </a:cubicBezTo>
                <a:cubicBezTo>
                  <a:pt x="334" y="556"/>
                  <a:pt x="329" y="555"/>
                  <a:pt x="330" y="554"/>
                </a:cubicBezTo>
                <a:cubicBezTo>
                  <a:pt x="333" y="556"/>
                  <a:pt x="331" y="552"/>
                  <a:pt x="332" y="552"/>
                </a:cubicBezTo>
                <a:cubicBezTo>
                  <a:pt x="333" y="552"/>
                  <a:pt x="335" y="554"/>
                  <a:pt x="334" y="555"/>
                </a:cubicBezTo>
                <a:cubicBezTo>
                  <a:pt x="333" y="556"/>
                  <a:pt x="333" y="554"/>
                  <a:pt x="332" y="554"/>
                </a:cubicBezTo>
                <a:cubicBezTo>
                  <a:pt x="333" y="555"/>
                  <a:pt x="333" y="557"/>
                  <a:pt x="333" y="557"/>
                </a:cubicBezTo>
                <a:cubicBezTo>
                  <a:pt x="335" y="556"/>
                  <a:pt x="339" y="555"/>
                  <a:pt x="338" y="550"/>
                </a:cubicBezTo>
                <a:cubicBezTo>
                  <a:pt x="336" y="549"/>
                  <a:pt x="338" y="552"/>
                  <a:pt x="336" y="552"/>
                </a:cubicBezTo>
                <a:cubicBezTo>
                  <a:pt x="333" y="550"/>
                  <a:pt x="333" y="549"/>
                  <a:pt x="336" y="549"/>
                </a:cubicBezTo>
                <a:cubicBezTo>
                  <a:pt x="334" y="546"/>
                  <a:pt x="332" y="548"/>
                  <a:pt x="332" y="551"/>
                </a:cubicBezTo>
                <a:cubicBezTo>
                  <a:pt x="331" y="549"/>
                  <a:pt x="331" y="549"/>
                  <a:pt x="330" y="549"/>
                </a:cubicBezTo>
                <a:cubicBezTo>
                  <a:pt x="330" y="550"/>
                  <a:pt x="331" y="551"/>
                  <a:pt x="331" y="552"/>
                </a:cubicBezTo>
                <a:cubicBezTo>
                  <a:pt x="330" y="552"/>
                  <a:pt x="329" y="552"/>
                  <a:pt x="329" y="551"/>
                </a:cubicBezTo>
                <a:cubicBezTo>
                  <a:pt x="329" y="550"/>
                  <a:pt x="329" y="548"/>
                  <a:pt x="329" y="546"/>
                </a:cubicBezTo>
                <a:cubicBezTo>
                  <a:pt x="327" y="545"/>
                  <a:pt x="327" y="550"/>
                  <a:pt x="328" y="551"/>
                </a:cubicBezTo>
                <a:cubicBezTo>
                  <a:pt x="328" y="551"/>
                  <a:pt x="328" y="551"/>
                  <a:pt x="328" y="552"/>
                </a:cubicBezTo>
                <a:cubicBezTo>
                  <a:pt x="328" y="552"/>
                  <a:pt x="328" y="552"/>
                  <a:pt x="328" y="552"/>
                </a:cubicBezTo>
                <a:cubicBezTo>
                  <a:pt x="328" y="552"/>
                  <a:pt x="328" y="552"/>
                  <a:pt x="328" y="552"/>
                </a:cubicBezTo>
                <a:cubicBezTo>
                  <a:pt x="328" y="552"/>
                  <a:pt x="328" y="552"/>
                  <a:pt x="328" y="552"/>
                </a:cubicBezTo>
                <a:cubicBezTo>
                  <a:pt x="328" y="553"/>
                  <a:pt x="328" y="553"/>
                  <a:pt x="328" y="553"/>
                </a:cubicBezTo>
                <a:cubicBezTo>
                  <a:pt x="328" y="553"/>
                  <a:pt x="328" y="553"/>
                  <a:pt x="328" y="553"/>
                </a:cubicBezTo>
                <a:cubicBezTo>
                  <a:pt x="328" y="552"/>
                  <a:pt x="328" y="552"/>
                  <a:pt x="328" y="552"/>
                </a:cubicBezTo>
                <a:cubicBezTo>
                  <a:pt x="327" y="551"/>
                  <a:pt x="327" y="551"/>
                  <a:pt x="327" y="551"/>
                </a:cubicBezTo>
                <a:cubicBezTo>
                  <a:pt x="327" y="551"/>
                  <a:pt x="327" y="551"/>
                  <a:pt x="327" y="551"/>
                </a:cubicBezTo>
                <a:cubicBezTo>
                  <a:pt x="327" y="552"/>
                  <a:pt x="327" y="552"/>
                  <a:pt x="327" y="552"/>
                </a:cubicBezTo>
                <a:cubicBezTo>
                  <a:pt x="327" y="553"/>
                  <a:pt x="327" y="553"/>
                  <a:pt x="326" y="554"/>
                </a:cubicBezTo>
                <a:cubicBezTo>
                  <a:pt x="324" y="551"/>
                  <a:pt x="325" y="556"/>
                  <a:pt x="324" y="552"/>
                </a:cubicBezTo>
                <a:close/>
                <a:moveTo>
                  <a:pt x="323" y="550"/>
                </a:moveTo>
                <a:cubicBezTo>
                  <a:pt x="322" y="547"/>
                  <a:pt x="320" y="546"/>
                  <a:pt x="318" y="546"/>
                </a:cubicBezTo>
                <a:cubicBezTo>
                  <a:pt x="320" y="548"/>
                  <a:pt x="322" y="550"/>
                  <a:pt x="323" y="550"/>
                </a:cubicBezTo>
                <a:close/>
                <a:moveTo>
                  <a:pt x="341" y="577"/>
                </a:moveTo>
                <a:cubicBezTo>
                  <a:pt x="343" y="577"/>
                  <a:pt x="342" y="573"/>
                  <a:pt x="340" y="574"/>
                </a:cubicBezTo>
                <a:cubicBezTo>
                  <a:pt x="342" y="577"/>
                  <a:pt x="339" y="575"/>
                  <a:pt x="338" y="574"/>
                </a:cubicBezTo>
                <a:cubicBezTo>
                  <a:pt x="339" y="577"/>
                  <a:pt x="340" y="575"/>
                  <a:pt x="341" y="577"/>
                </a:cubicBezTo>
                <a:close/>
                <a:moveTo>
                  <a:pt x="356" y="538"/>
                </a:moveTo>
                <a:cubicBezTo>
                  <a:pt x="355" y="538"/>
                  <a:pt x="356" y="540"/>
                  <a:pt x="354" y="540"/>
                </a:cubicBezTo>
                <a:cubicBezTo>
                  <a:pt x="354" y="539"/>
                  <a:pt x="354" y="538"/>
                  <a:pt x="353" y="537"/>
                </a:cubicBezTo>
                <a:cubicBezTo>
                  <a:pt x="354" y="537"/>
                  <a:pt x="355" y="537"/>
                  <a:pt x="357" y="537"/>
                </a:cubicBezTo>
                <a:cubicBezTo>
                  <a:pt x="358" y="537"/>
                  <a:pt x="356" y="535"/>
                  <a:pt x="357" y="534"/>
                </a:cubicBezTo>
                <a:cubicBezTo>
                  <a:pt x="354" y="534"/>
                  <a:pt x="352" y="532"/>
                  <a:pt x="349" y="529"/>
                </a:cubicBezTo>
                <a:cubicBezTo>
                  <a:pt x="352" y="531"/>
                  <a:pt x="353" y="531"/>
                  <a:pt x="353" y="527"/>
                </a:cubicBezTo>
                <a:cubicBezTo>
                  <a:pt x="357" y="532"/>
                  <a:pt x="361" y="527"/>
                  <a:pt x="363" y="526"/>
                </a:cubicBezTo>
                <a:cubicBezTo>
                  <a:pt x="364" y="527"/>
                  <a:pt x="364" y="528"/>
                  <a:pt x="363" y="528"/>
                </a:cubicBezTo>
                <a:cubicBezTo>
                  <a:pt x="368" y="532"/>
                  <a:pt x="366" y="522"/>
                  <a:pt x="370" y="525"/>
                </a:cubicBezTo>
                <a:cubicBezTo>
                  <a:pt x="370" y="527"/>
                  <a:pt x="365" y="528"/>
                  <a:pt x="368" y="532"/>
                </a:cubicBezTo>
                <a:cubicBezTo>
                  <a:pt x="365" y="530"/>
                  <a:pt x="365" y="533"/>
                  <a:pt x="363" y="535"/>
                </a:cubicBezTo>
                <a:cubicBezTo>
                  <a:pt x="366" y="536"/>
                  <a:pt x="368" y="532"/>
                  <a:pt x="370" y="531"/>
                </a:cubicBezTo>
                <a:cubicBezTo>
                  <a:pt x="369" y="535"/>
                  <a:pt x="370" y="539"/>
                  <a:pt x="368" y="542"/>
                </a:cubicBezTo>
                <a:cubicBezTo>
                  <a:pt x="370" y="544"/>
                  <a:pt x="370" y="547"/>
                  <a:pt x="371" y="544"/>
                </a:cubicBezTo>
                <a:cubicBezTo>
                  <a:pt x="372" y="546"/>
                  <a:pt x="373" y="545"/>
                  <a:pt x="375" y="548"/>
                </a:cubicBezTo>
                <a:cubicBezTo>
                  <a:pt x="373" y="549"/>
                  <a:pt x="370" y="548"/>
                  <a:pt x="373" y="551"/>
                </a:cubicBezTo>
                <a:cubicBezTo>
                  <a:pt x="367" y="552"/>
                  <a:pt x="366" y="557"/>
                  <a:pt x="363" y="555"/>
                </a:cubicBezTo>
                <a:cubicBezTo>
                  <a:pt x="362" y="556"/>
                  <a:pt x="363" y="557"/>
                  <a:pt x="364" y="558"/>
                </a:cubicBezTo>
                <a:cubicBezTo>
                  <a:pt x="361" y="557"/>
                  <a:pt x="359" y="556"/>
                  <a:pt x="356" y="558"/>
                </a:cubicBezTo>
                <a:cubicBezTo>
                  <a:pt x="357" y="560"/>
                  <a:pt x="359" y="558"/>
                  <a:pt x="360" y="558"/>
                </a:cubicBezTo>
                <a:cubicBezTo>
                  <a:pt x="362" y="563"/>
                  <a:pt x="353" y="557"/>
                  <a:pt x="356" y="562"/>
                </a:cubicBezTo>
                <a:cubicBezTo>
                  <a:pt x="355" y="562"/>
                  <a:pt x="354" y="561"/>
                  <a:pt x="353" y="560"/>
                </a:cubicBezTo>
                <a:cubicBezTo>
                  <a:pt x="351" y="561"/>
                  <a:pt x="355" y="564"/>
                  <a:pt x="352" y="565"/>
                </a:cubicBezTo>
                <a:cubicBezTo>
                  <a:pt x="352" y="563"/>
                  <a:pt x="353" y="562"/>
                  <a:pt x="351" y="562"/>
                </a:cubicBezTo>
                <a:cubicBezTo>
                  <a:pt x="350" y="561"/>
                  <a:pt x="348" y="563"/>
                  <a:pt x="346" y="565"/>
                </a:cubicBezTo>
                <a:cubicBezTo>
                  <a:pt x="344" y="563"/>
                  <a:pt x="343" y="563"/>
                  <a:pt x="341" y="563"/>
                </a:cubicBezTo>
                <a:cubicBezTo>
                  <a:pt x="342" y="565"/>
                  <a:pt x="343" y="563"/>
                  <a:pt x="344" y="564"/>
                </a:cubicBezTo>
                <a:cubicBezTo>
                  <a:pt x="344" y="567"/>
                  <a:pt x="340" y="566"/>
                  <a:pt x="340" y="569"/>
                </a:cubicBezTo>
                <a:cubicBezTo>
                  <a:pt x="339" y="567"/>
                  <a:pt x="336" y="566"/>
                  <a:pt x="336" y="564"/>
                </a:cubicBezTo>
                <a:cubicBezTo>
                  <a:pt x="339" y="563"/>
                  <a:pt x="338" y="567"/>
                  <a:pt x="340" y="565"/>
                </a:cubicBezTo>
                <a:cubicBezTo>
                  <a:pt x="339" y="562"/>
                  <a:pt x="338" y="559"/>
                  <a:pt x="338" y="556"/>
                </a:cubicBezTo>
                <a:cubicBezTo>
                  <a:pt x="339" y="556"/>
                  <a:pt x="340" y="557"/>
                  <a:pt x="341" y="558"/>
                </a:cubicBezTo>
                <a:cubicBezTo>
                  <a:pt x="340" y="559"/>
                  <a:pt x="339" y="559"/>
                  <a:pt x="340" y="560"/>
                </a:cubicBezTo>
                <a:cubicBezTo>
                  <a:pt x="348" y="561"/>
                  <a:pt x="354" y="554"/>
                  <a:pt x="361" y="554"/>
                </a:cubicBezTo>
                <a:cubicBezTo>
                  <a:pt x="362" y="554"/>
                  <a:pt x="361" y="553"/>
                  <a:pt x="360" y="552"/>
                </a:cubicBezTo>
                <a:cubicBezTo>
                  <a:pt x="362" y="552"/>
                  <a:pt x="364" y="552"/>
                  <a:pt x="366" y="551"/>
                </a:cubicBezTo>
                <a:cubicBezTo>
                  <a:pt x="367" y="549"/>
                  <a:pt x="363" y="548"/>
                  <a:pt x="366" y="547"/>
                </a:cubicBezTo>
                <a:cubicBezTo>
                  <a:pt x="366" y="548"/>
                  <a:pt x="367" y="549"/>
                  <a:pt x="368" y="551"/>
                </a:cubicBezTo>
                <a:cubicBezTo>
                  <a:pt x="368" y="549"/>
                  <a:pt x="368" y="546"/>
                  <a:pt x="367" y="544"/>
                </a:cubicBezTo>
                <a:cubicBezTo>
                  <a:pt x="366" y="542"/>
                  <a:pt x="365" y="543"/>
                  <a:pt x="364" y="543"/>
                </a:cubicBezTo>
                <a:cubicBezTo>
                  <a:pt x="362" y="544"/>
                  <a:pt x="364" y="548"/>
                  <a:pt x="362" y="547"/>
                </a:cubicBezTo>
                <a:cubicBezTo>
                  <a:pt x="362" y="546"/>
                  <a:pt x="362" y="544"/>
                  <a:pt x="360" y="541"/>
                </a:cubicBezTo>
                <a:cubicBezTo>
                  <a:pt x="359" y="542"/>
                  <a:pt x="359" y="542"/>
                  <a:pt x="359" y="542"/>
                </a:cubicBezTo>
                <a:cubicBezTo>
                  <a:pt x="358" y="543"/>
                  <a:pt x="360" y="546"/>
                  <a:pt x="360" y="547"/>
                </a:cubicBezTo>
                <a:cubicBezTo>
                  <a:pt x="358" y="546"/>
                  <a:pt x="357" y="550"/>
                  <a:pt x="354" y="548"/>
                </a:cubicBezTo>
                <a:cubicBezTo>
                  <a:pt x="358" y="549"/>
                  <a:pt x="356" y="541"/>
                  <a:pt x="360" y="540"/>
                </a:cubicBezTo>
                <a:cubicBezTo>
                  <a:pt x="360" y="539"/>
                  <a:pt x="360" y="538"/>
                  <a:pt x="359" y="537"/>
                </a:cubicBezTo>
                <a:cubicBezTo>
                  <a:pt x="357" y="538"/>
                  <a:pt x="359" y="540"/>
                  <a:pt x="357" y="541"/>
                </a:cubicBezTo>
                <a:cubicBezTo>
                  <a:pt x="356" y="539"/>
                  <a:pt x="357" y="539"/>
                  <a:pt x="356" y="538"/>
                </a:cubicBezTo>
                <a:close/>
                <a:moveTo>
                  <a:pt x="364" y="531"/>
                </a:moveTo>
                <a:cubicBezTo>
                  <a:pt x="362" y="526"/>
                  <a:pt x="358" y="531"/>
                  <a:pt x="360" y="534"/>
                </a:cubicBezTo>
                <a:cubicBezTo>
                  <a:pt x="362" y="531"/>
                  <a:pt x="361" y="531"/>
                  <a:pt x="364" y="531"/>
                </a:cubicBezTo>
                <a:close/>
                <a:moveTo>
                  <a:pt x="346" y="574"/>
                </a:moveTo>
                <a:cubicBezTo>
                  <a:pt x="345" y="571"/>
                  <a:pt x="343" y="572"/>
                  <a:pt x="343" y="570"/>
                </a:cubicBezTo>
                <a:cubicBezTo>
                  <a:pt x="342" y="570"/>
                  <a:pt x="340" y="570"/>
                  <a:pt x="342" y="572"/>
                </a:cubicBezTo>
                <a:cubicBezTo>
                  <a:pt x="343" y="573"/>
                  <a:pt x="344" y="571"/>
                  <a:pt x="345" y="574"/>
                </a:cubicBezTo>
                <a:cubicBezTo>
                  <a:pt x="345" y="575"/>
                  <a:pt x="344" y="576"/>
                  <a:pt x="345" y="576"/>
                </a:cubicBezTo>
                <a:cubicBezTo>
                  <a:pt x="346" y="575"/>
                  <a:pt x="346" y="575"/>
                  <a:pt x="346" y="574"/>
                </a:cubicBezTo>
                <a:close/>
                <a:moveTo>
                  <a:pt x="438" y="709"/>
                </a:moveTo>
                <a:cubicBezTo>
                  <a:pt x="433" y="705"/>
                  <a:pt x="442" y="710"/>
                  <a:pt x="439" y="704"/>
                </a:cubicBezTo>
                <a:cubicBezTo>
                  <a:pt x="434" y="706"/>
                  <a:pt x="434" y="705"/>
                  <a:pt x="431" y="708"/>
                </a:cubicBezTo>
                <a:cubicBezTo>
                  <a:pt x="434" y="709"/>
                  <a:pt x="435" y="707"/>
                  <a:pt x="438" y="709"/>
                </a:cubicBezTo>
                <a:close/>
                <a:moveTo>
                  <a:pt x="309" y="498"/>
                </a:moveTo>
                <a:cubicBezTo>
                  <a:pt x="307" y="499"/>
                  <a:pt x="306" y="503"/>
                  <a:pt x="303" y="501"/>
                </a:cubicBezTo>
                <a:cubicBezTo>
                  <a:pt x="305" y="503"/>
                  <a:pt x="303" y="506"/>
                  <a:pt x="305" y="506"/>
                </a:cubicBezTo>
                <a:cubicBezTo>
                  <a:pt x="306" y="503"/>
                  <a:pt x="309" y="501"/>
                  <a:pt x="309" y="498"/>
                </a:cubicBezTo>
                <a:close/>
                <a:moveTo>
                  <a:pt x="361" y="585"/>
                </a:moveTo>
                <a:cubicBezTo>
                  <a:pt x="360" y="583"/>
                  <a:pt x="358" y="582"/>
                  <a:pt x="357" y="582"/>
                </a:cubicBezTo>
                <a:cubicBezTo>
                  <a:pt x="357" y="583"/>
                  <a:pt x="357" y="586"/>
                  <a:pt x="359" y="585"/>
                </a:cubicBezTo>
                <a:cubicBezTo>
                  <a:pt x="358" y="582"/>
                  <a:pt x="361" y="586"/>
                  <a:pt x="361" y="585"/>
                </a:cubicBezTo>
                <a:close/>
                <a:moveTo>
                  <a:pt x="411" y="640"/>
                </a:moveTo>
                <a:cubicBezTo>
                  <a:pt x="408" y="636"/>
                  <a:pt x="404" y="641"/>
                  <a:pt x="402" y="643"/>
                </a:cubicBezTo>
                <a:cubicBezTo>
                  <a:pt x="403" y="642"/>
                  <a:pt x="404" y="642"/>
                  <a:pt x="405" y="644"/>
                </a:cubicBezTo>
                <a:cubicBezTo>
                  <a:pt x="405" y="646"/>
                  <a:pt x="399" y="648"/>
                  <a:pt x="402" y="650"/>
                </a:cubicBezTo>
                <a:cubicBezTo>
                  <a:pt x="405" y="647"/>
                  <a:pt x="407" y="643"/>
                  <a:pt x="409" y="640"/>
                </a:cubicBezTo>
                <a:cubicBezTo>
                  <a:pt x="410" y="641"/>
                  <a:pt x="409" y="643"/>
                  <a:pt x="411" y="642"/>
                </a:cubicBezTo>
                <a:cubicBezTo>
                  <a:pt x="410" y="641"/>
                  <a:pt x="410" y="640"/>
                  <a:pt x="411" y="640"/>
                </a:cubicBezTo>
                <a:close/>
                <a:moveTo>
                  <a:pt x="335" y="541"/>
                </a:moveTo>
                <a:cubicBezTo>
                  <a:pt x="334" y="540"/>
                  <a:pt x="333" y="540"/>
                  <a:pt x="331" y="539"/>
                </a:cubicBezTo>
                <a:cubicBezTo>
                  <a:pt x="332" y="538"/>
                  <a:pt x="333" y="537"/>
                  <a:pt x="332" y="536"/>
                </a:cubicBezTo>
                <a:cubicBezTo>
                  <a:pt x="331" y="537"/>
                  <a:pt x="331" y="538"/>
                  <a:pt x="330" y="538"/>
                </a:cubicBezTo>
                <a:cubicBezTo>
                  <a:pt x="332" y="540"/>
                  <a:pt x="335" y="543"/>
                  <a:pt x="335" y="541"/>
                </a:cubicBezTo>
                <a:close/>
                <a:moveTo>
                  <a:pt x="450" y="703"/>
                </a:moveTo>
                <a:cubicBezTo>
                  <a:pt x="449" y="703"/>
                  <a:pt x="448" y="703"/>
                  <a:pt x="447" y="701"/>
                </a:cubicBezTo>
                <a:cubicBezTo>
                  <a:pt x="446" y="702"/>
                  <a:pt x="447" y="704"/>
                  <a:pt x="445" y="704"/>
                </a:cubicBezTo>
                <a:cubicBezTo>
                  <a:pt x="443" y="702"/>
                  <a:pt x="444" y="704"/>
                  <a:pt x="442" y="702"/>
                </a:cubicBezTo>
                <a:cubicBezTo>
                  <a:pt x="443" y="704"/>
                  <a:pt x="439" y="702"/>
                  <a:pt x="440" y="704"/>
                </a:cubicBezTo>
                <a:cubicBezTo>
                  <a:pt x="441" y="704"/>
                  <a:pt x="442" y="706"/>
                  <a:pt x="443" y="705"/>
                </a:cubicBezTo>
                <a:cubicBezTo>
                  <a:pt x="443" y="705"/>
                  <a:pt x="442" y="704"/>
                  <a:pt x="443" y="704"/>
                </a:cubicBezTo>
                <a:cubicBezTo>
                  <a:pt x="443" y="705"/>
                  <a:pt x="444" y="706"/>
                  <a:pt x="445" y="706"/>
                </a:cubicBezTo>
                <a:cubicBezTo>
                  <a:pt x="444" y="704"/>
                  <a:pt x="450" y="706"/>
                  <a:pt x="448" y="703"/>
                </a:cubicBezTo>
                <a:cubicBezTo>
                  <a:pt x="449" y="704"/>
                  <a:pt x="450" y="704"/>
                  <a:pt x="450" y="703"/>
                </a:cubicBezTo>
                <a:close/>
                <a:moveTo>
                  <a:pt x="346" y="550"/>
                </a:moveTo>
                <a:cubicBezTo>
                  <a:pt x="346" y="551"/>
                  <a:pt x="345" y="551"/>
                  <a:pt x="346" y="552"/>
                </a:cubicBezTo>
                <a:cubicBezTo>
                  <a:pt x="348" y="550"/>
                  <a:pt x="351" y="550"/>
                  <a:pt x="349" y="546"/>
                </a:cubicBezTo>
                <a:cubicBezTo>
                  <a:pt x="348" y="549"/>
                  <a:pt x="345" y="549"/>
                  <a:pt x="345" y="549"/>
                </a:cubicBezTo>
                <a:cubicBezTo>
                  <a:pt x="345" y="550"/>
                  <a:pt x="346" y="550"/>
                  <a:pt x="346" y="550"/>
                </a:cubicBezTo>
                <a:close/>
                <a:moveTo>
                  <a:pt x="345" y="536"/>
                </a:moveTo>
                <a:cubicBezTo>
                  <a:pt x="344" y="533"/>
                  <a:pt x="342" y="535"/>
                  <a:pt x="341" y="534"/>
                </a:cubicBezTo>
                <a:cubicBezTo>
                  <a:pt x="342" y="535"/>
                  <a:pt x="341" y="536"/>
                  <a:pt x="342" y="536"/>
                </a:cubicBezTo>
                <a:cubicBezTo>
                  <a:pt x="341" y="534"/>
                  <a:pt x="345" y="538"/>
                  <a:pt x="345" y="536"/>
                </a:cubicBezTo>
                <a:close/>
                <a:moveTo>
                  <a:pt x="377" y="574"/>
                </a:moveTo>
                <a:cubicBezTo>
                  <a:pt x="376" y="574"/>
                  <a:pt x="377" y="576"/>
                  <a:pt x="375" y="576"/>
                </a:cubicBezTo>
                <a:cubicBezTo>
                  <a:pt x="378" y="580"/>
                  <a:pt x="377" y="575"/>
                  <a:pt x="379" y="577"/>
                </a:cubicBezTo>
                <a:cubicBezTo>
                  <a:pt x="380" y="578"/>
                  <a:pt x="378" y="579"/>
                  <a:pt x="379" y="580"/>
                </a:cubicBezTo>
                <a:cubicBezTo>
                  <a:pt x="382" y="579"/>
                  <a:pt x="377" y="575"/>
                  <a:pt x="377" y="574"/>
                </a:cubicBezTo>
                <a:close/>
                <a:moveTo>
                  <a:pt x="464" y="692"/>
                </a:moveTo>
                <a:cubicBezTo>
                  <a:pt x="464" y="695"/>
                  <a:pt x="461" y="693"/>
                  <a:pt x="459" y="693"/>
                </a:cubicBezTo>
                <a:cubicBezTo>
                  <a:pt x="463" y="697"/>
                  <a:pt x="456" y="695"/>
                  <a:pt x="458" y="698"/>
                </a:cubicBezTo>
                <a:cubicBezTo>
                  <a:pt x="459" y="697"/>
                  <a:pt x="459" y="697"/>
                  <a:pt x="459" y="699"/>
                </a:cubicBezTo>
                <a:cubicBezTo>
                  <a:pt x="462" y="697"/>
                  <a:pt x="463" y="698"/>
                  <a:pt x="461" y="695"/>
                </a:cubicBezTo>
                <a:cubicBezTo>
                  <a:pt x="464" y="695"/>
                  <a:pt x="464" y="696"/>
                  <a:pt x="466" y="697"/>
                </a:cubicBezTo>
                <a:cubicBezTo>
                  <a:pt x="464" y="696"/>
                  <a:pt x="464" y="691"/>
                  <a:pt x="464" y="692"/>
                </a:cubicBezTo>
                <a:close/>
                <a:moveTo>
                  <a:pt x="263" y="378"/>
                </a:moveTo>
                <a:cubicBezTo>
                  <a:pt x="261" y="376"/>
                  <a:pt x="264" y="376"/>
                  <a:pt x="263" y="374"/>
                </a:cubicBezTo>
                <a:cubicBezTo>
                  <a:pt x="261" y="376"/>
                  <a:pt x="259" y="375"/>
                  <a:pt x="257" y="375"/>
                </a:cubicBezTo>
                <a:cubicBezTo>
                  <a:pt x="257" y="376"/>
                  <a:pt x="258" y="378"/>
                  <a:pt x="260" y="378"/>
                </a:cubicBezTo>
                <a:cubicBezTo>
                  <a:pt x="259" y="377"/>
                  <a:pt x="258" y="376"/>
                  <a:pt x="259" y="376"/>
                </a:cubicBezTo>
                <a:cubicBezTo>
                  <a:pt x="260" y="376"/>
                  <a:pt x="261" y="377"/>
                  <a:pt x="263" y="378"/>
                </a:cubicBezTo>
                <a:close/>
                <a:moveTo>
                  <a:pt x="283" y="385"/>
                </a:moveTo>
                <a:cubicBezTo>
                  <a:pt x="282" y="384"/>
                  <a:pt x="282" y="383"/>
                  <a:pt x="281" y="383"/>
                </a:cubicBezTo>
                <a:cubicBezTo>
                  <a:pt x="280" y="383"/>
                  <a:pt x="280" y="383"/>
                  <a:pt x="280" y="383"/>
                </a:cubicBezTo>
                <a:cubicBezTo>
                  <a:pt x="284" y="387"/>
                  <a:pt x="278" y="386"/>
                  <a:pt x="277" y="388"/>
                </a:cubicBezTo>
                <a:cubicBezTo>
                  <a:pt x="278" y="387"/>
                  <a:pt x="278" y="387"/>
                  <a:pt x="278" y="388"/>
                </a:cubicBezTo>
                <a:cubicBezTo>
                  <a:pt x="278" y="388"/>
                  <a:pt x="277" y="389"/>
                  <a:pt x="277" y="390"/>
                </a:cubicBezTo>
                <a:cubicBezTo>
                  <a:pt x="280" y="390"/>
                  <a:pt x="281" y="386"/>
                  <a:pt x="283" y="385"/>
                </a:cubicBezTo>
                <a:close/>
                <a:moveTo>
                  <a:pt x="389" y="550"/>
                </a:moveTo>
                <a:cubicBezTo>
                  <a:pt x="387" y="548"/>
                  <a:pt x="386" y="548"/>
                  <a:pt x="385" y="547"/>
                </a:cubicBezTo>
                <a:cubicBezTo>
                  <a:pt x="386" y="551"/>
                  <a:pt x="383" y="548"/>
                  <a:pt x="382" y="548"/>
                </a:cubicBezTo>
                <a:cubicBezTo>
                  <a:pt x="382" y="550"/>
                  <a:pt x="385" y="549"/>
                  <a:pt x="384" y="552"/>
                </a:cubicBezTo>
                <a:cubicBezTo>
                  <a:pt x="384" y="551"/>
                  <a:pt x="383" y="550"/>
                  <a:pt x="383" y="550"/>
                </a:cubicBezTo>
                <a:cubicBezTo>
                  <a:pt x="387" y="554"/>
                  <a:pt x="386" y="550"/>
                  <a:pt x="389" y="550"/>
                </a:cubicBezTo>
                <a:close/>
                <a:moveTo>
                  <a:pt x="367" y="517"/>
                </a:moveTo>
                <a:cubicBezTo>
                  <a:pt x="368" y="520"/>
                  <a:pt x="364" y="518"/>
                  <a:pt x="366" y="522"/>
                </a:cubicBezTo>
                <a:cubicBezTo>
                  <a:pt x="367" y="521"/>
                  <a:pt x="367" y="519"/>
                  <a:pt x="369" y="520"/>
                </a:cubicBezTo>
                <a:cubicBezTo>
                  <a:pt x="367" y="519"/>
                  <a:pt x="368" y="516"/>
                  <a:pt x="367" y="517"/>
                </a:cubicBezTo>
                <a:close/>
                <a:moveTo>
                  <a:pt x="371" y="520"/>
                </a:moveTo>
                <a:cubicBezTo>
                  <a:pt x="371" y="521"/>
                  <a:pt x="376" y="520"/>
                  <a:pt x="375" y="518"/>
                </a:cubicBezTo>
                <a:cubicBezTo>
                  <a:pt x="372" y="517"/>
                  <a:pt x="372" y="521"/>
                  <a:pt x="370" y="519"/>
                </a:cubicBezTo>
                <a:cubicBezTo>
                  <a:pt x="371" y="522"/>
                  <a:pt x="370" y="523"/>
                  <a:pt x="371" y="526"/>
                </a:cubicBezTo>
                <a:cubicBezTo>
                  <a:pt x="373" y="524"/>
                  <a:pt x="373" y="524"/>
                  <a:pt x="373" y="524"/>
                </a:cubicBezTo>
                <a:cubicBezTo>
                  <a:pt x="373" y="523"/>
                  <a:pt x="370" y="521"/>
                  <a:pt x="371" y="520"/>
                </a:cubicBezTo>
                <a:close/>
                <a:moveTo>
                  <a:pt x="398" y="551"/>
                </a:moveTo>
                <a:cubicBezTo>
                  <a:pt x="395" y="550"/>
                  <a:pt x="395" y="548"/>
                  <a:pt x="392" y="549"/>
                </a:cubicBezTo>
                <a:cubicBezTo>
                  <a:pt x="393" y="550"/>
                  <a:pt x="393" y="551"/>
                  <a:pt x="394" y="552"/>
                </a:cubicBezTo>
                <a:cubicBezTo>
                  <a:pt x="396" y="553"/>
                  <a:pt x="396" y="550"/>
                  <a:pt x="398" y="551"/>
                </a:cubicBezTo>
                <a:close/>
                <a:moveTo>
                  <a:pt x="383" y="521"/>
                </a:moveTo>
                <a:cubicBezTo>
                  <a:pt x="382" y="520"/>
                  <a:pt x="383" y="519"/>
                  <a:pt x="383" y="518"/>
                </a:cubicBezTo>
                <a:cubicBezTo>
                  <a:pt x="381" y="518"/>
                  <a:pt x="382" y="520"/>
                  <a:pt x="380" y="518"/>
                </a:cubicBezTo>
                <a:cubicBezTo>
                  <a:pt x="380" y="518"/>
                  <a:pt x="380" y="517"/>
                  <a:pt x="379" y="517"/>
                </a:cubicBezTo>
                <a:cubicBezTo>
                  <a:pt x="379" y="518"/>
                  <a:pt x="380" y="523"/>
                  <a:pt x="381" y="522"/>
                </a:cubicBezTo>
                <a:cubicBezTo>
                  <a:pt x="380" y="520"/>
                  <a:pt x="383" y="521"/>
                  <a:pt x="383" y="521"/>
                </a:cubicBezTo>
                <a:close/>
                <a:moveTo>
                  <a:pt x="405" y="538"/>
                </a:moveTo>
                <a:cubicBezTo>
                  <a:pt x="401" y="540"/>
                  <a:pt x="402" y="540"/>
                  <a:pt x="401" y="543"/>
                </a:cubicBezTo>
                <a:cubicBezTo>
                  <a:pt x="402" y="543"/>
                  <a:pt x="406" y="538"/>
                  <a:pt x="405" y="538"/>
                </a:cubicBezTo>
                <a:close/>
                <a:moveTo>
                  <a:pt x="409" y="550"/>
                </a:moveTo>
                <a:cubicBezTo>
                  <a:pt x="409" y="548"/>
                  <a:pt x="407" y="545"/>
                  <a:pt x="406" y="545"/>
                </a:cubicBezTo>
                <a:cubicBezTo>
                  <a:pt x="406" y="546"/>
                  <a:pt x="408" y="550"/>
                  <a:pt x="408" y="550"/>
                </a:cubicBezTo>
                <a:cubicBezTo>
                  <a:pt x="408" y="549"/>
                  <a:pt x="409" y="549"/>
                  <a:pt x="409" y="550"/>
                </a:cubicBezTo>
                <a:close/>
                <a:moveTo>
                  <a:pt x="415" y="535"/>
                </a:moveTo>
                <a:cubicBezTo>
                  <a:pt x="418" y="533"/>
                  <a:pt x="413" y="527"/>
                  <a:pt x="411" y="529"/>
                </a:cubicBezTo>
                <a:cubicBezTo>
                  <a:pt x="415" y="530"/>
                  <a:pt x="413" y="532"/>
                  <a:pt x="415" y="535"/>
                </a:cubicBezTo>
                <a:close/>
                <a:moveTo>
                  <a:pt x="271" y="293"/>
                </a:moveTo>
                <a:cubicBezTo>
                  <a:pt x="271" y="291"/>
                  <a:pt x="274" y="292"/>
                  <a:pt x="274" y="289"/>
                </a:cubicBezTo>
                <a:cubicBezTo>
                  <a:pt x="281" y="284"/>
                  <a:pt x="268" y="290"/>
                  <a:pt x="271" y="291"/>
                </a:cubicBezTo>
                <a:cubicBezTo>
                  <a:pt x="268" y="291"/>
                  <a:pt x="266" y="290"/>
                  <a:pt x="265" y="294"/>
                </a:cubicBezTo>
                <a:cubicBezTo>
                  <a:pt x="268" y="295"/>
                  <a:pt x="269" y="293"/>
                  <a:pt x="269" y="292"/>
                </a:cubicBezTo>
                <a:cubicBezTo>
                  <a:pt x="269" y="292"/>
                  <a:pt x="270" y="293"/>
                  <a:pt x="271" y="293"/>
                </a:cubicBezTo>
                <a:close/>
                <a:moveTo>
                  <a:pt x="427" y="531"/>
                </a:moveTo>
                <a:cubicBezTo>
                  <a:pt x="425" y="535"/>
                  <a:pt x="421" y="529"/>
                  <a:pt x="421" y="533"/>
                </a:cubicBezTo>
                <a:cubicBezTo>
                  <a:pt x="422" y="531"/>
                  <a:pt x="428" y="536"/>
                  <a:pt x="427" y="531"/>
                </a:cubicBezTo>
                <a:close/>
                <a:moveTo>
                  <a:pt x="532" y="675"/>
                </a:moveTo>
                <a:cubicBezTo>
                  <a:pt x="530" y="676"/>
                  <a:pt x="535" y="680"/>
                  <a:pt x="533" y="681"/>
                </a:cubicBezTo>
                <a:cubicBezTo>
                  <a:pt x="534" y="681"/>
                  <a:pt x="534" y="681"/>
                  <a:pt x="535" y="681"/>
                </a:cubicBezTo>
                <a:cubicBezTo>
                  <a:pt x="534" y="678"/>
                  <a:pt x="533" y="674"/>
                  <a:pt x="529" y="672"/>
                </a:cubicBezTo>
                <a:cubicBezTo>
                  <a:pt x="529" y="673"/>
                  <a:pt x="527" y="674"/>
                  <a:pt x="528" y="676"/>
                </a:cubicBezTo>
                <a:cubicBezTo>
                  <a:pt x="530" y="675"/>
                  <a:pt x="530" y="674"/>
                  <a:pt x="532" y="675"/>
                </a:cubicBezTo>
                <a:close/>
                <a:moveTo>
                  <a:pt x="603" y="671"/>
                </a:moveTo>
                <a:cubicBezTo>
                  <a:pt x="602" y="671"/>
                  <a:pt x="601" y="672"/>
                  <a:pt x="600" y="670"/>
                </a:cubicBezTo>
                <a:cubicBezTo>
                  <a:pt x="600" y="670"/>
                  <a:pt x="600" y="670"/>
                  <a:pt x="600" y="669"/>
                </a:cubicBezTo>
                <a:cubicBezTo>
                  <a:pt x="599" y="670"/>
                  <a:pt x="599" y="671"/>
                  <a:pt x="599" y="672"/>
                </a:cubicBezTo>
                <a:cubicBezTo>
                  <a:pt x="600" y="670"/>
                  <a:pt x="604" y="675"/>
                  <a:pt x="603" y="671"/>
                </a:cubicBezTo>
                <a:close/>
                <a:moveTo>
                  <a:pt x="652" y="694"/>
                </a:moveTo>
                <a:cubicBezTo>
                  <a:pt x="653" y="698"/>
                  <a:pt x="650" y="697"/>
                  <a:pt x="648" y="697"/>
                </a:cubicBezTo>
                <a:cubicBezTo>
                  <a:pt x="649" y="699"/>
                  <a:pt x="648" y="701"/>
                  <a:pt x="646" y="699"/>
                </a:cubicBezTo>
                <a:cubicBezTo>
                  <a:pt x="647" y="705"/>
                  <a:pt x="649" y="699"/>
                  <a:pt x="653" y="698"/>
                </a:cubicBezTo>
                <a:cubicBezTo>
                  <a:pt x="653" y="700"/>
                  <a:pt x="653" y="698"/>
                  <a:pt x="654" y="700"/>
                </a:cubicBezTo>
                <a:cubicBezTo>
                  <a:pt x="658" y="696"/>
                  <a:pt x="663" y="691"/>
                  <a:pt x="665" y="690"/>
                </a:cubicBezTo>
                <a:cubicBezTo>
                  <a:pt x="660" y="689"/>
                  <a:pt x="657" y="700"/>
                  <a:pt x="652" y="695"/>
                </a:cubicBezTo>
                <a:cubicBezTo>
                  <a:pt x="652" y="695"/>
                  <a:pt x="652" y="694"/>
                  <a:pt x="652" y="694"/>
                </a:cubicBezTo>
                <a:close/>
                <a:moveTo>
                  <a:pt x="367" y="240"/>
                </a:moveTo>
                <a:cubicBezTo>
                  <a:pt x="366" y="240"/>
                  <a:pt x="366" y="240"/>
                  <a:pt x="365" y="240"/>
                </a:cubicBezTo>
                <a:cubicBezTo>
                  <a:pt x="369" y="237"/>
                  <a:pt x="373" y="234"/>
                  <a:pt x="375" y="232"/>
                </a:cubicBezTo>
                <a:cubicBezTo>
                  <a:pt x="375" y="232"/>
                  <a:pt x="374" y="232"/>
                  <a:pt x="374" y="231"/>
                </a:cubicBezTo>
                <a:cubicBezTo>
                  <a:pt x="377" y="227"/>
                  <a:pt x="384" y="230"/>
                  <a:pt x="384" y="224"/>
                </a:cubicBezTo>
                <a:cubicBezTo>
                  <a:pt x="380" y="224"/>
                  <a:pt x="379" y="230"/>
                  <a:pt x="376" y="226"/>
                </a:cubicBezTo>
                <a:cubicBezTo>
                  <a:pt x="371" y="228"/>
                  <a:pt x="367" y="236"/>
                  <a:pt x="360" y="235"/>
                </a:cubicBezTo>
                <a:cubicBezTo>
                  <a:pt x="360" y="241"/>
                  <a:pt x="353" y="242"/>
                  <a:pt x="349" y="242"/>
                </a:cubicBezTo>
                <a:cubicBezTo>
                  <a:pt x="352" y="243"/>
                  <a:pt x="357" y="245"/>
                  <a:pt x="356" y="251"/>
                </a:cubicBezTo>
                <a:cubicBezTo>
                  <a:pt x="359" y="246"/>
                  <a:pt x="364" y="243"/>
                  <a:pt x="367" y="240"/>
                </a:cubicBezTo>
                <a:close/>
                <a:moveTo>
                  <a:pt x="385" y="224"/>
                </a:moveTo>
                <a:cubicBezTo>
                  <a:pt x="387" y="225"/>
                  <a:pt x="388" y="223"/>
                  <a:pt x="390" y="224"/>
                </a:cubicBezTo>
                <a:cubicBezTo>
                  <a:pt x="386" y="218"/>
                  <a:pt x="395" y="223"/>
                  <a:pt x="392" y="218"/>
                </a:cubicBezTo>
                <a:cubicBezTo>
                  <a:pt x="389" y="221"/>
                  <a:pt x="386" y="221"/>
                  <a:pt x="384" y="221"/>
                </a:cubicBezTo>
                <a:cubicBezTo>
                  <a:pt x="384" y="221"/>
                  <a:pt x="383" y="220"/>
                  <a:pt x="383" y="221"/>
                </a:cubicBezTo>
                <a:cubicBezTo>
                  <a:pt x="384" y="223"/>
                  <a:pt x="385" y="222"/>
                  <a:pt x="385" y="224"/>
                </a:cubicBezTo>
                <a:close/>
                <a:moveTo>
                  <a:pt x="783" y="685"/>
                </a:moveTo>
                <a:cubicBezTo>
                  <a:pt x="782" y="684"/>
                  <a:pt x="780" y="684"/>
                  <a:pt x="779" y="684"/>
                </a:cubicBezTo>
                <a:cubicBezTo>
                  <a:pt x="780" y="685"/>
                  <a:pt x="780" y="686"/>
                  <a:pt x="780" y="687"/>
                </a:cubicBezTo>
                <a:cubicBezTo>
                  <a:pt x="781" y="685"/>
                  <a:pt x="781" y="685"/>
                  <a:pt x="783" y="685"/>
                </a:cubicBezTo>
                <a:close/>
                <a:moveTo>
                  <a:pt x="784" y="685"/>
                </a:moveTo>
                <a:cubicBezTo>
                  <a:pt x="786" y="684"/>
                  <a:pt x="784" y="682"/>
                  <a:pt x="784" y="681"/>
                </a:cubicBezTo>
                <a:cubicBezTo>
                  <a:pt x="783" y="681"/>
                  <a:pt x="780" y="681"/>
                  <a:pt x="782" y="682"/>
                </a:cubicBezTo>
                <a:cubicBezTo>
                  <a:pt x="784" y="681"/>
                  <a:pt x="783" y="684"/>
                  <a:pt x="784" y="685"/>
                </a:cubicBezTo>
                <a:close/>
                <a:moveTo>
                  <a:pt x="463" y="170"/>
                </a:moveTo>
                <a:cubicBezTo>
                  <a:pt x="462" y="170"/>
                  <a:pt x="456" y="168"/>
                  <a:pt x="459" y="172"/>
                </a:cubicBezTo>
                <a:cubicBezTo>
                  <a:pt x="460" y="172"/>
                  <a:pt x="461" y="170"/>
                  <a:pt x="463" y="173"/>
                </a:cubicBezTo>
                <a:cubicBezTo>
                  <a:pt x="465" y="172"/>
                  <a:pt x="464" y="169"/>
                  <a:pt x="465" y="168"/>
                </a:cubicBezTo>
                <a:cubicBezTo>
                  <a:pt x="464" y="166"/>
                  <a:pt x="461" y="166"/>
                  <a:pt x="461" y="167"/>
                </a:cubicBezTo>
                <a:cubicBezTo>
                  <a:pt x="462" y="168"/>
                  <a:pt x="464" y="169"/>
                  <a:pt x="463" y="170"/>
                </a:cubicBezTo>
                <a:close/>
                <a:moveTo>
                  <a:pt x="788" y="657"/>
                </a:moveTo>
                <a:cubicBezTo>
                  <a:pt x="785" y="650"/>
                  <a:pt x="785" y="656"/>
                  <a:pt x="783" y="651"/>
                </a:cubicBezTo>
                <a:cubicBezTo>
                  <a:pt x="781" y="653"/>
                  <a:pt x="787" y="656"/>
                  <a:pt x="788" y="657"/>
                </a:cubicBezTo>
                <a:close/>
                <a:moveTo>
                  <a:pt x="474" y="159"/>
                </a:moveTo>
                <a:cubicBezTo>
                  <a:pt x="475" y="161"/>
                  <a:pt x="476" y="159"/>
                  <a:pt x="477" y="160"/>
                </a:cubicBezTo>
                <a:cubicBezTo>
                  <a:pt x="476" y="161"/>
                  <a:pt x="475" y="161"/>
                  <a:pt x="475" y="162"/>
                </a:cubicBezTo>
                <a:cubicBezTo>
                  <a:pt x="476" y="161"/>
                  <a:pt x="477" y="162"/>
                  <a:pt x="478" y="161"/>
                </a:cubicBezTo>
                <a:cubicBezTo>
                  <a:pt x="475" y="158"/>
                  <a:pt x="474" y="159"/>
                  <a:pt x="472" y="155"/>
                </a:cubicBezTo>
                <a:cubicBezTo>
                  <a:pt x="476" y="162"/>
                  <a:pt x="468" y="165"/>
                  <a:pt x="465" y="166"/>
                </a:cubicBezTo>
                <a:cubicBezTo>
                  <a:pt x="468" y="165"/>
                  <a:pt x="467" y="169"/>
                  <a:pt x="468" y="172"/>
                </a:cubicBezTo>
                <a:cubicBezTo>
                  <a:pt x="470" y="168"/>
                  <a:pt x="475" y="166"/>
                  <a:pt x="474" y="159"/>
                </a:cubicBezTo>
                <a:close/>
                <a:moveTo>
                  <a:pt x="498" y="143"/>
                </a:moveTo>
                <a:cubicBezTo>
                  <a:pt x="497" y="143"/>
                  <a:pt x="495" y="141"/>
                  <a:pt x="493" y="141"/>
                </a:cubicBezTo>
                <a:cubicBezTo>
                  <a:pt x="495" y="144"/>
                  <a:pt x="498" y="144"/>
                  <a:pt x="498" y="143"/>
                </a:cubicBezTo>
                <a:close/>
                <a:moveTo>
                  <a:pt x="826" y="575"/>
                </a:moveTo>
                <a:cubicBezTo>
                  <a:pt x="826" y="577"/>
                  <a:pt x="826" y="578"/>
                  <a:pt x="825" y="580"/>
                </a:cubicBezTo>
                <a:cubicBezTo>
                  <a:pt x="823" y="581"/>
                  <a:pt x="818" y="579"/>
                  <a:pt x="818" y="583"/>
                </a:cubicBezTo>
                <a:cubicBezTo>
                  <a:pt x="822" y="582"/>
                  <a:pt x="826" y="581"/>
                  <a:pt x="829" y="580"/>
                </a:cubicBezTo>
                <a:cubicBezTo>
                  <a:pt x="828" y="576"/>
                  <a:pt x="827" y="579"/>
                  <a:pt x="826" y="578"/>
                </a:cubicBezTo>
                <a:cubicBezTo>
                  <a:pt x="827" y="578"/>
                  <a:pt x="827" y="574"/>
                  <a:pt x="826" y="575"/>
                </a:cubicBezTo>
                <a:close/>
                <a:moveTo>
                  <a:pt x="830" y="571"/>
                </a:moveTo>
                <a:cubicBezTo>
                  <a:pt x="828" y="573"/>
                  <a:pt x="830" y="574"/>
                  <a:pt x="831" y="577"/>
                </a:cubicBezTo>
                <a:cubicBezTo>
                  <a:pt x="831" y="575"/>
                  <a:pt x="831" y="573"/>
                  <a:pt x="830" y="571"/>
                </a:cubicBezTo>
                <a:close/>
                <a:moveTo>
                  <a:pt x="828" y="522"/>
                </a:moveTo>
                <a:cubicBezTo>
                  <a:pt x="827" y="522"/>
                  <a:pt x="826" y="521"/>
                  <a:pt x="825" y="522"/>
                </a:cubicBezTo>
                <a:cubicBezTo>
                  <a:pt x="827" y="526"/>
                  <a:pt x="828" y="523"/>
                  <a:pt x="828" y="522"/>
                </a:cubicBezTo>
                <a:close/>
                <a:moveTo>
                  <a:pt x="874" y="541"/>
                </a:moveTo>
                <a:cubicBezTo>
                  <a:pt x="876" y="541"/>
                  <a:pt x="880" y="540"/>
                  <a:pt x="877" y="536"/>
                </a:cubicBezTo>
                <a:cubicBezTo>
                  <a:pt x="873" y="536"/>
                  <a:pt x="872" y="536"/>
                  <a:pt x="869" y="539"/>
                </a:cubicBezTo>
                <a:cubicBezTo>
                  <a:pt x="871" y="539"/>
                  <a:pt x="873" y="537"/>
                  <a:pt x="874" y="541"/>
                </a:cubicBezTo>
                <a:close/>
                <a:moveTo>
                  <a:pt x="903" y="531"/>
                </a:moveTo>
                <a:cubicBezTo>
                  <a:pt x="903" y="530"/>
                  <a:pt x="904" y="531"/>
                  <a:pt x="905" y="531"/>
                </a:cubicBezTo>
                <a:cubicBezTo>
                  <a:pt x="904" y="528"/>
                  <a:pt x="901" y="527"/>
                  <a:pt x="901" y="528"/>
                </a:cubicBezTo>
                <a:cubicBezTo>
                  <a:pt x="902" y="528"/>
                  <a:pt x="902" y="530"/>
                  <a:pt x="903" y="531"/>
                </a:cubicBezTo>
                <a:close/>
                <a:moveTo>
                  <a:pt x="877" y="453"/>
                </a:moveTo>
                <a:cubicBezTo>
                  <a:pt x="876" y="455"/>
                  <a:pt x="873" y="453"/>
                  <a:pt x="874" y="456"/>
                </a:cubicBezTo>
                <a:cubicBezTo>
                  <a:pt x="876" y="457"/>
                  <a:pt x="877" y="454"/>
                  <a:pt x="877" y="453"/>
                </a:cubicBezTo>
                <a:close/>
                <a:moveTo>
                  <a:pt x="679" y="131"/>
                </a:moveTo>
                <a:cubicBezTo>
                  <a:pt x="680" y="130"/>
                  <a:pt x="680" y="125"/>
                  <a:pt x="678" y="126"/>
                </a:cubicBezTo>
                <a:cubicBezTo>
                  <a:pt x="680" y="130"/>
                  <a:pt x="677" y="125"/>
                  <a:pt x="676" y="125"/>
                </a:cubicBezTo>
                <a:cubicBezTo>
                  <a:pt x="678" y="127"/>
                  <a:pt x="674" y="126"/>
                  <a:pt x="675" y="128"/>
                </a:cubicBezTo>
                <a:cubicBezTo>
                  <a:pt x="677" y="127"/>
                  <a:pt x="678" y="128"/>
                  <a:pt x="679" y="131"/>
                </a:cubicBezTo>
                <a:close/>
                <a:moveTo>
                  <a:pt x="679" y="116"/>
                </a:moveTo>
                <a:cubicBezTo>
                  <a:pt x="677" y="114"/>
                  <a:pt x="679" y="112"/>
                  <a:pt x="677" y="112"/>
                </a:cubicBezTo>
                <a:cubicBezTo>
                  <a:pt x="676" y="114"/>
                  <a:pt x="673" y="116"/>
                  <a:pt x="674" y="119"/>
                </a:cubicBezTo>
                <a:cubicBezTo>
                  <a:pt x="676" y="117"/>
                  <a:pt x="675" y="113"/>
                  <a:pt x="679" y="116"/>
                </a:cubicBezTo>
                <a:close/>
                <a:moveTo>
                  <a:pt x="895" y="443"/>
                </a:moveTo>
                <a:cubicBezTo>
                  <a:pt x="893" y="441"/>
                  <a:pt x="892" y="439"/>
                  <a:pt x="890" y="439"/>
                </a:cubicBezTo>
                <a:cubicBezTo>
                  <a:pt x="895" y="444"/>
                  <a:pt x="888" y="440"/>
                  <a:pt x="890" y="444"/>
                </a:cubicBezTo>
                <a:cubicBezTo>
                  <a:pt x="894" y="441"/>
                  <a:pt x="893" y="450"/>
                  <a:pt x="897" y="449"/>
                </a:cubicBezTo>
                <a:cubicBezTo>
                  <a:pt x="898" y="446"/>
                  <a:pt x="892" y="446"/>
                  <a:pt x="895" y="443"/>
                </a:cubicBezTo>
                <a:close/>
                <a:moveTo>
                  <a:pt x="631" y="43"/>
                </a:moveTo>
                <a:cubicBezTo>
                  <a:pt x="631" y="44"/>
                  <a:pt x="630" y="44"/>
                  <a:pt x="630" y="43"/>
                </a:cubicBezTo>
                <a:cubicBezTo>
                  <a:pt x="630" y="43"/>
                  <a:pt x="631" y="42"/>
                  <a:pt x="631" y="42"/>
                </a:cubicBezTo>
                <a:cubicBezTo>
                  <a:pt x="630" y="43"/>
                  <a:pt x="628" y="41"/>
                  <a:pt x="627" y="43"/>
                </a:cubicBezTo>
                <a:cubicBezTo>
                  <a:pt x="629" y="45"/>
                  <a:pt x="629" y="46"/>
                  <a:pt x="629" y="47"/>
                </a:cubicBezTo>
                <a:cubicBezTo>
                  <a:pt x="631" y="46"/>
                  <a:pt x="629" y="44"/>
                  <a:pt x="631" y="44"/>
                </a:cubicBezTo>
                <a:cubicBezTo>
                  <a:pt x="631" y="44"/>
                  <a:pt x="632" y="44"/>
                  <a:pt x="631" y="43"/>
                </a:cubicBezTo>
                <a:close/>
                <a:moveTo>
                  <a:pt x="694" y="109"/>
                </a:moveTo>
                <a:cubicBezTo>
                  <a:pt x="691" y="110"/>
                  <a:pt x="689" y="104"/>
                  <a:pt x="689" y="109"/>
                </a:cubicBezTo>
                <a:cubicBezTo>
                  <a:pt x="687" y="108"/>
                  <a:pt x="681" y="104"/>
                  <a:pt x="683" y="110"/>
                </a:cubicBezTo>
                <a:cubicBezTo>
                  <a:pt x="687" y="110"/>
                  <a:pt x="692" y="111"/>
                  <a:pt x="694" y="109"/>
                </a:cubicBezTo>
                <a:close/>
                <a:moveTo>
                  <a:pt x="699" y="111"/>
                </a:moveTo>
                <a:cubicBezTo>
                  <a:pt x="699" y="112"/>
                  <a:pt x="700" y="115"/>
                  <a:pt x="698" y="114"/>
                </a:cubicBezTo>
                <a:cubicBezTo>
                  <a:pt x="697" y="111"/>
                  <a:pt x="700" y="111"/>
                  <a:pt x="697" y="108"/>
                </a:cubicBezTo>
                <a:cubicBezTo>
                  <a:pt x="698" y="108"/>
                  <a:pt x="698" y="108"/>
                  <a:pt x="699" y="108"/>
                </a:cubicBezTo>
                <a:cubicBezTo>
                  <a:pt x="699" y="106"/>
                  <a:pt x="698" y="106"/>
                  <a:pt x="697" y="104"/>
                </a:cubicBezTo>
                <a:cubicBezTo>
                  <a:pt x="697" y="107"/>
                  <a:pt x="693" y="106"/>
                  <a:pt x="696" y="109"/>
                </a:cubicBezTo>
                <a:cubicBezTo>
                  <a:pt x="695" y="109"/>
                  <a:pt x="694" y="109"/>
                  <a:pt x="693" y="107"/>
                </a:cubicBezTo>
                <a:cubicBezTo>
                  <a:pt x="693" y="107"/>
                  <a:pt x="694" y="106"/>
                  <a:pt x="694" y="105"/>
                </a:cubicBezTo>
                <a:cubicBezTo>
                  <a:pt x="693" y="104"/>
                  <a:pt x="692" y="106"/>
                  <a:pt x="691" y="105"/>
                </a:cubicBezTo>
                <a:cubicBezTo>
                  <a:pt x="691" y="104"/>
                  <a:pt x="689" y="102"/>
                  <a:pt x="691" y="101"/>
                </a:cubicBezTo>
                <a:cubicBezTo>
                  <a:pt x="692" y="106"/>
                  <a:pt x="696" y="103"/>
                  <a:pt x="698" y="103"/>
                </a:cubicBezTo>
                <a:cubicBezTo>
                  <a:pt x="699" y="102"/>
                  <a:pt x="698" y="102"/>
                  <a:pt x="697" y="102"/>
                </a:cubicBezTo>
                <a:cubicBezTo>
                  <a:pt x="697" y="99"/>
                  <a:pt x="701" y="103"/>
                  <a:pt x="702" y="102"/>
                </a:cubicBezTo>
                <a:cubicBezTo>
                  <a:pt x="702" y="104"/>
                  <a:pt x="702" y="106"/>
                  <a:pt x="704" y="105"/>
                </a:cubicBezTo>
                <a:cubicBezTo>
                  <a:pt x="704" y="107"/>
                  <a:pt x="703" y="108"/>
                  <a:pt x="702" y="109"/>
                </a:cubicBezTo>
                <a:cubicBezTo>
                  <a:pt x="702" y="110"/>
                  <a:pt x="703" y="110"/>
                  <a:pt x="704" y="111"/>
                </a:cubicBezTo>
                <a:cubicBezTo>
                  <a:pt x="704" y="111"/>
                  <a:pt x="705" y="109"/>
                  <a:pt x="706" y="111"/>
                </a:cubicBezTo>
                <a:cubicBezTo>
                  <a:pt x="707" y="110"/>
                  <a:pt x="708" y="110"/>
                  <a:pt x="708" y="109"/>
                </a:cubicBezTo>
                <a:cubicBezTo>
                  <a:pt x="709" y="110"/>
                  <a:pt x="711" y="111"/>
                  <a:pt x="712" y="112"/>
                </a:cubicBezTo>
                <a:cubicBezTo>
                  <a:pt x="712" y="114"/>
                  <a:pt x="710" y="114"/>
                  <a:pt x="709" y="114"/>
                </a:cubicBezTo>
                <a:cubicBezTo>
                  <a:pt x="708" y="110"/>
                  <a:pt x="708" y="114"/>
                  <a:pt x="706" y="112"/>
                </a:cubicBezTo>
                <a:cubicBezTo>
                  <a:pt x="707" y="115"/>
                  <a:pt x="708" y="114"/>
                  <a:pt x="709" y="116"/>
                </a:cubicBezTo>
                <a:cubicBezTo>
                  <a:pt x="708" y="117"/>
                  <a:pt x="706" y="116"/>
                  <a:pt x="705" y="115"/>
                </a:cubicBezTo>
                <a:cubicBezTo>
                  <a:pt x="705" y="114"/>
                  <a:pt x="705" y="113"/>
                  <a:pt x="705" y="113"/>
                </a:cubicBezTo>
                <a:cubicBezTo>
                  <a:pt x="703" y="111"/>
                  <a:pt x="701" y="111"/>
                  <a:pt x="699" y="111"/>
                </a:cubicBezTo>
                <a:close/>
                <a:moveTo>
                  <a:pt x="701" y="110"/>
                </a:moveTo>
                <a:cubicBezTo>
                  <a:pt x="700" y="108"/>
                  <a:pt x="703" y="108"/>
                  <a:pt x="701" y="106"/>
                </a:cubicBezTo>
                <a:cubicBezTo>
                  <a:pt x="699" y="106"/>
                  <a:pt x="699" y="110"/>
                  <a:pt x="701" y="110"/>
                </a:cubicBezTo>
                <a:close/>
                <a:moveTo>
                  <a:pt x="647" y="45"/>
                </a:moveTo>
                <a:cubicBezTo>
                  <a:pt x="647" y="44"/>
                  <a:pt x="649" y="43"/>
                  <a:pt x="647" y="42"/>
                </a:cubicBezTo>
                <a:cubicBezTo>
                  <a:pt x="646" y="42"/>
                  <a:pt x="646" y="39"/>
                  <a:pt x="644" y="39"/>
                </a:cubicBezTo>
                <a:cubicBezTo>
                  <a:pt x="646" y="43"/>
                  <a:pt x="641" y="40"/>
                  <a:pt x="641" y="42"/>
                </a:cubicBezTo>
                <a:cubicBezTo>
                  <a:pt x="644" y="42"/>
                  <a:pt x="646" y="42"/>
                  <a:pt x="647" y="45"/>
                </a:cubicBezTo>
                <a:close/>
                <a:moveTo>
                  <a:pt x="917" y="454"/>
                </a:moveTo>
                <a:cubicBezTo>
                  <a:pt x="917" y="455"/>
                  <a:pt x="917" y="455"/>
                  <a:pt x="917" y="455"/>
                </a:cubicBezTo>
                <a:cubicBezTo>
                  <a:pt x="918" y="455"/>
                  <a:pt x="918" y="455"/>
                  <a:pt x="918" y="455"/>
                </a:cubicBezTo>
                <a:cubicBezTo>
                  <a:pt x="918" y="454"/>
                  <a:pt x="919" y="454"/>
                  <a:pt x="918" y="454"/>
                </a:cubicBezTo>
                <a:cubicBezTo>
                  <a:pt x="916" y="454"/>
                  <a:pt x="917" y="453"/>
                  <a:pt x="916" y="451"/>
                </a:cubicBezTo>
                <a:cubicBezTo>
                  <a:pt x="915" y="452"/>
                  <a:pt x="915" y="452"/>
                  <a:pt x="915" y="452"/>
                </a:cubicBezTo>
                <a:cubicBezTo>
                  <a:pt x="915" y="453"/>
                  <a:pt x="915" y="453"/>
                  <a:pt x="915" y="454"/>
                </a:cubicBezTo>
                <a:cubicBezTo>
                  <a:pt x="916" y="453"/>
                  <a:pt x="917" y="454"/>
                  <a:pt x="917" y="454"/>
                </a:cubicBezTo>
                <a:close/>
                <a:moveTo>
                  <a:pt x="764" y="177"/>
                </a:moveTo>
                <a:cubicBezTo>
                  <a:pt x="763" y="178"/>
                  <a:pt x="758" y="175"/>
                  <a:pt x="760" y="179"/>
                </a:cubicBezTo>
                <a:cubicBezTo>
                  <a:pt x="762" y="181"/>
                  <a:pt x="760" y="176"/>
                  <a:pt x="762" y="178"/>
                </a:cubicBezTo>
                <a:cubicBezTo>
                  <a:pt x="762" y="180"/>
                  <a:pt x="762" y="181"/>
                  <a:pt x="761" y="182"/>
                </a:cubicBezTo>
                <a:cubicBezTo>
                  <a:pt x="761" y="182"/>
                  <a:pt x="760" y="181"/>
                  <a:pt x="760" y="181"/>
                </a:cubicBezTo>
                <a:cubicBezTo>
                  <a:pt x="762" y="183"/>
                  <a:pt x="761" y="184"/>
                  <a:pt x="762" y="184"/>
                </a:cubicBezTo>
                <a:cubicBezTo>
                  <a:pt x="762" y="181"/>
                  <a:pt x="765" y="179"/>
                  <a:pt x="764" y="177"/>
                </a:cubicBezTo>
                <a:close/>
                <a:moveTo>
                  <a:pt x="925" y="429"/>
                </a:moveTo>
                <a:cubicBezTo>
                  <a:pt x="927" y="432"/>
                  <a:pt x="928" y="430"/>
                  <a:pt x="930" y="430"/>
                </a:cubicBezTo>
                <a:cubicBezTo>
                  <a:pt x="930" y="429"/>
                  <a:pt x="929" y="428"/>
                  <a:pt x="929" y="427"/>
                </a:cubicBezTo>
                <a:cubicBezTo>
                  <a:pt x="930" y="426"/>
                  <a:pt x="931" y="427"/>
                  <a:pt x="930" y="426"/>
                </a:cubicBezTo>
                <a:cubicBezTo>
                  <a:pt x="928" y="427"/>
                  <a:pt x="925" y="423"/>
                  <a:pt x="926" y="421"/>
                </a:cubicBezTo>
                <a:cubicBezTo>
                  <a:pt x="925" y="422"/>
                  <a:pt x="920" y="421"/>
                  <a:pt x="921" y="422"/>
                </a:cubicBezTo>
                <a:cubicBezTo>
                  <a:pt x="924" y="421"/>
                  <a:pt x="924" y="424"/>
                  <a:pt x="926" y="426"/>
                </a:cubicBezTo>
                <a:cubicBezTo>
                  <a:pt x="924" y="426"/>
                  <a:pt x="928" y="428"/>
                  <a:pt x="925" y="429"/>
                </a:cubicBezTo>
                <a:close/>
                <a:moveTo>
                  <a:pt x="755" y="115"/>
                </a:moveTo>
                <a:cubicBezTo>
                  <a:pt x="757" y="113"/>
                  <a:pt x="761" y="112"/>
                  <a:pt x="759" y="109"/>
                </a:cubicBezTo>
                <a:cubicBezTo>
                  <a:pt x="758" y="111"/>
                  <a:pt x="755" y="111"/>
                  <a:pt x="755" y="114"/>
                </a:cubicBezTo>
                <a:cubicBezTo>
                  <a:pt x="753" y="113"/>
                  <a:pt x="751" y="109"/>
                  <a:pt x="751" y="107"/>
                </a:cubicBezTo>
                <a:cubicBezTo>
                  <a:pt x="749" y="108"/>
                  <a:pt x="746" y="109"/>
                  <a:pt x="746" y="113"/>
                </a:cubicBezTo>
                <a:cubicBezTo>
                  <a:pt x="749" y="107"/>
                  <a:pt x="752" y="110"/>
                  <a:pt x="755" y="115"/>
                </a:cubicBezTo>
                <a:close/>
                <a:moveTo>
                  <a:pt x="793" y="151"/>
                </a:moveTo>
                <a:cubicBezTo>
                  <a:pt x="791" y="153"/>
                  <a:pt x="791" y="152"/>
                  <a:pt x="789" y="152"/>
                </a:cubicBezTo>
                <a:cubicBezTo>
                  <a:pt x="791" y="154"/>
                  <a:pt x="794" y="153"/>
                  <a:pt x="793" y="151"/>
                </a:cubicBezTo>
                <a:close/>
                <a:moveTo>
                  <a:pt x="801" y="151"/>
                </a:moveTo>
                <a:cubicBezTo>
                  <a:pt x="801" y="150"/>
                  <a:pt x="801" y="150"/>
                  <a:pt x="801" y="150"/>
                </a:cubicBezTo>
                <a:cubicBezTo>
                  <a:pt x="802" y="149"/>
                  <a:pt x="802" y="149"/>
                  <a:pt x="801" y="149"/>
                </a:cubicBezTo>
                <a:cubicBezTo>
                  <a:pt x="799" y="147"/>
                  <a:pt x="799" y="148"/>
                  <a:pt x="798" y="148"/>
                </a:cubicBezTo>
                <a:cubicBezTo>
                  <a:pt x="797" y="147"/>
                  <a:pt x="798" y="147"/>
                  <a:pt x="798" y="146"/>
                </a:cubicBezTo>
                <a:cubicBezTo>
                  <a:pt x="797" y="146"/>
                  <a:pt x="796" y="145"/>
                  <a:pt x="795" y="143"/>
                </a:cubicBezTo>
                <a:cubicBezTo>
                  <a:pt x="792" y="143"/>
                  <a:pt x="789" y="145"/>
                  <a:pt x="785" y="146"/>
                </a:cubicBezTo>
                <a:cubicBezTo>
                  <a:pt x="787" y="148"/>
                  <a:pt x="788" y="146"/>
                  <a:pt x="790" y="149"/>
                </a:cubicBezTo>
                <a:cubicBezTo>
                  <a:pt x="789" y="150"/>
                  <a:pt x="788" y="148"/>
                  <a:pt x="787" y="149"/>
                </a:cubicBezTo>
                <a:cubicBezTo>
                  <a:pt x="787" y="150"/>
                  <a:pt x="788" y="151"/>
                  <a:pt x="789" y="152"/>
                </a:cubicBezTo>
                <a:cubicBezTo>
                  <a:pt x="790" y="151"/>
                  <a:pt x="790" y="149"/>
                  <a:pt x="792" y="148"/>
                </a:cubicBezTo>
                <a:cubicBezTo>
                  <a:pt x="793" y="148"/>
                  <a:pt x="794" y="152"/>
                  <a:pt x="795" y="151"/>
                </a:cubicBezTo>
                <a:cubicBezTo>
                  <a:pt x="795" y="150"/>
                  <a:pt x="796" y="150"/>
                  <a:pt x="797" y="151"/>
                </a:cubicBezTo>
                <a:cubicBezTo>
                  <a:pt x="795" y="152"/>
                  <a:pt x="795" y="153"/>
                  <a:pt x="795" y="154"/>
                </a:cubicBezTo>
                <a:cubicBezTo>
                  <a:pt x="797" y="153"/>
                  <a:pt x="798" y="147"/>
                  <a:pt x="801" y="151"/>
                </a:cubicBezTo>
                <a:close/>
                <a:moveTo>
                  <a:pt x="764" y="92"/>
                </a:moveTo>
                <a:cubicBezTo>
                  <a:pt x="763" y="89"/>
                  <a:pt x="768" y="86"/>
                  <a:pt x="763" y="90"/>
                </a:cubicBezTo>
                <a:cubicBezTo>
                  <a:pt x="762" y="90"/>
                  <a:pt x="761" y="95"/>
                  <a:pt x="762" y="93"/>
                </a:cubicBezTo>
                <a:cubicBezTo>
                  <a:pt x="762" y="92"/>
                  <a:pt x="763" y="92"/>
                  <a:pt x="764" y="92"/>
                </a:cubicBezTo>
                <a:close/>
                <a:moveTo>
                  <a:pt x="812" y="148"/>
                </a:moveTo>
                <a:cubicBezTo>
                  <a:pt x="815" y="149"/>
                  <a:pt x="815" y="143"/>
                  <a:pt x="818" y="146"/>
                </a:cubicBezTo>
                <a:cubicBezTo>
                  <a:pt x="818" y="145"/>
                  <a:pt x="819" y="144"/>
                  <a:pt x="819" y="143"/>
                </a:cubicBezTo>
                <a:cubicBezTo>
                  <a:pt x="817" y="141"/>
                  <a:pt x="813" y="149"/>
                  <a:pt x="812" y="143"/>
                </a:cubicBezTo>
                <a:cubicBezTo>
                  <a:pt x="810" y="144"/>
                  <a:pt x="809" y="147"/>
                  <a:pt x="810" y="145"/>
                </a:cubicBezTo>
                <a:cubicBezTo>
                  <a:pt x="812" y="145"/>
                  <a:pt x="811" y="147"/>
                  <a:pt x="812" y="148"/>
                </a:cubicBezTo>
                <a:close/>
                <a:moveTo>
                  <a:pt x="928" y="242"/>
                </a:moveTo>
                <a:cubicBezTo>
                  <a:pt x="928" y="243"/>
                  <a:pt x="928" y="244"/>
                  <a:pt x="929" y="243"/>
                </a:cubicBezTo>
                <a:cubicBezTo>
                  <a:pt x="929" y="242"/>
                  <a:pt x="930" y="242"/>
                  <a:pt x="930" y="241"/>
                </a:cubicBezTo>
                <a:cubicBezTo>
                  <a:pt x="928" y="240"/>
                  <a:pt x="925" y="242"/>
                  <a:pt x="927" y="243"/>
                </a:cubicBezTo>
                <a:cubicBezTo>
                  <a:pt x="927" y="243"/>
                  <a:pt x="927" y="242"/>
                  <a:pt x="928" y="242"/>
                </a:cubicBezTo>
                <a:close/>
                <a:moveTo>
                  <a:pt x="849" y="100"/>
                </a:moveTo>
                <a:cubicBezTo>
                  <a:pt x="847" y="100"/>
                  <a:pt x="848" y="99"/>
                  <a:pt x="846" y="97"/>
                </a:cubicBezTo>
                <a:cubicBezTo>
                  <a:pt x="844" y="97"/>
                  <a:pt x="848" y="100"/>
                  <a:pt x="846" y="100"/>
                </a:cubicBezTo>
                <a:cubicBezTo>
                  <a:pt x="846" y="99"/>
                  <a:pt x="845" y="102"/>
                  <a:pt x="844" y="99"/>
                </a:cubicBezTo>
                <a:cubicBezTo>
                  <a:pt x="842" y="97"/>
                  <a:pt x="845" y="97"/>
                  <a:pt x="844" y="95"/>
                </a:cubicBezTo>
                <a:cubicBezTo>
                  <a:pt x="842" y="94"/>
                  <a:pt x="841" y="97"/>
                  <a:pt x="839" y="96"/>
                </a:cubicBezTo>
                <a:cubicBezTo>
                  <a:pt x="842" y="99"/>
                  <a:pt x="834" y="102"/>
                  <a:pt x="836" y="108"/>
                </a:cubicBezTo>
                <a:cubicBezTo>
                  <a:pt x="841" y="107"/>
                  <a:pt x="844" y="104"/>
                  <a:pt x="848" y="103"/>
                </a:cubicBezTo>
                <a:cubicBezTo>
                  <a:pt x="848" y="102"/>
                  <a:pt x="847" y="100"/>
                  <a:pt x="848" y="100"/>
                </a:cubicBezTo>
                <a:cubicBezTo>
                  <a:pt x="849" y="100"/>
                  <a:pt x="849" y="100"/>
                  <a:pt x="849" y="100"/>
                </a:cubicBezTo>
                <a:close/>
                <a:moveTo>
                  <a:pt x="855" y="105"/>
                </a:moveTo>
                <a:cubicBezTo>
                  <a:pt x="856" y="106"/>
                  <a:pt x="858" y="108"/>
                  <a:pt x="857" y="106"/>
                </a:cubicBezTo>
                <a:cubicBezTo>
                  <a:pt x="857" y="105"/>
                  <a:pt x="856" y="106"/>
                  <a:pt x="855" y="104"/>
                </a:cubicBezTo>
                <a:cubicBezTo>
                  <a:pt x="854" y="105"/>
                  <a:pt x="855" y="106"/>
                  <a:pt x="854" y="106"/>
                </a:cubicBezTo>
                <a:cubicBezTo>
                  <a:pt x="855" y="107"/>
                  <a:pt x="854" y="108"/>
                  <a:pt x="854" y="109"/>
                </a:cubicBezTo>
                <a:cubicBezTo>
                  <a:pt x="856" y="110"/>
                  <a:pt x="855" y="107"/>
                  <a:pt x="855" y="105"/>
                </a:cubicBezTo>
                <a:close/>
                <a:moveTo>
                  <a:pt x="921" y="15"/>
                </a:moveTo>
                <a:cubicBezTo>
                  <a:pt x="920" y="13"/>
                  <a:pt x="919" y="14"/>
                  <a:pt x="918" y="13"/>
                </a:cubicBezTo>
                <a:cubicBezTo>
                  <a:pt x="918" y="10"/>
                  <a:pt x="921" y="11"/>
                  <a:pt x="922" y="9"/>
                </a:cubicBezTo>
                <a:cubicBezTo>
                  <a:pt x="919" y="8"/>
                  <a:pt x="917" y="7"/>
                  <a:pt x="914" y="6"/>
                </a:cubicBezTo>
                <a:cubicBezTo>
                  <a:pt x="913" y="4"/>
                  <a:pt x="913" y="3"/>
                  <a:pt x="912" y="1"/>
                </a:cubicBezTo>
                <a:cubicBezTo>
                  <a:pt x="904" y="1"/>
                  <a:pt x="889" y="0"/>
                  <a:pt x="893" y="13"/>
                </a:cubicBezTo>
                <a:cubicBezTo>
                  <a:pt x="902" y="20"/>
                  <a:pt x="911" y="13"/>
                  <a:pt x="921" y="15"/>
                </a:cubicBezTo>
                <a:close/>
                <a:moveTo>
                  <a:pt x="928" y="17"/>
                </a:moveTo>
                <a:cubicBezTo>
                  <a:pt x="929" y="15"/>
                  <a:pt x="931" y="17"/>
                  <a:pt x="932" y="15"/>
                </a:cubicBezTo>
                <a:cubicBezTo>
                  <a:pt x="929" y="12"/>
                  <a:pt x="927" y="12"/>
                  <a:pt x="925" y="10"/>
                </a:cubicBezTo>
                <a:cubicBezTo>
                  <a:pt x="925" y="11"/>
                  <a:pt x="923" y="12"/>
                  <a:pt x="922" y="14"/>
                </a:cubicBezTo>
                <a:cubicBezTo>
                  <a:pt x="923" y="15"/>
                  <a:pt x="925" y="16"/>
                  <a:pt x="926" y="15"/>
                </a:cubicBezTo>
                <a:cubicBezTo>
                  <a:pt x="926" y="14"/>
                  <a:pt x="925" y="12"/>
                  <a:pt x="927" y="11"/>
                </a:cubicBezTo>
                <a:cubicBezTo>
                  <a:pt x="929" y="14"/>
                  <a:pt x="929" y="15"/>
                  <a:pt x="928" y="17"/>
                </a:cubicBezTo>
                <a:close/>
                <a:moveTo>
                  <a:pt x="242" y="891"/>
                </a:moveTo>
                <a:cubicBezTo>
                  <a:pt x="242" y="891"/>
                  <a:pt x="241" y="889"/>
                  <a:pt x="241" y="889"/>
                </a:cubicBezTo>
                <a:cubicBezTo>
                  <a:pt x="242" y="889"/>
                  <a:pt x="243" y="889"/>
                  <a:pt x="244" y="891"/>
                </a:cubicBezTo>
                <a:cubicBezTo>
                  <a:pt x="246" y="893"/>
                  <a:pt x="242" y="893"/>
                  <a:pt x="244" y="895"/>
                </a:cubicBezTo>
                <a:cubicBezTo>
                  <a:pt x="249" y="883"/>
                  <a:pt x="265" y="896"/>
                  <a:pt x="269" y="885"/>
                </a:cubicBezTo>
                <a:cubicBezTo>
                  <a:pt x="270" y="886"/>
                  <a:pt x="271" y="887"/>
                  <a:pt x="272" y="887"/>
                </a:cubicBezTo>
                <a:cubicBezTo>
                  <a:pt x="271" y="882"/>
                  <a:pt x="278" y="886"/>
                  <a:pt x="277" y="881"/>
                </a:cubicBezTo>
                <a:cubicBezTo>
                  <a:pt x="279" y="885"/>
                  <a:pt x="282" y="881"/>
                  <a:pt x="283" y="879"/>
                </a:cubicBezTo>
                <a:cubicBezTo>
                  <a:pt x="289" y="882"/>
                  <a:pt x="292" y="875"/>
                  <a:pt x="298" y="876"/>
                </a:cubicBezTo>
                <a:cubicBezTo>
                  <a:pt x="298" y="875"/>
                  <a:pt x="299" y="874"/>
                  <a:pt x="298" y="872"/>
                </a:cubicBezTo>
                <a:cubicBezTo>
                  <a:pt x="300" y="876"/>
                  <a:pt x="301" y="874"/>
                  <a:pt x="299" y="872"/>
                </a:cubicBezTo>
                <a:cubicBezTo>
                  <a:pt x="300" y="871"/>
                  <a:pt x="300" y="871"/>
                  <a:pt x="300" y="870"/>
                </a:cubicBezTo>
                <a:cubicBezTo>
                  <a:pt x="302" y="872"/>
                  <a:pt x="301" y="873"/>
                  <a:pt x="303" y="873"/>
                </a:cubicBezTo>
                <a:cubicBezTo>
                  <a:pt x="304" y="873"/>
                  <a:pt x="301" y="869"/>
                  <a:pt x="304" y="872"/>
                </a:cubicBezTo>
                <a:cubicBezTo>
                  <a:pt x="305" y="871"/>
                  <a:pt x="305" y="868"/>
                  <a:pt x="303" y="867"/>
                </a:cubicBezTo>
                <a:cubicBezTo>
                  <a:pt x="302" y="868"/>
                  <a:pt x="303" y="869"/>
                  <a:pt x="303" y="870"/>
                </a:cubicBezTo>
                <a:cubicBezTo>
                  <a:pt x="301" y="867"/>
                  <a:pt x="296" y="865"/>
                  <a:pt x="297" y="869"/>
                </a:cubicBezTo>
                <a:cubicBezTo>
                  <a:pt x="292" y="866"/>
                  <a:pt x="284" y="865"/>
                  <a:pt x="280" y="871"/>
                </a:cubicBezTo>
                <a:cubicBezTo>
                  <a:pt x="276" y="871"/>
                  <a:pt x="269" y="869"/>
                  <a:pt x="268" y="874"/>
                </a:cubicBezTo>
                <a:cubicBezTo>
                  <a:pt x="266" y="872"/>
                  <a:pt x="264" y="876"/>
                  <a:pt x="262" y="875"/>
                </a:cubicBezTo>
                <a:cubicBezTo>
                  <a:pt x="263" y="876"/>
                  <a:pt x="263" y="877"/>
                  <a:pt x="262" y="878"/>
                </a:cubicBezTo>
                <a:cubicBezTo>
                  <a:pt x="253" y="878"/>
                  <a:pt x="248" y="885"/>
                  <a:pt x="238" y="886"/>
                </a:cubicBezTo>
                <a:cubicBezTo>
                  <a:pt x="240" y="890"/>
                  <a:pt x="235" y="889"/>
                  <a:pt x="235" y="891"/>
                </a:cubicBezTo>
                <a:cubicBezTo>
                  <a:pt x="238" y="890"/>
                  <a:pt x="240" y="892"/>
                  <a:pt x="242" y="891"/>
                </a:cubicBezTo>
                <a:close/>
                <a:moveTo>
                  <a:pt x="133" y="564"/>
                </a:moveTo>
                <a:cubicBezTo>
                  <a:pt x="134" y="563"/>
                  <a:pt x="135" y="563"/>
                  <a:pt x="136" y="562"/>
                </a:cubicBezTo>
                <a:cubicBezTo>
                  <a:pt x="135" y="560"/>
                  <a:pt x="134" y="560"/>
                  <a:pt x="134" y="558"/>
                </a:cubicBezTo>
                <a:cubicBezTo>
                  <a:pt x="135" y="558"/>
                  <a:pt x="136" y="559"/>
                  <a:pt x="137" y="560"/>
                </a:cubicBezTo>
                <a:cubicBezTo>
                  <a:pt x="138" y="559"/>
                  <a:pt x="140" y="557"/>
                  <a:pt x="138" y="555"/>
                </a:cubicBezTo>
                <a:cubicBezTo>
                  <a:pt x="136" y="557"/>
                  <a:pt x="132" y="555"/>
                  <a:pt x="131" y="559"/>
                </a:cubicBezTo>
                <a:cubicBezTo>
                  <a:pt x="132" y="561"/>
                  <a:pt x="132" y="561"/>
                  <a:pt x="133" y="564"/>
                </a:cubicBezTo>
                <a:close/>
                <a:moveTo>
                  <a:pt x="180" y="597"/>
                </a:moveTo>
                <a:cubicBezTo>
                  <a:pt x="178" y="594"/>
                  <a:pt x="176" y="594"/>
                  <a:pt x="175" y="592"/>
                </a:cubicBezTo>
                <a:cubicBezTo>
                  <a:pt x="174" y="593"/>
                  <a:pt x="172" y="593"/>
                  <a:pt x="173" y="595"/>
                </a:cubicBezTo>
                <a:cubicBezTo>
                  <a:pt x="173" y="594"/>
                  <a:pt x="174" y="595"/>
                  <a:pt x="174" y="595"/>
                </a:cubicBezTo>
                <a:cubicBezTo>
                  <a:pt x="173" y="596"/>
                  <a:pt x="173" y="596"/>
                  <a:pt x="173" y="597"/>
                </a:cubicBezTo>
                <a:cubicBezTo>
                  <a:pt x="176" y="595"/>
                  <a:pt x="177" y="598"/>
                  <a:pt x="180" y="597"/>
                </a:cubicBezTo>
                <a:close/>
                <a:moveTo>
                  <a:pt x="193" y="583"/>
                </a:moveTo>
                <a:cubicBezTo>
                  <a:pt x="192" y="582"/>
                  <a:pt x="193" y="578"/>
                  <a:pt x="196" y="579"/>
                </a:cubicBezTo>
                <a:cubicBezTo>
                  <a:pt x="196" y="577"/>
                  <a:pt x="193" y="576"/>
                  <a:pt x="194" y="575"/>
                </a:cubicBezTo>
                <a:cubicBezTo>
                  <a:pt x="196" y="573"/>
                  <a:pt x="198" y="575"/>
                  <a:pt x="198" y="577"/>
                </a:cubicBezTo>
                <a:cubicBezTo>
                  <a:pt x="198" y="575"/>
                  <a:pt x="199" y="573"/>
                  <a:pt x="197" y="569"/>
                </a:cubicBezTo>
                <a:cubicBezTo>
                  <a:pt x="195" y="570"/>
                  <a:pt x="198" y="573"/>
                  <a:pt x="197" y="574"/>
                </a:cubicBezTo>
                <a:cubicBezTo>
                  <a:pt x="193" y="572"/>
                  <a:pt x="193" y="576"/>
                  <a:pt x="193" y="578"/>
                </a:cubicBezTo>
                <a:cubicBezTo>
                  <a:pt x="192" y="578"/>
                  <a:pt x="192" y="577"/>
                  <a:pt x="191" y="577"/>
                </a:cubicBezTo>
                <a:cubicBezTo>
                  <a:pt x="191" y="575"/>
                  <a:pt x="193" y="575"/>
                  <a:pt x="191" y="573"/>
                </a:cubicBezTo>
                <a:cubicBezTo>
                  <a:pt x="189" y="576"/>
                  <a:pt x="188" y="576"/>
                  <a:pt x="185" y="577"/>
                </a:cubicBezTo>
                <a:cubicBezTo>
                  <a:pt x="189" y="579"/>
                  <a:pt x="187" y="582"/>
                  <a:pt x="189" y="584"/>
                </a:cubicBezTo>
                <a:cubicBezTo>
                  <a:pt x="189" y="581"/>
                  <a:pt x="194" y="586"/>
                  <a:pt x="193" y="583"/>
                </a:cubicBezTo>
                <a:close/>
                <a:moveTo>
                  <a:pt x="178" y="561"/>
                </a:moveTo>
                <a:cubicBezTo>
                  <a:pt x="180" y="562"/>
                  <a:pt x="180" y="561"/>
                  <a:pt x="181" y="559"/>
                </a:cubicBezTo>
                <a:cubicBezTo>
                  <a:pt x="182" y="561"/>
                  <a:pt x="182" y="562"/>
                  <a:pt x="182" y="563"/>
                </a:cubicBezTo>
                <a:cubicBezTo>
                  <a:pt x="183" y="560"/>
                  <a:pt x="186" y="558"/>
                  <a:pt x="184" y="554"/>
                </a:cubicBezTo>
                <a:cubicBezTo>
                  <a:pt x="185" y="555"/>
                  <a:pt x="186" y="556"/>
                  <a:pt x="187" y="555"/>
                </a:cubicBezTo>
                <a:cubicBezTo>
                  <a:pt x="182" y="550"/>
                  <a:pt x="179" y="557"/>
                  <a:pt x="175" y="559"/>
                </a:cubicBezTo>
                <a:cubicBezTo>
                  <a:pt x="175" y="558"/>
                  <a:pt x="178" y="560"/>
                  <a:pt x="177" y="560"/>
                </a:cubicBezTo>
                <a:cubicBezTo>
                  <a:pt x="173" y="559"/>
                  <a:pt x="172" y="566"/>
                  <a:pt x="170" y="567"/>
                </a:cubicBezTo>
                <a:cubicBezTo>
                  <a:pt x="173" y="566"/>
                  <a:pt x="177" y="564"/>
                  <a:pt x="178" y="561"/>
                </a:cubicBezTo>
                <a:close/>
                <a:moveTo>
                  <a:pt x="786" y="675"/>
                </a:moveTo>
                <a:cubicBezTo>
                  <a:pt x="789" y="675"/>
                  <a:pt x="789" y="677"/>
                  <a:pt x="793" y="676"/>
                </a:cubicBezTo>
                <a:cubicBezTo>
                  <a:pt x="795" y="678"/>
                  <a:pt x="791" y="680"/>
                  <a:pt x="795" y="681"/>
                </a:cubicBezTo>
                <a:cubicBezTo>
                  <a:pt x="794" y="678"/>
                  <a:pt x="798" y="674"/>
                  <a:pt x="794" y="675"/>
                </a:cubicBezTo>
                <a:cubicBezTo>
                  <a:pt x="800" y="673"/>
                  <a:pt x="797" y="669"/>
                  <a:pt x="798" y="664"/>
                </a:cubicBezTo>
                <a:cubicBezTo>
                  <a:pt x="797" y="666"/>
                  <a:pt x="795" y="666"/>
                  <a:pt x="794" y="666"/>
                </a:cubicBezTo>
                <a:cubicBezTo>
                  <a:pt x="791" y="661"/>
                  <a:pt x="797" y="663"/>
                  <a:pt x="797" y="661"/>
                </a:cubicBezTo>
                <a:cubicBezTo>
                  <a:pt x="797" y="661"/>
                  <a:pt x="794" y="657"/>
                  <a:pt x="796" y="656"/>
                </a:cubicBezTo>
                <a:cubicBezTo>
                  <a:pt x="794" y="656"/>
                  <a:pt x="791" y="649"/>
                  <a:pt x="789" y="654"/>
                </a:cubicBezTo>
                <a:cubicBezTo>
                  <a:pt x="790" y="654"/>
                  <a:pt x="791" y="654"/>
                  <a:pt x="792" y="655"/>
                </a:cubicBezTo>
                <a:cubicBezTo>
                  <a:pt x="793" y="660"/>
                  <a:pt x="788" y="657"/>
                  <a:pt x="788" y="662"/>
                </a:cubicBezTo>
                <a:cubicBezTo>
                  <a:pt x="787" y="661"/>
                  <a:pt x="788" y="659"/>
                  <a:pt x="786" y="661"/>
                </a:cubicBezTo>
                <a:cubicBezTo>
                  <a:pt x="786" y="662"/>
                  <a:pt x="787" y="662"/>
                  <a:pt x="788" y="664"/>
                </a:cubicBezTo>
                <a:cubicBezTo>
                  <a:pt x="785" y="664"/>
                  <a:pt x="788" y="667"/>
                  <a:pt x="789" y="666"/>
                </a:cubicBezTo>
                <a:cubicBezTo>
                  <a:pt x="788" y="670"/>
                  <a:pt x="786" y="671"/>
                  <a:pt x="786" y="675"/>
                </a:cubicBezTo>
                <a:close/>
                <a:moveTo>
                  <a:pt x="807" y="580"/>
                </a:moveTo>
                <a:cubicBezTo>
                  <a:pt x="804" y="582"/>
                  <a:pt x="804" y="582"/>
                  <a:pt x="804" y="582"/>
                </a:cubicBezTo>
                <a:cubicBezTo>
                  <a:pt x="806" y="586"/>
                  <a:pt x="806" y="586"/>
                  <a:pt x="806" y="586"/>
                </a:cubicBezTo>
                <a:cubicBezTo>
                  <a:pt x="807" y="584"/>
                  <a:pt x="808" y="583"/>
                  <a:pt x="807" y="580"/>
                </a:cubicBezTo>
                <a:close/>
                <a:moveTo>
                  <a:pt x="899" y="212"/>
                </a:moveTo>
                <a:cubicBezTo>
                  <a:pt x="898" y="213"/>
                  <a:pt x="894" y="211"/>
                  <a:pt x="894" y="214"/>
                </a:cubicBezTo>
                <a:cubicBezTo>
                  <a:pt x="896" y="215"/>
                  <a:pt x="894" y="219"/>
                  <a:pt x="892" y="221"/>
                </a:cubicBezTo>
                <a:cubicBezTo>
                  <a:pt x="891" y="220"/>
                  <a:pt x="890" y="218"/>
                  <a:pt x="889" y="218"/>
                </a:cubicBezTo>
                <a:cubicBezTo>
                  <a:pt x="893" y="224"/>
                  <a:pt x="884" y="226"/>
                  <a:pt x="885" y="229"/>
                </a:cubicBezTo>
                <a:cubicBezTo>
                  <a:pt x="893" y="224"/>
                  <a:pt x="896" y="214"/>
                  <a:pt x="905" y="211"/>
                </a:cubicBezTo>
                <a:cubicBezTo>
                  <a:pt x="904" y="208"/>
                  <a:pt x="903" y="212"/>
                  <a:pt x="902" y="210"/>
                </a:cubicBezTo>
                <a:cubicBezTo>
                  <a:pt x="906" y="209"/>
                  <a:pt x="901" y="207"/>
                  <a:pt x="905" y="207"/>
                </a:cubicBezTo>
                <a:cubicBezTo>
                  <a:pt x="901" y="203"/>
                  <a:pt x="897" y="208"/>
                  <a:pt x="899" y="212"/>
                </a:cubicBezTo>
                <a:close/>
                <a:moveTo>
                  <a:pt x="896" y="130"/>
                </a:moveTo>
                <a:cubicBezTo>
                  <a:pt x="896" y="132"/>
                  <a:pt x="897" y="133"/>
                  <a:pt x="898" y="133"/>
                </a:cubicBezTo>
                <a:cubicBezTo>
                  <a:pt x="898" y="132"/>
                  <a:pt x="896" y="130"/>
                  <a:pt x="898" y="129"/>
                </a:cubicBezTo>
                <a:cubicBezTo>
                  <a:pt x="906" y="137"/>
                  <a:pt x="912" y="123"/>
                  <a:pt x="913" y="118"/>
                </a:cubicBezTo>
                <a:cubicBezTo>
                  <a:pt x="914" y="119"/>
                  <a:pt x="914" y="120"/>
                  <a:pt x="915" y="120"/>
                </a:cubicBezTo>
                <a:cubicBezTo>
                  <a:pt x="914" y="117"/>
                  <a:pt x="916" y="114"/>
                  <a:pt x="915" y="111"/>
                </a:cubicBezTo>
                <a:cubicBezTo>
                  <a:pt x="913" y="111"/>
                  <a:pt x="913" y="111"/>
                  <a:pt x="912" y="113"/>
                </a:cubicBezTo>
                <a:cubicBezTo>
                  <a:pt x="909" y="109"/>
                  <a:pt x="909" y="109"/>
                  <a:pt x="909" y="109"/>
                </a:cubicBezTo>
                <a:cubicBezTo>
                  <a:pt x="904" y="107"/>
                  <a:pt x="903" y="116"/>
                  <a:pt x="900" y="113"/>
                </a:cubicBezTo>
                <a:cubicBezTo>
                  <a:pt x="903" y="118"/>
                  <a:pt x="897" y="118"/>
                  <a:pt x="898" y="122"/>
                </a:cubicBezTo>
                <a:cubicBezTo>
                  <a:pt x="896" y="121"/>
                  <a:pt x="897" y="118"/>
                  <a:pt x="894" y="118"/>
                </a:cubicBezTo>
                <a:cubicBezTo>
                  <a:pt x="893" y="121"/>
                  <a:pt x="896" y="125"/>
                  <a:pt x="893" y="127"/>
                </a:cubicBezTo>
                <a:cubicBezTo>
                  <a:pt x="892" y="125"/>
                  <a:pt x="891" y="127"/>
                  <a:pt x="890" y="125"/>
                </a:cubicBezTo>
                <a:cubicBezTo>
                  <a:pt x="889" y="127"/>
                  <a:pt x="888" y="126"/>
                  <a:pt x="886" y="127"/>
                </a:cubicBezTo>
                <a:cubicBezTo>
                  <a:pt x="888" y="132"/>
                  <a:pt x="878" y="132"/>
                  <a:pt x="880" y="139"/>
                </a:cubicBezTo>
                <a:cubicBezTo>
                  <a:pt x="883" y="135"/>
                  <a:pt x="890" y="125"/>
                  <a:pt x="896" y="130"/>
                </a:cubicBezTo>
                <a:close/>
                <a:moveTo>
                  <a:pt x="863" y="19"/>
                </a:moveTo>
                <a:cubicBezTo>
                  <a:pt x="864" y="21"/>
                  <a:pt x="863" y="21"/>
                  <a:pt x="864" y="23"/>
                </a:cubicBezTo>
                <a:cubicBezTo>
                  <a:pt x="865" y="21"/>
                  <a:pt x="866" y="24"/>
                  <a:pt x="867" y="24"/>
                </a:cubicBezTo>
                <a:cubicBezTo>
                  <a:pt x="869" y="20"/>
                  <a:pt x="870" y="22"/>
                  <a:pt x="873" y="23"/>
                </a:cubicBezTo>
                <a:cubicBezTo>
                  <a:pt x="874" y="22"/>
                  <a:pt x="873" y="20"/>
                  <a:pt x="874" y="19"/>
                </a:cubicBezTo>
                <a:cubicBezTo>
                  <a:pt x="877" y="19"/>
                  <a:pt x="880" y="22"/>
                  <a:pt x="882" y="21"/>
                </a:cubicBezTo>
                <a:cubicBezTo>
                  <a:pt x="880" y="16"/>
                  <a:pt x="879" y="18"/>
                  <a:pt x="876" y="14"/>
                </a:cubicBezTo>
                <a:cubicBezTo>
                  <a:pt x="874" y="15"/>
                  <a:pt x="872" y="16"/>
                  <a:pt x="871" y="15"/>
                </a:cubicBezTo>
                <a:cubicBezTo>
                  <a:pt x="873" y="14"/>
                  <a:pt x="872" y="13"/>
                  <a:pt x="872" y="11"/>
                </a:cubicBezTo>
                <a:cubicBezTo>
                  <a:pt x="870" y="12"/>
                  <a:pt x="868" y="13"/>
                  <a:pt x="867" y="11"/>
                </a:cubicBezTo>
                <a:cubicBezTo>
                  <a:pt x="863" y="14"/>
                  <a:pt x="861" y="16"/>
                  <a:pt x="860" y="20"/>
                </a:cubicBezTo>
                <a:cubicBezTo>
                  <a:pt x="861" y="21"/>
                  <a:pt x="862" y="18"/>
                  <a:pt x="863" y="19"/>
                </a:cubicBezTo>
                <a:close/>
              </a:path>
            </a:pathLst>
          </a:custGeom>
          <a:blipFill>
            <a:blip r:embed="rId2"/>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7934B49-39E8-4910-B102-0C16A6BAF15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A6BC38E-D3CF-46CE-8711-D39775EB802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7934B49-39E8-4910-B102-0C16A6BAF15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A6BC38E-D3CF-46CE-8711-D39775EB802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7934B49-39E8-4910-B102-0C16A6BAF15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A6BC38E-D3CF-46CE-8711-D39775EB802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7934B49-39E8-4910-B102-0C16A6BAF15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A6BC38E-D3CF-46CE-8711-D39775EB802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3.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934B49-39E8-4910-B102-0C16A6BAF15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6BC38E-D3CF-46CE-8711-D39775EB8022}" type="slidenum">
              <a:rPr lang="zh-CN" altLang="en-US" smtClean="0"/>
            </a:fld>
            <a:endParaRPr lang="zh-CN" altLang="en-US"/>
          </a:p>
        </p:txBody>
      </p:sp>
      <p:pic>
        <p:nvPicPr>
          <p:cNvPr id="1026" name="Picture 2" descr="http://pic40.nipic.com/20140413/2126883_151601318000_2.jpg"/>
          <p:cNvPicPr>
            <a:picLocks noChangeAspect="1" noChangeArrowheads="1"/>
          </p:cNvPicPr>
          <p:nvPr userDrawn="1"/>
        </p:nvPicPr>
        <p:blipFill rotWithShape="1">
          <a:blip r:embed="rId12">
            <a:extLst>
              <a:ext uri="{28A0092B-C50C-407E-A947-70E740481C1C}">
                <a14:useLocalDpi xmlns:a14="http://schemas.microsoft.com/office/drawing/2010/main" val="0"/>
              </a:ext>
            </a:extLst>
          </a:blip>
          <a:srcRect l="1291" t="-140" r="4066" b="4528"/>
          <a:stretch>
            <a:fillRect/>
          </a:stretch>
        </p:blipFill>
        <p:spPr bwMode="auto">
          <a:xfrm rot="5400000">
            <a:off x="2662518" y="-2689410"/>
            <a:ext cx="6884894" cy="12209934"/>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userDrawn="1"/>
        </p:nvSpPr>
        <p:spPr>
          <a:xfrm>
            <a:off x="-19052" y="-114300"/>
            <a:ext cx="12228984" cy="7105654"/>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hdphoto" Target="../media/image5.wdp"/><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6.png"/><Relationship Id="rId1" Type="http://schemas.openxmlformats.org/officeDocument/2006/relationships/image" Target="../media/image15.jpe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jpeg"/><Relationship Id="rId1" Type="http://schemas.openxmlformats.org/officeDocument/2006/relationships/image" Target="../media/image19.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jpeg"/><Relationship Id="rId1" Type="http://schemas.openxmlformats.org/officeDocument/2006/relationships/image" Target="../media/image19.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jpeg"/><Relationship Id="rId1" Type="http://schemas.openxmlformats.org/officeDocument/2006/relationships/image" Target="../media/image19.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image" Target="../media/image1.jpeg"/><Relationship Id="rId2" Type="http://schemas.microsoft.com/office/2007/relationships/hdphoto" Target="../media/image7.wdp"/><Relationship Id="rId1"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9.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9.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9.jpeg"/><Relationship Id="rId1" Type="http://schemas.openxmlformats.org/officeDocument/2006/relationships/image" Target="../media/image8.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6.xml"/><Relationship Id="rId2" Type="http://schemas.openxmlformats.org/officeDocument/2006/relationships/image" Target="../media/image10.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1.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2.png"/><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a:extLst>
              <a:ext uri="{BEBA8EAE-BF5A-486C-A8C5-ECC9F3942E4B}">
                <a14:imgProps xmlns:a14="http://schemas.microsoft.com/office/drawing/2010/main">
                  <a14:imgLayer r:embed="rId2">
                    <a14:imgEffect>
                      <a14:saturation sat="200000"/>
                    </a14:imgEffect>
                  </a14:imgLayer>
                </a14:imgProps>
              </a:ext>
              <a:ext uri="{28A0092B-C50C-407E-A947-70E740481C1C}">
                <a14:useLocalDpi xmlns:a14="http://schemas.microsoft.com/office/drawing/2010/main" val="0"/>
              </a:ext>
            </a:extLst>
          </a:blip>
          <a:srcRect l="6005" t="14306" r="-2" b="11745"/>
          <a:stretch>
            <a:fillRect/>
          </a:stretch>
        </p:blipFill>
        <p:spPr>
          <a:xfrm rot="10800000">
            <a:off x="-4" y="-26895"/>
            <a:ext cx="12209932" cy="6898342"/>
          </a:xfrm>
          <a:prstGeom prst="rect">
            <a:avLst/>
          </a:prstGeom>
        </p:spPr>
      </p:pic>
      <p:sp>
        <p:nvSpPr>
          <p:cNvPr id="5" name="矩形 4"/>
          <p:cNvSpPr/>
          <p:nvPr/>
        </p:nvSpPr>
        <p:spPr>
          <a:xfrm>
            <a:off x="4746809" y="2064123"/>
            <a:ext cx="2716306" cy="2716306"/>
          </a:xfrm>
          <a:prstGeom prst="rect">
            <a:avLst/>
          </a:prstGeom>
          <a:noFill/>
          <a:ln w="152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7637930" y="2064123"/>
            <a:ext cx="2259106" cy="1210757"/>
            <a:chOff x="7637930" y="1975114"/>
            <a:chExt cx="2259106" cy="1210757"/>
          </a:xfrm>
        </p:grpSpPr>
        <p:sp>
          <p:nvSpPr>
            <p:cNvPr id="6" name="文本框 5"/>
            <p:cNvSpPr txBox="1"/>
            <p:nvPr/>
          </p:nvSpPr>
          <p:spPr>
            <a:xfrm>
              <a:off x="7637930" y="1975114"/>
              <a:ext cx="2259106" cy="400110"/>
            </a:xfrm>
            <a:prstGeom prst="rect">
              <a:avLst/>
            </a:prstGeom>
            <a:noFill/>
          </p:spPr>
          <p:txBody>
            <a:bodyPr wrap="square" rtlCol="0">
              <a:spAutoFit/>
            </a:bodyPr>
            <a:lstStyle/>
            <a:p>
              <a:r>
                <a:rPr lang="en-US" altLang="zh-CN" sz="2000" dirty="0" smtClean="0">
                  <a:solidFill>
                    <a:schemeClr val="accent1">
                      <a:lumMod val="20000"/>
                      <a:lumOff val="80000"/>
                    </a:schemeClr>
                  </a:solidFill>
                  <a:cs typeface="+mn-ea"/>
                  <a:sym typeface="+mn-lt"/>
                </a:rPr>
                <a:t>Watercolor</a:t>
              </a:r>
              <a:endParaRPr lang="zh-CN" altLang="en-US" sz="2000" dirty="0">
                <a:solidFill>
                  <a:schemeClr val="accent1">
                    <a:lumMod val="20000"/>
                    <a:lumOff val="80000"/>
                  </a:schemeClr>
                </a:solidFill>
                <a:cs typeface="+mn-ea"/>
                <a:sym typeface="+mn-lt"/>
              </a:endParaRPr>
            </a:p>
          </p:txBody>
        </p:sp>
        <p:sp>
          <p:nvSpPr>
            <p:cNvPr id="7" name="文本框 6"/>
            <p:cNvSpPr txBox="1"/>
            <p:nvPr/>
          </p:nvSpPr>
          <p:spPr>
            <a:xfrm>
              <a:off x="7637930" y="2380438"/>
              <a:ext cx="2259106" cy="400110"/>
            </a:xfrm>
            <a:prstGeom prst="rect">
              <a:avLst/>
            </a:prstGeom>
            <a:noFill/>
          </p:spPr>
          <p:txBody>
            <a:bodyPr wrap="square" rtlCol="0">
              <a:spAutoFit/>
            </a:bodyPr>
            <a:lstStyle/>
            <a:p>
              <a:r>
                <a:rPr lang="en-US" altLang="zh-CN" sz="2000" dirty="0" smtClean="0">
                  <a:solidFill>
                    <a:schemeClr val="accent1">
                      <a:lumMod val="20000"/>
                      <a:lumOff val="80000"/>
                    </a:schemeClr>
                  </a:solidFill>
                  <a:cs typeface="+mn-ea"/>
                  <a:sym typeface="+mn-lt"/>
                </a:rPr>
                <a:t>Style</a:t>
              </a:r>
              <a:endParaRPr lang="zh-CN" altLang="en-US" sz="2000" dirty="0">
                <a:solidFill>
                  <a:schemeClr val="accent1">
                    <a:lumMod val="20000"/>
                    <a:lumOff val="80000"/>
                  </a:schemeClr>
                </a:solidFill>
                <a:cs typeface="+mn-ea"/>
                <a:sym typeface="+mn-lt"/>
              </a:endParaRPr>
            </a:p>
          </p:txBody>
        </p:sp>
        <p:sp>
          <p:nvSpPr>
            <p:cNvPr id="8" name="文本框 7"/>
            <p:cNvSpPr txBox="1"/>
            <p:nvPr/>
          </p:nvSpPr>
          <p:spPr>
            <a:xfrm>
              <a:off x="7637930" y="2785761"/>
              <a:ext cx="2259106" cy="400110"/>
            </a:xfrm>
            <a:prstGeom prst="rect">
              <a:avLst/>
            </a:prstGeom>
            <a:noFill/>
          </p:spPr>
          <p:txBody>
            <a:bodyPr wrap="square" rtlCol="0">
              <a:spAutoFit/>
            </a:bodyPr>
            <a:lstStyle/>
            <a:p>
              <a:r>
                <a:rPr lang="en-US" altLang="zh-CN" sz="2000" dirty="0" smtClean="0">
                  <a:solidFill>
                    <a:schemeClr val="accent1">
                      <a:lumMod val="20000"/>
                      <a:lumOff val="80000"/>
                    </a:schemeClr>
                  </a:solidFill>
                  <a:cs typeface="+mn-ea"/>
                  <a:sym typeface="+mn-lt"/>
                </a:rPr>
                <a:t>PPT Template</a:t>
              </a:r>
              <a:endParaRPr lang="zh-CN" altLang="en-US" sz="2000" dirty="0">
                <a:solidFill>
                  <a:schemeClr val="accent1">
                    <a:lumMod val="20000"/>
                    <a:lumOff val="80000"/>
                  </a:schemeClr>
                </a:solidFill>
                <a:cs typeface="+mn-ea"/>
                <a:sym typeface="+mn-lt"/>
              </a:endParaRPr>
            </a:p>
          </p:txBody>
        </p:sp>
      </p:grpSp>
      <p:sp>
        <p:nvSpPr>
          <p:cNvPr id="10" name="文本框 9"/>
          <p:cNvSpPr txBox="1"/>
          <p:nvPr/>
        </p:nvSpPr>
        <p:spPr>
          <a:xfrm>
            <a:off x="4921624" y="2254201"/>
            <a:ext cx="2353235" cy="1138773"/>
          </a:xfrm>
          <a:prstGeom prst="rect">
            <a:avLst/>
          </a:prstGeom>
          <a:noFill/>
        </p:spPr>
        <p:txBody>
          <a:bodyPr wrap="square" rtlCol="0">
            <a:spAutoFit/>
          </a:bodyPr>
          <a:lstStyle/>
          <a:p>
            <a:r>
              <a:rPr lang="en-US" altLang="zh-CN" sz="6800" b="1" smtClean="0">
                <a:solidFill>
                  <a:schemeClr val="bg1"/>
                </a:solidFill>
                <a:cs typeface="+mn-ea"/>
                <a:sym typeface="+mn-lt"/>
              </a:rPr>
              <a:t>2019</a:t>
            </a:r>
            <a:endParaRPr lang="zh-CN" altLang="en-US" sz="6800" b="1" dirty="0">
              <a:solidFill>
                <a:schemeClr val="bg1"/>
              </a:solidFill>
              <a:cs typeface="+mn-ea"/>
              <a:sym typeface="+mn-lt"/>
            </a:endParaRPr>
          </a:p>
        </p:txBody>
      </p:sp>
      <p:grpSp>
        <p:nvGrpSpPr>
          <p:cNvPr id="2" name="组合 1"/>
          <p:cNvGrpSpPr/>
          <p:nvPr/>
        </p:nvGrpSpPr>
        <p:grpSpPr>
          <a:xfrm>
            <a:off x="4921624" y="3380888"/>
            <a:ext cx="2353235" cy="1249797"/>
            <a:chOff x="4921624" y="3380888"/>
            <a:chExt cx="2353235" cy="1249797"/>
          </a:xfrm>
        </p:grpSpPr>
        <p:sp>
          <p:nvSpPr>
            <p:cNvPr id="11" name="文本框 10"/>
            <p:cNvSpPr txBox="1"/>
            <p:nvPr/>
          </p:nvSpPr>
          <p:spPr>
            <a:xfrm>
              <a:off x="4921624" y="3380888"/>
              <a:ext cx="2353235" cy="523220"/>
            </a:xfrm>
            <a:prstGeom prst="rect">
              <a:avLst/>
            </a:prstGeom>
            <a:noFill/>
          </p:spPr>
          <p:txBody>
            <a:bodyPr wrap="square" rtlCol="0">
              <a:spAutoFit/>
            </a:bodyPr>
            <a:lstStyle/>
            <a:p>
              <a:r>
                <a:rPr lang="zh-CN" altLang="en-US" sz="2800" b="1" dirty="0" smtClean="0">
                  <a:solidFill>
                    <a:schemeClr val="bg1"/>
                  </a:solidFill>
                  <a:cs typeface="+mn-ea"/>
                  <a:sym typeface="+mn-lt"/>
                </a:rPr>
                <a:t>蓝色水彩通用</a:t>
              </a:r>
              <a:endParaRPr lang="zh-CN" altLang="en-US" sz="2800" b="1" dirty="0">
                <a:solidFill>
                  <a:schemeClr val="bg1"/>
                </a:solidFill>
                <a:cs typeface="+mn-ea"/>
                <a:sym typeface="+mn-lt"/>
              </a:endParaRPr>
            </a:p>
          </p:txBody>
        </p:sp>
        <p:sp>
          <p:nvSpPr>
            <p:cNvPr id="12" name="文本框 11"/>
            <p:cNvSpPr txBox="1"/>
            <p:nvPr/>
          </p:nvSpPr>
          <p:spPr>
            <a:xfrm>
              <a:off x="4921624" y="3892021"/>
              <a:ext cx="2353235" cy="738664"/>
            </a:xfrm>
            <a:prstGeom prst="rect">
              <a:avLst/>
            </a:prstGeom>
            <a:noFill/>
          </p:spPr>
          <p:txBody>
            <a:bodyPr wrap="square" rtlCol="0">
              <a:spAutoFit/>
            </a:bodyPr>
            <a:lstStyle/>
            <a:p>
              <a:r>
                <a:rPr lang="en-US" altLang="zh-CN" sz="4200" b="1" dirty="0" smtClean="0">
                  <a:solidFill>
                    <a:schemeClr val="bg1"/>
                  </a:solidFill>
                  <a:cs typeface="+mn-ea"/>
                  <a:sym typeface="+mn-lt"/>
                </a:rPr>
                <a:t>PPT</a:t>
              </a:r>
              <a:r>
                <a:rPr lang="zh-CN" altLang="en-US" sz="4200" b="1" dirty="0" smtClean="0">
                  <a:solidFill>
                    <a:schemeClr val="bg1"/>
                  </a:solidFill>
                  <a:cs typeface="+mn-ea"/>
                  <a:sym typeface="+mn-lt"/>
                </a:rPr>
                <a:t>模板</a:t>
              </a:r>
              <a:endParaRPr lang="zh-CN" altLang="en-US" sz="4200" b="1" dirty="0">
                <a:solidFill>
                  <a:schemeClr val="bg1"/>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0" advClick="0" advTm="3000"/>
    </mc:Choice>
    <mc:Fallback>
      <p:transition advClick="0"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heel(1)">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randombar(horizontal)">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ipe(left)">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220345" y="69215"/>
            <a:ext cx="6432551" cy="706755"/>
            <a:chOff x="366622" y="759752"/>
            <a:chExt cx="5460625" cy="706755"/>
          </a:xfrm>
        </p:grpSpPr>
        <p:sp>
          <p:nvSpPr>
            <p:cNvPr id="27" name="文本框 25"/>
            <p:cNvSpPr txBox="1"/>
            <p:nvPr/>
          </p:nvSpPr>
          <p:spPr>
            <a:xfrm>
              <a:off x="366622" y="870857"/>
              <a:ext cx="582666" cy="484626"/>
            </a:xfrm>
            <a:prstGeom prst="rect">
              <a:avLst/>
            </a:prstGeom>
            <a:noFill/>
          </p:spPr>
          <p:txBody>
            <a:bodyPr wrap="none" lIns="117208" tIns="58604" rIns="117208" bIns="58604">
              <a:prstTxWarp prst="textPlain">
                <a:avLst/>
              </a:prstTxWarp>
              <a:normAutofit fontScale="42500" lnSpcReduction="20000"/>
            </a:bodyPr>
            <a:lstStyle/>
            <a:p>
              <a:r>
                <a:rPr lang="en-US" sz="4800" dirty="0">
                  <a:solidFill>
                    <a:schemeClr val="accent1"/>
                  </a:solidFill>
                </a:rPr>
                <a:t>“</a:t>
              </a:r>
              <a:endParaRPr lang="en-US" sz="4800" dirty="0">
                <a:solidFill>
                  <a:schemeClr val="accent1"/>
                </a:solidFill>
              </a:endParaRPr>
            </a:p>
          </p:txBody>
        </p:sp>
        <p:sp>
          <p:nvSpPr>
            <p:cNvPr id="28" name="文本框 27"/>
            <p:cNvSpPr txBox="1"/>
            <p:nvPr/>
          </p:nvSpPr>
          <p:spPr>
            <a:xfrm>
              <a:off x="949177" y="759752"/>
              <a:ext cx="4878070" cy="706755"/>
            </a:xfrm>
            <a:prstGeom prst="rect">
              <a:avLst/>
            </a:prstGeom>
            <a:noFill/>
          </p:spPr>
          <p:txBody>
            <a:bodyPr wrap="square" rtlCol="0">
              <a:spAutoFit/>
            </a:bodyPr>
            <a:lstStyle/>
            <a:p>
              <a:pPr algn="ctr"/>
              <a:r>
                <a:rPr lang="en-US" altLang="zh-CN" sz="4000" b="1" dirty="0" smtClean="0">
                  <a:solidFill>
                    <a:schemeClr val="accent1"/>
                  </a:solidFill>
                  <a:cs typeface="+mn-ea"/>
                  <a:sym typeface="+mn-lt"/>
                </a:rPr>
                <a:t> </a:t>
              </a:r>
              <a:r>
                <a:rPr lang="zh-CN" altLang="en-US" sz="4000" b="1" dirty="0" smtClean="0">
                  <a:solidFill>
                    <a:schemeClr val="accent1"/>
                  </a:solidFill>
                  <a:cs typeface="+mn-ea"/>
                  <a:sym typeface="+mn-lt"/>
                </a:rPr>
                <a:t>功能性需求用例列表</a:t>
              </a:r>
              <a:endParaRPr lang="zh-CN" altLang="en-US" sz="4000" b="1" dirty="0" smtClean="0">
                <a:solidFill>
                  <a:schemeClr val="accent1"/>
                </a:solidFill>
                <a:cs typeface="+mn-ea"/>
                <a:sym typeface="+mn-lt"/>
              </a:endParaRPr>
            </a:p>
          </p:txBody>
        </p:sp>
      </p:grpSp>
      <p:pic>
        <p:nvPicPr>
          <p:cNvPr id="5" name="图片 4"/>
          <p:cNvPicPr>
            <a:picLocks noChangeAspect="1"/>
          </p:cNvPicPr>
          <p:nvPr/>
        </p:nvPicPr>
        <p:blipFill>
          <a:blip r:embed="rId1"/>
          <a:stretch>
            <a:fillRect/>
          </a:stretch>
        </p:blipFill>
        <p:spPr>
          <a:xfrm>
            <a:off x="1474470" y="755650"/>
            <a:ext cx="8039100" cy="61023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220345" y="69215"/>
            <a:ext cx="6432551" cy="706755"/>
            <a:chOff x="366622" y="759752"/>
            <a:chExt cx="5460625" cy="706755"/>
          </a:xfrm>
        </p:grpSpPr>
        <p:sp>
          <p:nvSpPr>
            <p:cNvPr id="27" name="文本框 25"/>
            <p:cNvSpPr txBox="1"/>
            <p:nvPr/>
          </p:nvSpPr>
          <p:spPr>
            <a:xfrm>
              <a:off x="366622" y="870857"/>
              <a:ext cx="582666" cy="484626"/>
            </a:xfrm>
            <a:prstGeom prst="rect">
              <a:avLst/>
            </a:prstGeom>
            <a:noFill/>
          </p:spPr>
          <p:txBody>
            <a:bodyPr wrap="none" lIns="117208" tIns="58604" rIns="117208" bIns="58604">
              <a:prstTxWarp prst="textPlain">
                <a:avLst/>
              </a:prstTxWarp>
              <a:normAutofit fontScale="42500" lnSpcReduction="20000"/>
            </a:bodyPr>
            <a:lstStyle/>
            <a:p>
              <a:r>
                <a:rPr lang="en-US" sz="4800" dirty="0">
                  <a:solidFill>
                    <a:schemeClr val="accent1"/>
                  </a:solidFill>
                </a:rPr>
                <a:t>“</a:t>
              </a:r>
              <a:endParaRPr lang="en-US" sz="4800" dirty="0">
                <a:solidFill>
                  <a:schemeClr val="accent1"/>
                </a:solidFill>
              </a:endParaRPr>
            </a:p>
          </p:txBody>
        </p:sp>
        <p:sp>
          <p:nvSpPr>
            <p:cNvPr id="28" name="文本框 27"/>
            <p:cNvSpPr txBox="1"/>
            <p:nvPr/>
          </p:nvSpPr>
          <p:spPr>
            <a:xfrm>
              <a:off x="949177" y="759752"/>
              <a:ext cx="4878070" cy="706755"/>
            </a:xfrm>
            <a:prstGeom prst="rect">
              <a:avLst/>
            </a:prstGeom>
            <a:noFill/>
          </p:spPr>
          <p:txBody>
            <a:bodyPr wrap="square" rtlCol="0">
              <a:spAutoFit/>
            </a:bodyPr>
            <a:lstStyle/>
            <a:p>
              <a:pPr algn="ctr"/>
              <a:r>
                <a:rPr lang="en-US" altLang="zh-CN" sz="4000" b="1" dirty="0" smtClean="0">
                  <a:solidFill>
                    <a:schemeClr val="accent1"/>
                  </a:solidFill>
                  <a:cs typeface="+mn-ea"/>
                  <a:sym typeface="+mn-lt"/>
                </a:rPr>
                <a:t> </a:t>
              </a:r>
              <a:r>
                <a:rPr lang="zh-CN" altLang="en-US" sz="4000" b="1" dirty="0" smtClean="0">
                  <a:solidFill>
                    <a:schemeClr val="accent1"/>
                  </a:solidFill>
                  <a:cs typeface="+mn-ea"/>
                  <a:sym typeface="+mn-lt"/>
                </a:rPr>
                <a:t>功能性需求用例列表</a:t>
              </a:r>
              <a:r>
                <a:rPr lang="en-US" altLang="zh-CN" sz="4000" b="1" dirty="0" smtClean="0">
                  <a:solidFill>
                    <a:schemeClr val="accent1"/>
                  </a:solidFill>
                  <a:cs typeface="+mn-ea"/>
                  <a:sym typeface="+mn-lt"/>
                </a:rPr>
                <a:t>-</a:t>
              </a:r>
              <a:r>
                <a:rPr lang="zh-CN" altLang="en-US" sz="4000" b="1" dirty="0" smtClean="0">
                  <a:solidFill>
                    <a:schemeClr val="accent1"/>
                  </a:solidFill>
                  <a:cs typeface="+mn-ea"/>
                  <a:sym typeface="+mn-lt"/>
                </a:rPr>
                <a:t>续</a:t>
              </a:r>
              <a:endParaRPr lang="zh-CN" altLang="en-US" sz="4000" b="1" dirty="0" smtClean="0">
                <a:solidFill>
                  <a:schemeClr val="accent1"/>
                </a:solidFill>
                <a:cs typeface="+mn-ea"/>
                <a:sym typeface="+mn-lt"/>
              </a:endParaRPr>
            </a:p>
          </p:txBody>
        </p:sp>
      </p:grpSp>
      <p:pic>
        <p:nvPicPr>
          <p:cNvPr id="2" name="图片 1"/>
          <p:cNvPicPr>
            <a:picLocks noChangeAspect="1"/>
          </p:cNvPicPr>
          <p:nvPr/>
        </p:nvPicPr>
        <p:blipFill>
          <a:blip r:embed="rId1"/>
          <a:stretch>
            <a:fillRect/>
          </a:stretch>
        </p:blipFill>
        <p:spPr>
          <a:xfrm>
            <a:off x="1181735" y="775970"/>
            <a:ext cx="8403590" cy="60629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acfe8bc2-525e-4658-b8ee-5658b54ee79a"/>
          <p:cNvGrpSpPr>
            <a:grpSpLocks noChangeAspect="1"/>
          </p:cNvGrpSpPr>
          <p:nvPr/>
        </p:nvGrpSpPr>
        <p:grpSpPr>
          <a:xfrm>
            <a:off x="535065" y="1861790"/>
            <a:ext cx="10730340" cy="4398675"/>
            <a:chOff x="1139739" y="2011075"/>
            <a:chExt cx="8844022" cy="3625418"/>
          </a:xfrm>
        </p:grpSpPr>
        <p:grpSp>
          <p:nvGrpSpPr>
            <p:cNvPr id="4" name="组合 3"/>
            <p:cNvGrpSpPr>
              <a:grpSpLocks noChangeAspect="1"/>
            </p:cNvGrpSpPr>
            <p:nvPr/>
          </p:nvGrpSpPr>
          <p:grpSpPr>
            <a:xfrm>
              <a:off x="1139739" y="2011075"/>
              <a:ext cx="8844022" cy="3411150"/>
              <a:chOff x="2013553" y="2003454"/>
              <a:chExt cx="10263240" cy="3958543"/>
            </a:xfrm>
          </p:grpSpPr>
          <p:grpSp>
            <p:nvGrpSpPr>
              <p:cNvPr id="8" name="组合 7"/>
              <p:cNvGrpSpPr/>
              <p:nvPr/>
            </p:nvGrpSpPr>
            <p:grpSpPr>
              <a:xfrm>
                <a:off x="2476500" y="2003454"/>
                <a:ext cx="9227394" cy="2546755"/>
                <a:chOff x="1260866" y="2431036"/>
                <a:chExt cx="12326476" cy="3402101"/>
              </a:xfrm>
            </p:grpSpPr>
            <p:sp>
              <p:nvSpPr>
                <p:cNvPr id="21" name="椭圆 20"/>
                <p:cNvSpPr/>
                <p:nvPr/>
              </p:nvSpPr>
              <p:spPr>
                <a:xfrm>
                  <a:off x="1651000" y="4994274"/>
                  <a:ext cx="1625600" cy="698501"/>
                </a:xfrm>
                <a:prstGeom prst="ellipse">
                  <a:avLst/>
                </a:prstGeom>
                <a:solidFill>
                  <a:schemeClr val="bg1">
                    <a:lumMod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2" name="泪滴形 21"/>
                <p:cNvSpPr/>
                <p:nvPr/>
              </p:nvSpPr>
              <p:spPr>
                <a:xfrm rot="8100000">
                  <a:off x="1260866" y="2431847"/>
                  <a:ext cx="2405870" cy="2405870"/>
                </a:xfrm>
                <a:prstGeom prst="teardrop">
                  <a:avLst/>
                </a:prstGeom>
                <a:blipFill>
                  <a:blip r:embed="rId1"/>
                  <a:stretch>
                    <a:fillRect/>
                  </a:stretch>
                </a:blip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4" name="椭圆 23"/>
                <p:cNvSpPr/>
                <p:nvPr/>
              </p:nvSpPr>
              <p:spPr>
                <a:xfrm>
                  <a:off x="6646072" y="5134636"/>
                  <a:ext cx="1625600" cy="698501"/>
                </a:xfrm>
                <a:prstGeom prst="ellipse">
                  <a:avLst/>
                </a:prstGeom>
                <a:solidFill>
                  <a:schemeClr val="bg1">
                    <a:lumMod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6" name="泪滴形 25"/>
                <p:cNvSpPr/>
                <p:nvPr/>
              </p:nvSpPr>
              <p:spPr>
                <a:xfrm rot="8100000">
                  <a:off x="6221049" y="2431036"/>
                  <a:ext cx="2405870" cy="2405870"/>
                </a:xfrm>
                <a:prstGeom prst="teardrop">
                  <a:avLst/>
                </a:prstGeom>
                <a:blipFill>
                  <a:blip r:embed="rId1"/>
                  <a:stretch>
                    <a:fillRect/>
                  </a:stretch>
                </a:blip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7" name="矩形 26"/>
                <p:cNvSpPr/>
                <p:nvPr/>
              </p:nvSpPr>
              <p:spPr>
                <a:xfrm>
                  <a:off x="1484077" y="3687019"/>
                  <a:ext cx="2020976" cy="428443"/>
                </a:xfrm>
                <a:prstGeom prst="rect">
                  <a:avLst/>
                </a:prstGeom>
              </p:spPr>
              <p:txBody>
                <a:bodyPr wrap="none" lIns="0" tIns="0" rIns="0" bIns="0" anchor="ctr" anchorCtr="1">
                  <a:normAutofit/>
                </a:bodyPr>
                <a:lstStyle/>
                <a:p>
                  <a:pPr lvl="0" algn="ctr" defTabSz="914400">
                    <a:spcBef>
                      <a:spcPct val="0"/>
                    </a:spcBef>
                    <a:defRPr/>
                  </a:pPr>
                  <a:endParaRPr lang="zh-CN" altLang="en-US" sz="1600" b="1">
                    <a:solidFill>
                      <a:schemeClr val="bg1"/>
                    </a:solidFill>
                  </a:endParaRPr>
                </a:p>
              </p:txBody>
            </p:sp>
            <p:sp>
              <p:nvSpPr>
                <p:cNvPr id="28" name="任意多边形: 形状 62"/>
                <p:cNvSpPr/>
                <p:nvPr/>
              </p:nvSpPr>
              <p:spPr bwMode="auto">
                <a:xfrm>
                  <a:off x="2162598" y="2774835"/>
                  <a:ext cx="602401" cy="627444"/>
                </a:xfrm>
                <a:custGeom>
                  <a:avLst/>
                  <a:gdLst>
                    <a:gd name="connsiteX0" fmla="*/ 582177 w 584267"/>
                    <a:gd name="connsiteY0" fmla="*/ 293917 h 608556"/>
                    <a:gd name="connsiteX1" fmla="*/ 583869 w 584267"/>
                    <a:gd name="connsiteY1" fmla="*/ 302971 h 608556"/>
                    <a:gd name="connsiteX2" fmla="*/ 279094 w 584267"/>
                    <a:gd name="connsiteY2" fmla="*/ 594692 h 608556"/>
                    <a:gd name="connsiteX3" fmla="*/ 274201 w 584267"/>
                    <a:gd name="connsiteY3" fmla="*/ 594173 h 608556"/>
                    <a:gd name="connsiteX4" fmla="*/ 481444 w 584267"/>
                    <a:gd name="connsiteY4" fmla="*/ 395362 h 608556"/>
                    <a:gd name="connsiteX5" fmla="*/ 482901 w 584267"/>
                    <a:gd name="connsiteY5" fmla="*/ 382579 h 608556"/>
                    <a:gd name="connsiteX6" fmla="*/ 473950 w 584267"/>
                    <a:gd name="connsiteY6" fmla="*/ 392556 h 608556"/>
                    <a:gd name="connsiteX7" fmla="*/ 261711 w 584267"/>
                    <a:gd name="connsiteY7" fmla="*/ 583988 h 608556"/>
                    <a:gd name="connsiteX8" fmla="*/ 259837 w 584267"/>
                    <a:gd name="connsiteY8" fmla="*/ 575778 h 608556"/>
                    <a:gd name="connsiteX9" fmla="*/ 259837 w 584267"/>
                    <a:gd name="connsiteY9" fmla="*/ 464577 h 608556"/>
                    <a:gd name="connsiteX10" fmla="*/ 267019 w 584267"/>
                    <a:gd name="connsiteY10" fmla="*/ 427579 h 608556"/>
                    <a:gd name="connsiteX11" fmla="*/ 360492 w 584267"/>
                    <a:gd name="connsiteY11" fmla="*/ 347971 h 608556"/>
                    <a:gd name="connsiteX12" fmla="*/ 572210 w 584267"/>
                    <a:gd name="connsiteY12" fmla="*/ 296632 h 608556"/>
                    <a:gd name="connsiteX13" fmla="*/ 582177 w 584267"/>
                    <a:gd name="connsiteY13" fmla="*/ 293917 h 608556"/>
                    <a:gd name="connsiteX14" fmla="*/ 274656 w 584267"/>
                    <a:gd name="connsiteY14" fmla="*/ 289106 h 608556"/>
                    <a:gd name="connsiteX15" fmla="*/ 323064 w 584267"/>
                    <a:gd name="connsiteY15" fmla="*/ 289106 h 608556"/>
                    <a:gd name="connsiteX16" fmla="*/ 323064 w 584267"/>
                    <a:gd name="connsiteY16" fmla="*/ 331845 h 608556"/>
                    <a:gd name="connsiteX17" fmla="*/ 274656 w 584267"/>
                    <a:gd name="connsiteY17" fmla="*/ 367928 h 608556"/>
                    <a:gd name="connsiteX18" fmla="*/ 207690 w 584267"/>
                    <a:gd name="connsiteY18" fmla="*/ 289106 h 608556"/>
                    <a:gd name="connsiteX19" fmla="*/ 256098 w 584267"/>
                    <a:gd name="connsiteY19" fmla="*/ 289106 h 608556"/>
                    <a:gd name="connsiteX20" fmla="*/ 256098 w 584267"/>
                    <a:gd name="connsiteY20" fmla="*/ 390148 h 608556"/>
                    <a:gd name="connsiteX21" fmla="*/ 251413 w 584267"/>
                    <a:gd name="connsiteY21" fmla="*/ 397424 h 608556"/>
                    <a:gd name="connsiteX22" fmla="*/ 244230 w 584267"/>
                    <a:gd name="connsiteY22" fmla="*/ 397424 h 608556"/>
                    <a:gd name="connsiteX23" fmla="*/ 207690 w 584267"/>
                    <a:gd name="connsiteY23" fmla="*/ 354388 h 608556"/>
                    <a:gd name="connsiteX24" fmla="*/ 32007 w 584267"/>
                    <a:gd name="connsiteY24" fmla="*/ 259919 h 608556"/>
                    <a:gd name="connsiteX25" fmla="*/ 41076 w 584267"/>
                    <a:gd name="connsiteY25" fmla="*/ 266907 h 608556"/>
                    <a:gd name="connsiteX26" fmla="*/ 137781 w 584267"/>
                    <a:gd name="connsiteY26" fmla="*/ 344838 h 608556"/>
                    <a:gd name="connsiteX27" fmla="*/ 240315 w 584267"/>
                    <a:gd name="connsiteY27" fmla="*/ 447188 h 608556"/>
                    <a:gd name="connsiteX28" fmla="*/ 245936 w 584267"/>
                    <a:gd name="connsiteY28" fmla="*/ 484802 h 608556"/>
                    <a:gd name="connsiteX29" fmla="*/ 245936 w 584267"/>
                    <a:gd name="connsiteY29" fmla="*/ 592762 h 608556"/>
                    <a:gd name="connsiteX30" fmla="*/ 243854 w 584267"/>
                    <a:gd name="connsiteY30" fmla="*/ 601075 h 608556"/>
                    <a:gd name="connsiteX31" fmla="*/ 64914 w 584267"/>
                    <a:gd name="connsiteY31" fmla="*/ 379959 h 608556"/>
                    <a:gd name="connsiteX32" fmla="*/ 58668 w 584267"/>
                    <a:gd name="connsiteY32" fmla="*/ 368322 h 608556"/>
                    <a:gd name="connsiteX33" fmla="*/ 57523 w 584267"/>
                    <a:gd name="connsiteY33" fmla="*/ 381102 h 608556"/>
                    <a:gd name="connsiteX34" fmla="*/ 225637 w 584267"/>
                    <a:gd name="connsiteY34" fmla="*/ 608556 h 608556"/>
                    <a:gd name="connsiteX35" fmla="*/ 32852 w 584267"/>
                    <a:gd name="connsiteY35" fmla="*/ 465579 h 608556"/>
                    <a:gd name="connsiteX36" fmla="*/ 24108 w 584267"/>
                    <a:gd name="connsiteY36" fmla="*/ 266803 h 608556"/>
                    <a:gd name="connsiteX37" fmla="*/ 32007 w 584267"/>
                    <a:gd name="connsiteY37" fmla="*/ 259919 h 608556"/>
                    <a:gd name="connsiteX38" fmla="*/ 274656 w 584267"/>
                    <a:gd name="connsiteY38" fmla="*/ 196948 h 608556"/>
                    <a:gd name="connsiteX39" fmla="*/ 276946 w 584267"/>
                    <a:gd name="connsiteY39" fmla="*/ 196948 h 608556"/>
                    <a:gd name="connsiteX40" fmla="*/ 323064 w 584267"/>
                    <a:gd name="connsiteY40" fmla="*/ 243106 h 608556"/>
                    <a:gd name="connsiteX41" fmla="*/ 323064 w 584267"/>
                    <a:gd name="connsiteY41" fmla="*/ 270759 h 608556"/>
                    <a:gd name="connsiteX42" fmla="*/ 274656 w 584267"/>
                    <a:gd name="connsiteY42" fmla="*/ 270759 h 608556"/>
                    <a:gd name="connsiteX43" fmla="*/ 253808 w 584267"/>
                    <a:gd name="connsiteY43" fmla="*/ 196948 h 608556"/>
                    <a:gd name="connsiteX44" fmla="*/ 256098 w 584267"/>
                    <a:gd name="connsiteY44" fmla="*/ 196948 h 608556"/>
                    <a:gd name="connsiteX45" fmla="*/ 256098 w 584267"/>
                    <a:gd name="connsiteY45" fmla="*/ 270759 h 608556"/>
                    <a:gd name="connsiteX46" fmla="*/ 207690 w 584267"/>
                    <a:gd name="connsiteY46" fmla="*/ 270759 h 608556"/>
                    <a:gd name="connsiteX47" fmla="*/ 207690 w 584267"/>
                    <a:gd name="connsiteY47" fmla="*/ 243106 h 608556"/>
                    <a:gd name="connsiteX48" fmla="*/ 253808 w 584267"/>
                    <a:gd name="connsiteY48" fmla="*/ 196948 h 608556"/>
                    <a:gd name="connsiteX49" fmla="*/ 267670 w 584267"/>
                    <a:gd name="connsiteY49" fmla="*/ 0 h 608556"/>
                    <a:gd name="connsiteX50" fmla="*/ 312522 w 584267"/>
                    <a:gd name="connsiteY50" fmla="*/ 15795 h 608556"/>
                    <a:gd name="connsiteX51" fmla="*/ 445310 w 584267"/>
                    <a:gd name="connsiteY51" fmla="*/ 125946 h 608556"/>
                    <a:gd name="connsiteX52" fmla="*/ 479860 w 584267"/>
                    <a:gd name="connsiteY52" fmla="*/ 199622 h 608556"/>
                    <a:gd name="connsiteX53" fmla="*/ 479860 w 584267"/>
                    <a:gd name="connsiteY53" fmla="*/ 283378 h 608556"/>
                    <a:gd name="connsiteX54" fmla="*/ 406077 w 584267"/>
                    <a:gd name="connsiteY54" fmla="*/ 296992 h 608556"/>
                    <a:gd name="connsiteX55" fmla="*/ 406077 w 584267"/>
                    <a:gd name="connsiteY55" fmla="*/ 199622 h 608556"/>
                    <a:gd name="connsiteX56" fmla="*/ 398064 w 584267"/>
                    <a:gd name="connsiteY56" fmla="*/ 182580 h 608556"/>
                    <a:gd name="connsiteX57" fmla="*/ 267670 w 584267"/>
                    <a:gd name="connsiteY57" fmla="*/ 74403 h 608556"/>
                    <a:gd name="connsiteX58" fmla="*/ 137276 w 584267"/>
                    <a:gd name="connsiteY58" fmla="*/ 182580 h 608556"/>
                    <a:gd name="connsiteX59" fmla="*/ 129263 w 584267"/>
                    <a:gd name="connsiteY59" fmla="*/ 199622 h 608556"/>
                    <a:gd name="connsiteX60" fmla="*/ 129263 w 584267"/>
                    <a:gd name="connsiteY60" fmla="*/ 307383 h 608556"/>
                    <a:gd name="connsiteX61" fmla="*/ 55480 w 584267"/>
                    <a:gd name="connsiteY61" fmla="*/ 245657 h 608556"/>
                    <a:gd name="connsiteX62" fmla="*/ 55480 w 584267"/>
                    <a:gd name="connsiteY62" fmla="*/ 199622 h 608556"/>
                    <a:gd name="connsiteX63" fmla="*/ 90134 w 584267"/>
                    <a:gd name="connsiteY63" fmla="*/ 125946 h 608556"/>
                    <a:gd name="connsiteX64" fmla="*/ 222818 w 584267"/>
                    <a:gd name="connsiteY64" fmla="*/ 15795 h 608556"/>
                    <a:gd name="connsiteX65" fmla="*/ 267670 w 584267"/>
                    <a:gd name="connsiteY65" fmla="*/ 0 h 60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84267" h="608556">
                      <a:moveTo>
                        <a:pt x="582177" y="293917"/>
                      </a:moveTo>
                      <a:cubicBezTo>
                        <a:pt x="584155" y="294839"/>
                        <a:pt x="584753" y="297723"/>
                        <a:pt x="583869" y="302971"/>
                      </a:cubicBezTo>
                      <a:cubicBezTo>
                        <a:pt x="573043" y="369172"/>
                        <a:pt x="519229" y="585339"/>
                        <a:pt x="279094" y="594692"/>
                      </a:cubicBezTo>
                      <a:cubicBezTo>
                        <a:pt x="277324" y="594796"/>
                        <a:pt x="275763" y="594484"/>
                        <a:pt x="274201" y="594173"/>
                      </a:cubicBezTo>
                      <a:cubicBezTo>
                        <a:pt x="316982" y="575362"/>
                        <a:pt x="434083" y="514565"/>
                        <a:pt x="481444" y="395362"/>
                      </a:cubicBezTo>
                      <a:cubicBezTo>
                        <a:pt x="484046" y="388918"/>
                        <a:pt x="484567" y="383202"/>
                        <a:pt x="482901" y="382579"/>
                      </a:cubicBezTo>
                      <a:cubicBezTo>
                        <a:pt x="481236" y="382059"/>
                        <a:pt x="477385" y="386632"/>
                        <a:pt x="473950" y="392556"/>
                      </a:cubicBezTo>
                      <a:cubicBezTo>
                        <a:pt x="425444" y="474761"/>
                        <a:pt x="294811" y="562891"/>
                        <a:pt x="261711" y="583988"/>
                      </a:cubicBezTo>
                      <a:cubicBezTo>
                        <a:pt x="260566" y="581494"/>
                        <a:pt x="259837" y="578688"/>
                        <a:pt x="259837" y="575778"/>
                      </a:cubicBezTo>
                      <a:lnTo>
                        <a:pt x="259837" y="464577"/>
                      </a:lnTo>
                      <a:cubicBezTo>
                        <a:pt x="259837" y="453872"/>
                        <a:pt x="261711" y="436724"/>
                        <a:pt x="267019" y="427579"/>
                      </a:cubicBezTo>
                      <a:cubicBezTo>
                        <a:pt x="277220" y="409703"/>
                        <a:pt x="301785" y="380292"/>
                        <a:pt x="360492" y="347971"/>
                      </a:cubicBezTo>
                      <a:cubicBezTo>
                        <a:pt x="443556" y="302348"/>
                        <a:pt x="532448" y="319288"/>
                        <a:pt x="572210" y="296632"/>
                      </a:cubicBezTo>
                      <a:cubicBezTo>
                        <a:pt x="576842" y="294034"/>
                        <a:pt x="580199" y="292994"/>
                        <a:pt x="582177" y="293917"/>
                      </a:cubicBezTo>
                      <a:close/>
                      <a:moveTo>
                        <a:pt x="274656" y="289106"/>
                      </a:moveTo>
                      <a:lnTo>
                        <a:pt x="323064" y="289106"/>
                      </a:lnTo>
                      <a:lnTo>
                        <a:pt x="323064" y="331845"/>
                      </a:lnTo>
                      <a:cubicBezTo>
                        <a:pt x="302660" y="344427"/>
                        <a:pt x="286836" y="356698"/>
                        <a:pt x="274656" y="367928"/>
                      </a:cubicBezTo>
                      <a:close/>
                      <a:moveTo>
                        <a:pt x="207690" y="289106"/>
                      </a:moveTo>
                      <a:lnTo>
                        <a:pt x="256098" y="289106"/>
                      </a:lnTo>
                      <a:lnTo>
                        <a:pt x="256098" y="390148"/>
                      </a:lnTo>
                      <a:cubicBezTo>
                        <a:pt x="254328" y="392642"/>
                        <a:pt x="252767" y="395033"/>
                        <a:pt x="251413" y="397424"/>
                      </a:cubicBezTo>
                      <a:lnTo>
                        <a:pt x="244230" y="397424"/>
                      </a:lnTo>
                      <a:cubicBezTo>
                        <a:pt x="235798" y="384118"/>
                        <a:pt x="224034" y="369461"/>
                        <a:pt x="207690" y="354388"/>
                      </a:cubicBezTo>
                      <a:close/>
                      <a:moveTo>
                        <a:pt x="32007" y="259919"/>
                      </a:moveTo>
                      <a:cubicBezTo>
                        <a:pt x="34960" y="260049"/>
                        <a:pt x="38109" y="262491"/>
                        <a:pt x="41076" y="266907"/>
                      </a:cubicBezTo>
                      <a:cubicBezTo>
                        <a:pt x="52110" y="283325"/>
                        <a:pt x="77822" y="310445"/>
                        <a:pt x="137781" y="344838"/>
                      </a:cubicBezTo>
                      <a:cubicBezTo>
                        <a:pt x="205026" y="383388"/>
                        <a:pt x="230634" y="424328"/>
                        <a:pt x="240315" y="447188"/>
                      </a:cubicBezTo>
                      <a:cubicBezTo>
                        <a:pt x="244374" y="457059"/>
                        <a:pt x="245936" y="474204"/>
                        <a:pt x="245936" y="484802"/>
                      </a:cubicBezTo>
                      <a:lnTo>
                        <a:pt x="245936" y="592762"/>
                      </a:lnTo>
                      <a:cubicBezTo>
                        <a:pt x="245936" y="595879"/>
                        <a:pt x="245103" y="598685"/>
                        <a:pt x="243854" y="601075"/>
                      </a:cubicBezTo>
                      <a:cubicBezTo>
                        <a:pt x="202008" y="562006"/>
                        <a:pt x="87815" y="449889"/>
                        <a:pt x="64914" y="379959"/>
                      </a:cubicBezTo>
                      <a:cubicBezTo>
                        <a:pt x="62728" y="373413"/>
                        <a:pt x="60334" y="368010"/>
                        <a:pt x="58668" y="368322"/>
                      </a:cubicBezTo>
                      <a:cubicBezTo>
                        <a:pt x="56899" y="368529"/>
                        <a:pt x="56274" y="374244"/>
                        <a:pt x="57523" y="381102"/>
                      </a:cubicBezTo>
                      <a:cubicBezTo>
                        <a:pt x="79279" y="494777"/>
                        <a:pt x="177025" y="574890"/>
                        <a:pt x="225637" y="608556"/>
                      </a:cubicBezTo>
                      <a:cubicBezTo>
                        <a:pt x="154540" y="593490"/>
                        <a:pt x="100410" y="549744"/>
                        <a:pt x="32852" y="465579"/>
                      </a:cubicBezTo>
                      <a:cubicBezTo>
                        <a:pt x="-24400" y="394402"/>
                        <a:pt x="7037" y="304003"/>
                        <a:pt x="24108" y="266803"/>
                      </a:cubicBezTo>
                      <a:cubicBezTo>
                        <a:pt x="26294" y="261972"/>
                        <a:pt x="29053" y="259789"/>
                        <a:pt x="32007" y="259919"/>
                      </a:cubicBezTo>
                      <a:close/>
                      <a:moveTo>
                        <a:pt x="274656" y="196948"/>
                      </a:moveTo>
                      <a:lnTo>
                        <a:pt x="276946" y="196948"/>
                      </a:lnTo>
                      <a:cubicBezTo>
                        <a:pt x="302452" y="196948"/>
                        <a:pt x="323064" y="217636"/>
                        <a:pt x="323064" y="243106"/>
                      </a:cubicBezTo>
                      <a:lnTo>
                        <a:pt x="323064" y="270759"/>
                      </a:lnTo>
                      <a:lnTo>
                        <a:pt x="274656" y="270759"/>
                      </a:lnTo>
                      <a:close/>
                      <a:moveTo>
                        <a:pt x="253808" y="196948"/>
                      </a:moveTo>
                      <a:lnTo>
                        <a:pt x="256098" y="196948"/>
                      </a:lnTo>
                      <a:lnTo>
                        <a:pt x="256098" y="270759"/>
                      </a:lnTo>
                      <a:lnTo>
                        <a:pt x="207690" y="270759"/>
                      </a:lnTo>
                      <a:lnTo>
                        <a:pt x="207690" y="243106"/>
                      </a:lnTo>
                      <a:cubicBezTo>
                        <a:pt x="207690" y="217636"/>
                        <a:pt x="228302" y="196948"/>
                        <a:pt x="253808" y="196948"/>
                      </a:cubicBezTo>
                      <a:close/>
                      <a:moveTo>
                        <a:pt x="267670" y="0"/>
                      </a:moveTo>
                      <a:cubicBezTo>
                        <a:pt x="284321" y="0"/>
                        <a:pt x="300243" y="5611"/>
                        <a:pt x="312522" y="15795"/>
                      </a:cubicBezTo>
                      <a:lnTo>
                        <a:pt x="445310" y="125946"/>
                      </a:lnTo>
                      <a:cubicBezTo>
                        <a:pt x="465291" y="142572"/>
                        <a:pt x="479860" y="173539"/>
                        <a:pt x="479860" y="199622"/>
                      </a:cubicBezTo>
                      <a:lnTo>
                        <a:pt x="479860" y="283378"/>
                      </a:lnTo>
                      <a:cubicBezTo>
                        <a:pt x="457070" y="285976"/>
                        <a:pt x="431990" y="289613"/>
                        <a:pt x="406077" y="296992"/>
                      </a:cubicBezTo>
                      <a:lnTo>
                        <a:pt x="406077" y="199622"/>
                      </a:lnTo>
                      <a:cubicBezTo>
                        <a:pt x="406077" y="195258"/>
                        <a:pt x="401499" y="185386"/>
                        <a:pt x="398064" y="182580"/>
                      </a:cubicBezTo>
                      <a:lnTo>
                        <a:pt x="267670" y="74403"/>
                      </a:lnTo>
                      <a:lnTo>
                        <a:pt x="137276" y="182580"/>
                      </a:lnTo>
                      <a:cubicBezTo>
                        <a:pt x="133945" y="185386"/>
                        <a:pt x="129263" y="195258"/>
                        <a:pt x="129263" y="199622"/>
                      </a:cubicBezTo>
                      <a:lnTo>
                        <a:pt x="129263" y="307383"/>
                      </a:lnTo>
                      <a:cubicBezTo>
                        <a:pt x="82849" y="278702"/>
                        <a:pt x="63285" y="256984"/>
                        <a:pt x="55480" y="245657"/>
                      </a:cubicBezTo>
                      <a:lnTo>
                        <a:pt x="55480" y="199622"/>
                      </a:lnTo>
                      <a:cubicBezTo>
                        <a:pt x="55480" y="173539"/>
                        <a:pt x="70049" y="142572"/>
                        <a:pt x="90134" y="125946"/>
                      </a:cubicBezTo>
                      <a:lnTo>
                        <a:pt x="222818" y="15795"/>
                      </a:lnTo>
                      <a:cubicBezTo>
                        <a:pt x="235097" y="5611"/>
                        <a:pt x="251019" y="0"/>
                        <a:pt x="267670" y="0"/>
                      </a:cubicBezTo>
                      <a:close/>
                    </a:path>
                  </a:pathLst>
                </a:custGeom>
                <a:solidFill>
                  <a:schemeClr val="bg1"/>
                </a:solidFill>
                <a:ln>
                  <a:noFill/>
                </a:ln>
              </p:spPr>
              <p:txBody>
                <a:bodyPr anchor="ctr"/>
                <a:lstStyle/>
                <a:p>
                  <a:pPr algn="ctr"/>
                </a:p>
              </p:txBody>
            </p:sp>
            <p:sp>
              <p:nvSpPr>
                <p:cNvPr id="30" name="矩形 29"/>
                <p:cNvSpPr/>
                <p:nvPr/>
              </p:nvSpPr>
              <p:spPr>
                <a:xfrm>
                  <a:off x="1432659" y="3687019"/>
                  <a:ext cx="2020976" cy="428443"/>
                </a:xfrm>
                <a:prstGeom prst="rect">
                  <a:avLst/>
                </a:prstGeom>
              </p:spPr>
              <p:txBody>
                <a:bodyPr wrap="none" lIns="0" tIns="0" rIns="0" bIns="0" anchor="ctr" anchorCtr="1">
                  <a:normAutofit/>
                </a:bodyPr>
                <a:lstStyle/>
                <a:p>
                  <a:pPr lvl="0" algn="ctr" defTabSz="914400">
                    <a:spcBef>
                      <a:spcPct val="0"/>
                    </a:spcBef>
                    <a:defRPr/>
                  </a:pPr>
                  <a:r>
                    <a:rPr lang="zh-CN" altLang="en-US" sz="1600" b="1">
                      <a:solidFill>
                        <a:schemeClr val="bg1"/>
                      </a:solidFill>
                    </a:rPr>
                    <a:t>易用性</a:t>
                  </a:r>
                  <a:endParaRPr lang="zh-CN" altLang="en-US" sz="1600" b="1">
                    <a:solidFill>
                      <a:schemeClr val="bg1"/>
                    </a:solidFill>
                  </a:endParaRPr>
                </a:p>
              </p:txBody>
            </p:sp>
            <p:sp>
              <p:nvSpPr>
                <p:cNvPr id="31" name="任意多边形: 形状 65"/>
                <p:cNvSpPr/>
                <p:nvPr/>
              </p:nvSpPr>
              <p:spPr bwMode="auto">
                <a:xfrm>
                  <a:off x="7084134" y="2774990"/>
                  <a:ext cx="679697" cy="707954"/>
                </a:xfrm>
                <a:custGeom>
                  <a:avLst/>
                  <a:gdLst>
                    <a:gd name="connsiteX0" fmla="*/ 582177 w 584267"/>
                    <a:gd name="connsiteY0" fmla="*/ 293917 h 608556"/>
                    <a:gd name="connsiteX1" fmla="*/ 583869 w 584267"/>
                    <a:gd name="connsiteY1" fmla="*/ 302971 h 608556"/>
                    <a:gd name="connsiteX2" fmla="*/ 279094 w 584267"/>
                    <a:gd name="connsiteY2" fmla="*/ 594692 h 608556"/>
                    <a:gd name="connsiteX3" fmla="*/ 274201 w 584267"/>
                    <a:gd name="connsiteY3" fmla="*/ 594173 h 608556"/>
                    <a:gd name="connsiteX4" fmla="*/ 481444 w 584267"/>
                    <a:gd name="connsiteY4" fmla="*/ 395362 h 608556"/>
                    <a:gd name="connsiteX5" fmla="*/ 482901 w 584267"/>
                    <a:gd name="connsiteY5" fmla="*/ 382579 h 608556"/>
                    <a:gd name="connsiteX6" fmla="*/ 473950 w 584267"/>
                    <a:gd name="connsiteY6" fmla="*/ 392556 h 608556"/>
                    <a:gd name="connsiteX7" fmla="*/ 261711 w 584267"/>
                    <a:gd name="connsiteY7" fmla="*/ 583988 h 608556"/>
                    <a:gd name="connsiteX8" fmla="*/ 259837 w 584267"/>
                    <a:gd name="connsiteY8" fmla="*/ 575778 h 608556"/>
                    <a:gd name="connsiteX9" fmla="*/ 259837 w 584267"/>
                    <a:gd name="connsiteY9" fmla="*/ 464577 h 608556"/>
                    <a:gd name="connsiteX10" fmla="*/ 267019 w 584267"/>
                    <a:gd name="connsiteY10" fmla="*/ 427579 h 608556"/>
                    <a:gd name="connsiteX11" fmla="*/ 360492 w 584267"/>
                    <a:gd name="connsiteY11" fmla="*/ 347971 h 608556"/>
                    <a:gd name="connsiteX12" fmla="*/ 572210 w 584267"/>
                    <a:gd name="connsiteY12" fmla="*/ 296632 h 608556"/>
                    <a:gd name="connsiteX13" fmla="*/ 582177 w 584267"/>
                    <a:gd name="connsiteY13" fmla="*/ 293917 h 608556"/>
                    <a:gd name="connsiteX14" fmla="*/ 274656 w 584267"/>
                    <a:gd name="connsiteY14" fmla="*/ 289106 h 608556"/>
                    <a:gd name="connsiteX15" fmla="*/ 323064 w 584267"/>
                    <a:gd name="connsiteY15" fmla="*/ 289106 h 608556"/>
                    <a:gd name="connsiteX16" fmla="*/ 323064 w 584267"/>
                    <a:gd name="connsiteY16" fmla="*/ 331845 h 608556"/>
                    <a:gd name="connsiteX17" fmla="*/ 274656 w 584267"/>
                    <a:gd name="connsiteY17" fmla="*/ 367928 h 608556"/>
                    <a:gd name="connsiteX18" fmla="*/ 207690 w 584267"/>
                    <a:gd name="connsiteY18" fmla="*/ 289106 h 608556"/>
                    <a:gd name="connsiteX19" fmla="*/ 256098 w 584267"/>
                    <a:gd name="connsiteY19" fmla="*/ 289106 h 608556"/>
                    <a:gd name="connsiteX20" fmla="*/ 256098 w 584267"/>
                    <a:gd name="connsiteY20" fmla="*/ 390148 h 608556"/>
                    <a:gd name="connsiteX21" fmla="*/ 251413 w 584267"/>
                    <a:gd name="connsiteY21" fmla="*/ 397424 h 608556"/>
                    <a:gd name="connsiteX22" fmla="*/ 244230 w 584267"/>
                    <a:gd name="connsiteY22" fmla="*/ 397424 h 608556"/>
                    <a:gd name="connsiteX23" fmla="*/ 207690 w 584267"/>
                    <a:gd name="connsiteY23" fmla="*/ 354388 h 608556"/>
                    <a:gd name="connsiteX24" fmla="*/ 32007 w 584267"/>
                    <a:gd name="connsiteY24" fmla="*/ 259919 h 608556"/>
                    <a:gd name="connsiteX25" fmla="*/ 41076 w 584267"/>
                    <a:gd name="connsiteY25" fmla="*/ 266907 h 608556"/>
                    <a:gd name="connsiteX26" fmla="*/ 137781 w 584267"/>
                    <a:gd name="connsiteY26" fmla="*/ 344838 h 608556"/>
                    <a:gd name="connsiteX27" fmla="*/ 240315 w 584267"/>
                    <a:gd name="connsiteY27" fmla="*/ 447188 h 608556"/>
                    <a:gd name="connsiteX28" fmla="*/ 245936 w 584267"/>
                    <a:gd name="connsiteY28" fmla="*/ 484802 h 608556"/>
                    <a:gd name="connsiteX29" fmla="*/ 245936 w 584267"/>
                    <a:gd name="connsiteY29" fmla="*/ 592762 h 608556"/>
                    <a:gd name="connsiteX30" fmla="*/ 243854 w 584267"/>
                    <a:gd name="connsiteY30" fmla="*/ 601075 h 608556"/>
                    <a:gd name="connsiteX31" fmla="*/ 64914 w 584267"/>
                    <a:gd name="connsiteY31" fmla="*/ 379959 h 608556"/>
                    <a:gd name="connsiteX32" fmla="*/ 58668 w 584267"/>
                    <a:gd name="connsiteY32" fmla="*/ 368322 h 608556"/>
                    <a:gd name="connsiteX33" fmla="*/ 57523 w 584267"/>
                    <a:gd name="connsiteY33" fmla="*/ 381102 h 608556"/>
                    <a:gd name="connsiteX34" fmla="*/ 225637 w 584267"/>
                    <a:gd name="connsiteY34" fmla="*/ 608556 h 608556"/>
                    <a:gd name="connsiteX35" fmla="*/ 32852 w 584267"/>
                    <a:gd name="connsiteY35" fmla="*/ 465579 h 608556"/>
                    <a:gd name="connsiteX36" fmla="*/ 24108 w 584267"/>
                    <a:gd name="connsiteY36" fmla="*/ 266803 h 608556"/>
                    <a:gd name="connsiteX37" fmla="*/ 32007 w 584267"/>
                    <a:gd name="connsiteY37" fmla="*/ 259919 h 608556"/>
                    <a:gd name="connsiteX38" fmla="*/ 274656 w 584267"/>
                    <a:gd name="connsiteY38" fmla="*/ 196948 h 608556"/>
                    <a:gd name="connsiteX39" fmla="*/ 276946 w 584267"/>
                    <a:gd name="connsiteY39" fmla="*/ 196948 h 608556"/>
                    <a:gd name="connsiteX40" fmla="*/ 323064 w 584267"/>
                    <a:gd name="connsiteY40" fmla="*/ 243106 h 608556"/>
                    <a:gd name="connsiteX41" fmla="*/ 323064 w 584267"/>
                    <a:gd name="connsiteY41" fmla="*/ 270759 h 608556"/>
                    <a:gd name="connsiteX42" fmla="*/ 274656 w 584267"/>
                    <a:gd name="connsiteY42" fmla="*/ 270759 h 608556"/>
                    <a:gd name="connsiteX43" fmla="*/ 253808 w 584267"/>
                    <a:gd name="connsiteY43" fmla="*/ 196948 h 608556"/>
                    <a:gd name="connsiteX44" fmla="*/ 256098 w 584267"/>
                    <a:gd name="connsiteY44" fmla="*/ 196948 h 608556"/>
                    <a:gd name="connsiteX45" fmla="*/ 256098 w 584267"/>
                    <a:gd name="connsiteY45" fmla="*/ 270759 h 608556"/>
                    <a:gd name="connsiteX46" fmla="*/ 207690 w 584267"/>
                    <a:gd name="connsiteY46" fmla="*/ 270759 h 608556"/>
                    <a:gd name="connsiteX47" fmla="*/ 207690 w 584267"/>
                    <a:gd name="connsiteY47" fmla="*/ 243106 h 608556"/>
                    <a:gd name="connsiteX48" fmla="*/ 253808 w 584267"/>
                    <a:gd name="connsiteY48" fmla="*/ 196948 h 608556"/>
                    <a:gd name="connsiteX49" fmla="*/ 267670 w 584267"/>
                    <a:gd name="connsiteY49" fmla="*/ 0 h 608556"/>
                    <a:gd name="connsiteX50" fmla="*/ 312522 w 584267"/>
                    <a:gd name="connsiteY50" fmla="*/ 15795 h 608556"/>
                    <a:gd name="connsiteX51" fmla="*/ 445310 w 584267"/>
                    <a:gd name="connsiteY51" fmla="*/ 125946 h 608556"/>
                    <a:gd name="connsiteX52" fmla="*/ 479860 w 584267"/>
                    <a:gd name="connsiteY52" fmla="*/ 199622 h 608556"/>
                    <a:gd name="connsiteX53" fmla="*/ 479860 w 584267"/>
                    <a:gd name="connsiteY53" fmla="*/ 283378 h 608556"/>
                    <a:gd name="connsiteX54" fmla="*/ 406077 w 584267"/>
                    <a:gd name="connsiteY54" fmla="*/ 296992 h 608556"/>
                    <a:gd name="connsiteX55" fmla="*/ 406077 w 584267"/>
                    <a:gd name="connsiteY55" fmla="*/ 199622 h 608556"/>
                    <a:gd name="connsiteX56" fmla="*/ 398064 w 584267"/>
                    <a:gd name="connsiteY56" fmla="*/ 182580 h 608556"/>
                    <a:gd name="connsiteX57" fmla="*/ 267670 w 584267"/>
                    <a:gd name="connsiteY57" fmla="*/ 74403 h 608556"/>
                    <a:gd name="connsiteX58" fmla="*/ 137276 w 584267"/>
                    <a:gd name="connsiteY58" fmla="*/ 182580 h 608556"/>
                    <a:gd name="connsiteX59" fmla="*/ 129263 w 584267"/>
                    <a:gd name="connsiteY59" fmla="*/ 199622 h 608556"/>
                    <a:gd name="connsiteX60" fmla="*/ 129263 w 584267"/>
                    <a:gd name="connsiteY60" fmla="*/ 307383 h 608556"/>
                    <a:gd name="connsiteX61" fmla="*/ 55480 w 584267"/>
                    <a:gd name="connsiteY61" fmla="*/ 245657 h 608556"/>
                    <a:gd name="connsiteX62" fmla="*/ 55480 w 584267"/>
                    <a:gd name="connsiteY62" fmla="*/ 199622 h 608556"/>
                    <a:gd name="connsiteX63" fmla="*/ 90134 w 584267"/>
                    <a:gd name="connsiteY63" fmla="*/ 125946 h 608556"/>
                    <a:gd name="connsiteX64" fmla="*/ 222818 w 584267"/>
                    <a:gd name="connsiteY64" fmla="*/ 15795 h 608556"/>
                    <a:gd name="connsiteX65" fmla="*/ 267670 w 584267"/>
                    <a:gd name="connsiteY65" fmla="*/ 0 h 60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84267" h="608556">
                      <a:moveTo>
                        <a:pt x="582177" y="293917"/>
                      </a:moveTo>
                      <a:cubicBezTo>
                        <a:pt x="584155" y="294839"/>
                        <a:pt x="584753" y="297723"/>
                        <a:pt x="583869" y="302971"/>
                      </a:cubicBezTo>
                      <a:cubicBezTo>
                        <a:pt x="573043" y="369172"/>
                        <a:pt x="519229" y="585339"/>
                        <a:pt x="279094" y="594692"/>
                      </a:cubicBezTo>
                      <a:cubicBezTo>
                        <a:pt x="277324" y="594796"/>
                        <a:pt x="275763" y="594484"/>
                        <a:pt x="274201" y="594173"/>
                      </a:cubicBezTo>
                      <a:cubicBezTo>
                        <a:pt x="316982" y="575362"/>
                        <a:pt x="434083" y="514565"/>
                        <a:pt x="481444" y="395362"/>
                      </a:cubicBezTo>
                      <a:cubicBezTo>
                        <a:pt x="484046" y="388918"/>
                        <a:pt x="484567" y="383202"/>
                        <a:pt x="482901" y="382579"/>
                      </a:cubicBezTo>
                      <a:cubicBezTo>
                        <a:pt x="481236" y="382059"/>
                        <a:pt x="477385" y="386632"/>
                        <a:pt x="473950" y="392556"/>
                      </a:cubicBezTo>
                      <a:cubicBezTo>
                        <a:pt x="425444" y="474761"/>
                        <a:pt x="294811" y="562891"/>
                        <a:pt x="261711" y="583988"/>
                      </a:cubicBezTo>
                      <a:cubicBezTo>
                        <a:pt x="260566" y="581494"/>
                        <a:pt x="259837" y="578688"/>
                        <a:pt x="259837" y="575778"/>
                      </a:cubicBezTo>
                      <a:lnTo>
                        <a:pt x="259837" y="464577"/>
                      </a:lnTo>
                      <a:cubicBezTo>
                        <a:pt x="259837" y="453872"/>
                        <a:pt x="261711" y="436724"/>
                        <a:pt x="267019" y="427579"/>
                      </a:cubicBezTo>
                      <a:cubicBezTo>
                        <a:pt x="277220" y="409703"/>
                        <a:pt x="301785" y="380292"/>
                        <a:pt x="360492" y="347971"/>
                      </a:cubicBezTo>
                      <a:cubicBezTo>
                        <a:pt x="443556" y="302348"/>
                        <a:pt x="532448" y="319288"/>
                        <a:pt x="572210" y="296632"/>
                      </a:cubicBezTo>
                      <a:cubicBezTo>
                        <a:pt x="576842" y="294034"/>
                        <a:pt x="580199" y="292994"/>
                        <a:pt x="582177" y="293917"/>
                      </a:cubicBezTo>
                      <a:close/>
                      <a:moveTo>
                        <a:pt x="274656" y="289106"/>
                      </a:moveTo>
                      <a:lnTo>
                        <a:pt x="323064" y="289106"/>
                      </a:lnTo>
                      <a:lnTo>
                        <a:pt x="323064" y="331845"/>
                      </a:lnTo>
                      <a:cubicBezTo>
                        <a:pt x="302660" y="344427"/>
                        <a:pt x="286836" y="356698"/>
                        <a:pt x="274656" y="367928"/>
                      </a:cubicBezTo>
                      <a:close/>
                      <a:moveTo>
                        <a:pt x="207690" y="289106"/>
                      </a:moveTo>
                      <a:lnTo>
                        <a:pt x="256098" y="289106"/>
                      </a:lnTo>
                      <a:lnTo>
                        <a:pt x="256098" y="390148"/>
                      </a:lnTo>
                      <a:cubicBezTo>
                        <a:pt x="254328" y="392642"/>
                        <a:pt x="252767" y="395033"/>
                        <a:pt x="251413" y="397424"/>
                      </a:cubicBezTo>
                      <a:lnTo>
                        <a:pt x="244230" y="397424"/>
                      </a:lnTo>
                      <a:cubicBezTo>
                        <a:pt x="235798" y="384118"/>
                        <a:pt x="224034" y="369461"/>
                        <a:pt x="207690" y="354388"/>
                      </a:cubicBezTo>
                      <a:close/>
                      <a:moveTo>
                        <a:pt x="32007" y="259919"/>
                      </a:moveTo>
                      <a:cubicBezTo>
                        <a:pt x="34960" y="260049"/>
                        <a:pt x="38109" y="262491"/>
                        <a:pt x="41076" y="266907"/>
                      </a:cubicBezTo>
                      <a:cubicBezTo>
                        <a:pt x="52110" y="283325"/>
                        <a:pt x="77822" y="310445"/>
                        <a:pt x="137781" y="344838"/>
                      </a:cubicBezTo>
                      <a:cubicBezTo>
                        <a:pt x="205026" y="383388"/>
                        <a:pt x="230634" y="424328"/>
                        <a:pt x="240315" y="447188"/>
                      </a:cubicBezTo>
                      <a:cubicBezTo>
                        <a:pt x="244374" y="457059"/>
                        <a:pt x="245936" y="474204"/>
                        <a:pt x="245936" y="484802"/>
                      </a:cubicBezTo>
                      <a:lnTo>
                        <a:pt x="245936" y="592762"/>
                      </a:lnTo>
                      <a:cubicBezTo>
                        <a:pt x="245936" y="595879"/>
                        <a:pt x="245103" y="598685"/>
                        <a:pt x="243854" y="601075"/>
                      </a:cubicBezTo>
                      <a:cubicBezTo>
                        <a:pt x="202008" y="562006"/>
                        <a:pt x="87815" y="449889"/>
                        <a:pt x="64914" y="379959"/>
                      </a:cubicBezTo>
                      <a:cubicBezTo>
                        <a:pt x="62728" y="373413"/>
                        <a:pt x="60334" y="368010"/>
                        <a:pt x="58668" y="368322"/>
                      </a:cubicBezTo>
                      <a:cubicBezTo>
                        <a:pt x="56899" y="368529"/>
                        <a:pt x="56274" y="374244"/>
                        <a:pt x="57523" y="381102"/>
                      </a:cubicBezTo>
                      <a:cubicBezTo>
                        <a:pt x="79279" y="494777"/>
                        <a:pt x="177025" y="574890"/>
                        <a:pt x="225637" y="608556"/>
                      </a:cubicBezTo>
                      <a:cubicBezTo>
                        <a:pt x="154540" y="593490"/>
                        <a:pt x="100410" y="549744"/>
                        <a:pt x="32852" y="465579"/>
                      </a:cubicBezTo>
                      <a:cubicBezTo>
                        <a:pt x="-24400" y="394402"/>
                        <a:pt x="7037" y="304003"/>
                        <a:pt x="24108" y="266803"/>
                      </a:cubicBezTo>
                      <a:cubicBezTo>
                        <a:pt x="26294" y="261972"/>
                        <a:pt x="29053" y="259789"/>
                        <a:pt x="32007" y="259919"/>
                      </a:cubicBezTo>
                      <a:close/>
                      <a:moveTo>
                        <a:pt x="274656" y="196948"/>
                      </a:moveTo>
                      <a:lnTo>
                        <a:pt x="276946" y="196948"/>
                      </a:lnTo>
                      <a:cubicBezTo>
                        <a:pt x="302452" y="196948"/>
                        <a:pt x="323064" y="217636"/>
                        <a:pt x="323064" y="243106"/>
                      </a:cubicBezTo>
                      <a:lnTo>
                        <a:pt x="323064" y="270759"/>
                      </a:lnTo>
                      <a:lnTo>
                        <a:pt x="274656" y="270759"/>
                      </a:lnTo>
                      <a:close/>
                      <a:moveTo>
                        <a:pt x="253808" y="196948"/>
                      </a:moveTo>
                      <a:lnTo>
                        <a:pt x="256098" y="196948"/>
                      </a:lnTo>
                      <a:lnTo>
                        <a:pt x="256098" y="270759"/>
                      </a:lnTo>
                      <a:lnTo>
                        <a:pt x="207690" y="270759"/>
                      </a:lnTo>
                      <a:lnTo>
                        <a:pt x="207690" y="243106"/>
                      </a:lnTo>
                      <a:cubicBezTo>
                        <a:pt x="207690" y="217636"/>
                        <a:pt x="228302" y="196948"/>
                        <a:pt x="253808" y="196948"/>
                      </a:cubicBezTo>
                      <a:close/>
                      <a:moveTo>
                        <a:pt x="267670" y="0"/>
                      </a:moveTo>
                      <a:cubicBezTo>
                        <a:pt x="284321" y="0"/>
                        <a:pt x="300243" y="5611"/>
                        <a:pt x="312522" y="15795"/>
                      </a:cubicBezTo>
                      <a:lnTo>
                        <a:pt x="445310" y="125946"/>
                      </a:lnTo>
                      <a:cubicBezTo>
                        <a:pt x="465291" y="142572"/>
                        <a:pt x="479860" y="173539"/>
                        <a:pt x="479860" y="199622"/>
                      </a:cubicBezTo>
                      <a:lnTo>
                        <a:pt x="479860" y="283378"/>
                      </a:lnTo>
                      <a:cubicBezTo>
                        <a:pt x="457070" y="285976"/>
                        <a:pt x="431990" y="289613"/>
                        <a:pt x="406077" y="296992"/>
                      </a:cubicBezTo>
                      <a:lnTo>
                        <a:pt x="406077" y="199622"/>
                      </a:lnTo>
                      <a:cubicBezTo>
                        <a:pt x="406077" y="195258"/>
                        <a:pt x="401499" y="185386"/>
                        <a:pt x="398064" y="182580"/>
                      </a:cubicBezTo>
                      <a:lnTo>
                        <a:pt x="267670" y="74403"/>
                      </a:lnTo>
                      <a:lnTo>
                        <a:pt x="137276" y="182580"/>
                      </a:lnTo>
                      <a:cubicBezTo>
                        <a:pt x="133945" y="185386"/>
                        <a:pt x="129263" y="195258"/>
                        <a:pt x="129263" y="199622"/>
                      </a:cubicBezTo>
                      <a:lnTo>
                        <a:pt x="129263" y="307383"/>
                      </a:lnTo>
                      <a:cubicBezTo>
                        <a:pt x="82849" y="278702"/>
                        <a:pt x="63285" y="256984"/>
                        <a:pt x="55480" y="245657"/>
                      </a:cubicBezTo>
                      <a:lnTo>
                        <a:pt x="55480" y="199622"/>
                      </a:lnTo>
                      <a:cubicBezTo>
                        <a:pt x="55480" y="173539"/>
                        <a:pt x="70049" y="142572"/>
                        <a:pt x="90134" y="125946"/>
                      </a:cubicBezTo>
                      <a:lnTo>
                        <a:pt x="222818" y="15795"/>
                      </a:lnTo>
                      <a:cubicBezTo>
                        <a:pt x="235097" y="5611"/>
                        <a:pt x="251019" y="0"/>
                        <a:pt x="267670" y="0"/>
                      </a:cubicBezTo>
                      <a:close/>
                    </a:path>
                  </a:pathLst>
                </a:custGeom>
                <a:solidFill>
                  <a:schemeClr val="bg1"/>
                </a:solidFill>
                <a:ln>
                  <a:noFill/>
                </a:ln>
              </p:spPr>
              <p:txBody>
                <a:bodyPr anchor="ctr"/>
                <a:lstStyle/>
                <a:p>
                  <a:pPr algn="ctr"/>
                </a:p>
              </p:txBody>
            </p:sp>
            <p:sp>
              <p:nvSpPr>
                <p:cNvPr id="36" name="椭圆 35"/>
                <p:cNvSpPr/>
                <p:nvPr/>
              </p:nvSpPr>
              <p:spPr>
                <a:xfrm>
                  <a:off x="11571606" y="5134636"/>
                  <a:ext cx="1625600" cy="698501"/>
                </a:xfrm>
                <a:prstGeom prst="ellipse">
                  <a:avLst/>
                </a:prstGeom>
                <a:solidFill>
                  <a:schemeClr val="bg1">
                    <a:lumMod val="8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7" name="泪滴形 36"/>
                <p:cNvSpPr/>
                <p:nvPr/>
              </p:nvSpPr>
              <p:spPr>
                <a:xfrm rot="8100000">
                  <a:off x="11181472" y="2512981"/>
                  <a:ext cx="2405870" cy="2405869"/>
                </a:xfrm>
                <a:prstGeom prst="teardrop">
                  <a:avLst/>
                </a:prstGeom>
                <a:blipFill dpi="0" rotWithShape="1">
                  <a:blip r:embed="rId1"/>
                  <a:srcRect/>
                  <a:tile tx="0" ty="0" sx="50000" sy="50000" flip="none" algn="tl"/>
                </a:blip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8" name="矩形 37"/>
                <p:cNvSpPr/>
                <p:nvPr/>
              </p:nvSpPr>
              <p:spPr>
                <a:xfrm>
                  <a:off x="11343087" y="3687019"/>
                  <a:ext cx="2020976" cy="428443"/>
                </a:xfrm>
                <a:prstGeom prst="rect">
                  <a:avLst/>
                </a:prstGeom>
              </p:spPr>
              <p:txBody>
                <a:bodyPr wrap="none" lIns="0" tIns="0" rIns="0" bIns="0" anchor="ctr" anchorCtr="1">
                  <a:normAutofit/>
                </a:bodyPr>
                <a:lstStyle/>
                <a:p>
                  <a:pPr lvl="0" algn="ctr" defTabSz="914400">
                    <a:spcBef>
                      <a:spcPct val="0"/>
                    </a:spcBef>
                    <a:defRPr/>
                  </a:pPr>
                  <a:r>
                    <a:rPr lang="zh-CN" altLang="en-US" sz="1600" b="1">
                      <a:solidFill>
                        <a:schemeClr val="bg1"/>
                      </a:solidFill>
                    </a:rPr>
                    <a:t>保密性</a:t>
                  </a:r>
                  <a:endParaRPr lang="zh-CN" altLang="en-US" sz="1600" b="1">
                    <a:solidFill>
                      <a:schemeClr val="bg1"/>
                    </a:solidFill>
                  </a:endParaRPr>
                </a:p>
              </p:txBody>
            </p:sp>
            <p:sp>
              <p:nvSpPr>
                <p:cNvPr id="39" name="任意多边形: 形状 73"/>
                <p:cNvSpPr/>
                <p:nvPr/>
              </p:nvSpPr>
              <p:spPr bwMode="auto">
                <a:xfrm>
                  <a:off x="12082690" y="2878842"/>
                  <a:ext cx="679698" cy="707955"/>
                </a:xfrm>
                <a:custGeom>
                  <a:avLst/>
                  <a:gdLst>
                    <a:gd name="connsiteX0" fmla="*/ 582177 w 584267"/>
                    <a:gd name="connsiteY0" fmla="*/ 293917 h 608556"/>
                    <a:gd name="connsiteX1" fmla="*/ 583869 w 584267"/>
                    <a:gd name="connsiteY1" fmla="*/ 302971 h 608556"/>
                    <a:gd name="connsiteX2" fmla="*/ 279094 w 584267"/>
                    <a:gd name="connsiteY2" fmla="*/ 594692 h 608556"/>
                    <a:gd name="connsiteX3" fmla="*/ 274201 w 584267"/>
                    <a:gd name="connsiteY3" fmla="*/ 594173 h 608556"/>
                    <a:gd name="connsiteX4" fmla="*/ 481444 w 584267"/>
                    <a:gd name="connsiteY4" fmla="*/ 395362 h 608556"/>
                    <a:gd name="connsiteX5" fmla="*/ 482901 w 584267"/>
                    <a:gd name="connsiteY5" fmla="*/ 382579 h 608556"/>
                    <a:gd name="connsiteX6" fmla="*/ 473950 w 584267"/>
                    <a:gd name="connsiteY6" fmla="*/ 392556 h 608556"/>
                    <a:gd name="connsiteX7" fmla="*/ 261711 w 584267"/>
                    <a:gd name="connsiteY7" fmla="*/ 583988 h 608556"/>
                    <a:gd name="connsiteX8" fmla="*/ 259837 w 584267"/>
                    <a:gd name="connsiteY8" fmla="*/ 575778 h 608556"/>
                    <a:gd name="connsiteX9" fmla="*/ 259837 w 584267"/>
                    <a:gd name="connsiteY9" fmla="*/ 464577 h 608556"/>
                    <a:gd name="connsiteX10" fmla="*/ 267019 w 584267"/>
                    <a:gd name="connsiteY10" fmla="*/ 427579 h 608556"/>
                    <a:gd name="connsiteX11" fmla="*/ 360492 w 584267"/>
                    <a:gd name="connsiteY11" fmla="*/ 347971 h 608556"/>
                    <a:gd name="connsiteX12" fmla="*/ 572210 w 584267"/>
                    <a:gd name="connsiteY12" fmla="*/ 296632 h 608556"/>
                    <a:gd name="connsiteX13" fmla="*/ 582177 w 584267"/>
                    <a:gd name="connsiteY13" fmla="*/ 293917 h 608556"/>
                    <a:gd name="connsiteX14" fmla="*/ 274656 w 584267"/>
                    <a:gd name="connsiteY14" fmla="*/ 289106 h 608556"/>
                    <a:gd name="connsiteX15" fmla="*/ 323064 w 584267"/>
                    <a:gd name="connsiteY15" fmla="*/ 289106 h 608556"/>
                    <a:gd name="connsiteX16" fmla="*/ 323064 w 584267"/>
                    <a:gd name="connsiteY16" fmla="*/ 331845 h 608556"/>
                    <a:gd name="connsiteX17" fmla="*/ 274656 w 584267"/>
                    <a:gd name="connsiteY17" fmla="*/ 367928 h 608556"/>
                    <a:gd name="connsiteX18" fmla="*/ 207690 w 584267"/>
                    <a:gd name="connsiteY18" fmla="*/ 289106 h 608556"/>
                    <a:gd name="connsiteX19" fmla="*/ 256098 w 584267"/>
                    <a:gd name="connsiteY19" fmla="*/ 289106 h 608556"/>
                    <a:gd name="connsiteX20" fmla="*/ 256098 w 584267"/>
                    <a:gd name="connsiteY20" fmla="*/ 390148 h 608556"/>
                    <a:gd name="connsiteX21" fmla="*/ 251413 w 584267"/>
                    <a:gd name="connsiteY21" fmla="*/ 397424 h 608556"/>
                    <a:gd name="connsiteX22" fmla="*/ 244230 w 584267"/>
                    <a:gd name="connsiteY22" fmla="*/ 397424 h 608556"/>
                    <a:gd name="connsiteX23" fmla="*/ 207690 w 584267"/>
                    <a:gd name="connsiteY23" fmla="*/ 354388 h 608556"/>
                    <a:gd name="connsiteX24" fmla="*/ 32007 w 584267"/>
                    <a:gd name="connsiteY24" fmla="*/ 259919 h 608556"/>
                    <a:gd name="connsiteX25" fmla="*/ 41076 w 584267"/>
                    <a:gd name="connsiteY25" fmla="*/ 266907 h 608556"/>
                    <a:gd name="connsiteX26" fmla="*/ 137781 w 584267"/>
                    <a:gd name="connsiteY26" fmla="*/ 344838 h 608556"/>
                    <a:gd name="connsiteX27" fmla="*/ 240315 w 584267"/>
                    <a:gd name="connsiteY27" fmla="*/ 447188 h 608556"/>
                    <a:gd name="connsiteX28" fmla="*/ 245936 w 584267"/>
                    <a:gd name="connsiteY28" fmla="*/ 484802 h 608556"/>
                    <a:gd name="connsiteX29" fmla="*/ 245936 w 584267"/>
                    <a:gd name="connsiteY29" fmla="*/ 592762 h 608556"/>
                    <a:gd name="connsiteX30" fmla="*/ 243854 w 584267"/>
                    <a:gd name="connsiteY30" fmla="*/ 601075 h 608556"/>
                    <a:gd name="connsiteX31" fmla="*/ 64914 w 584267"/>
                    <a:gd name="connsiteY31" fmla="*/ 379959 h 608556"/>
                    <a:gd name="connsiteX32" fmla="*/ 58668 w 584267"/>
                    <a:gd name="connsiteY32" fmla="*/ 368322 h 608556"/>
                    <a:gd name="connsiteX33" fmla="*/ 57523 w 584267"/>
                    <a:gd name="connsiteY33" fmla="*/ 381102 h 608556"/>
                    <a:gd name="connsiteX34" fmla="*/ 225637 w 584267"/>
                    <a:gd name="connsiteY34" fmla="*/ 608556 h 608556"/>
                    <a:gd name="connsiteX35" fmla="*/ 32852 w 584267"/>
                    <a:gd name="connsiteY35" fmla="*/ 465579 h 608556"/>
                    <a:gd name="connsiteX36" fmla="*/ 24108 w 584267"/>
                    <a:gd name="connsiteY36" fmla="*/ 266803 h 608556"/>
                    <a:gd name="connsiteX37" fmla="*/ 32007 w 584267"/>
                    <a:gd name="connsiteY37" fmla="*/ 259919 h 608556"/>
                    <a:gd name="connsiteX38" fmla="*/ 274656 w 584267"/>
                    <a:gd name="connsiteY38" fmla="*/ 196948 h 608556"/>
                    <a:gd name="connsiteX39" fmla="*/ 276946 w 584267"/>
                    <a:gd name="connsiteY39" fmla="*/ 196948 h 608556"/>
                    <a:gd name="connsiteX40" fmla="*/ 323064 w 584267"/>
                    <a:gd name="connsiteY40" fmla="*/ 243106 h 608556"/>
                    <a:gd name="connsiteX41" fmla="*/ 323064 w 584267"/>
                    <a:gd name="connsiteY41" fmla="*/ 270759 h 608556"/>
                    <a:gd name="connsiteX42" fmla="*/ 274656 w 584267"/>
                    <a:gd name="connsiteY42" fmla="*/ 270759 h 608556"/>
                    <a:gd name="connsiteX43" fmla="*/ 253808 w 584267"/>
                    <a:gd name="connsiteY43" fmla="*/ 196948 h 608556"/>
                    <a:gd name="connsiteX44" fmla="*/ 256098 w 584267"/>
                    <a:gd name="connsiteY44" fmla="*/ 196948 h 608556"/>
                    <a:gd name="connsiteX45" fmla="*/ 256098 w 584267"/>
                    <a:gd name="connsiteY45" fmla="*/ 270759 h 608556"/>
                    <a:gd name="connsiteX46" fmla="*/ 207690 w 584267"/>
                    <a:gd name="connsiteY46" fmla="*/ 270759 h 608556"/>
                    <a:gd name="connsiteX47" fmla="*/ 207690 w 584267"/>
                    <a:gd name="connsiteY47" fmla="*/ 243106 h 608556"/>
                    <a:gd name="connsiteX48" fmla="*/ 253808 w 584267"/>
                    <a:gd name="connsiteY48" fmla="*/ 196948 h 608556"/>
                    <a:gd name="connsiteX49" fmla="*/ 267670 w 584267"/>
                    <a:gd name="connsiteY49" fmla="*/ 0 h 608556"/>
                    <a:gd name="connsiteX50" fmla="*/ 312522 w 584267"/>
                    <a:gd name="connsiteY50" fmla="*/ 15795 h 608556"/>
                    <a:gd name="connsiteX51" fmla="*/ 445310 w 584267"/>
                    <a:gd name="connsiteY51" fmla="*/ 125946 h 608556"/>
                    <a:gd name="connsiteX52" fmla="*/ 479860 w 584267"/>
                    <a:gd name="connsiteY52" fmla="*/ 199622 h 608556"/>
                    <a:gd name="connsiteX53" fmla="*/ 479860 w 584267"/>
                    <a:gd name="connsiteY53" fmla="*/ 283378 h 608556"/>
                    <a:gd name="connsiteX54" fmla="*/ 406077 w 584267"/>
                    <a:gd name="connsiteY54" fmla="*/ 296992 h 608556"/>
                    <a:gd name="connsiteX55" fmla="*/ 406077 w 584267"/>
                    <a:gd name="connsiteY55" fmla="*/ 199622 h 608556"/>
                    <a:gd name="connsiteX56" fmla="*/ 398064 w 584267"/>
                    <a:gd name="connsiteY56" fmla="*/ 182580 h 608556"/>
                    <a:gd name="connsiteX57" fmla="*/ 267670 w 584267"/>
                    <a:gd name="connsiteY57" fmla="*/ 74403 h 608556"/>
                    <a:gd name="connsiteX58" fmla="*/ 137276 w 584267"/>
                    <a:gd name="connsiteY58" fmla="*/ 182580 h 608556"/>
                    <a:gd name="connsiteX59" fmla="*/ 129263 w 584267"/>
                    <a:gd name="connsiteY59" fmla="*/ 199622 h 608556"/>
                    <a:gd name="connsiteX60" fmla="*/ 129263 w 584267"/>
                    <a:gd name="connsiteY60" fmla="*/ 307383 h 608556"/>
                    <a:gd name="connsiteX61" fmla="*/ 55480 w 584267"/>
                    <a:gd name="connsiteY61" fmla="*/ 245657 h 608556"/>
                    <a:gd name="connsiteX62" fmla="*/ 55480 w 584267"/>
                    <a:gd name="connsiteY62" fmla="*/ 199622 h 608556"/>
                    <a:gd name="connsiteX63" fmla="*/ 90134 w 584267"/>
                    <a:gd name="connsiteY63" fmla="*/ 125946 h 608556"/>
                    <a:gd name="connsiteX64" fmla="*/ 222818 w 584267"/>
                    <a:gd name="connsiteY64" fmla="*/ 15795 h 608556"/>
                    <a:gd name="connsiteX65" fmla="*/ 267670 w 584267"/>
                    <a:gd name="connsiteY65" fmla="*/ 0 h 60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84267" h="608556">
                      <a:moveTo>
                        <a:pt x="582177" y="293917"/>
                      </a:moveTo>
                      <a:cubicBezTo>
                        <a:pt x="584155" y="294839"/>
                        <a:pt x="584753" y="297723"/>
                        <a:pt x="583869" y="302971"/>
                      </a:cubicBezTo>
                      <a:cubicBezTo>
                        <a:pt x="573043" y="369172"/>
                        <a:pt x="519229" y="585339"/>
                        <a:pt x="279094" y="594692"/>
                      </a:cubicBezTo>
                      <a:cubicBezTo>
                        <a:pt x="277324" y="594796"/>
                        <a:pt x="275763" y="594484"/>
                        <a:pt x="274201" y="594173"/>
                      </a:cubicBezTo>
                      <a:cubicBezTo>
                        <a:pt x="316982" y="575362"/>
                        <a:pt x="434083" y="514565"/>
                        <a:pt x="481444" y="395362"/>
                      </a:cubicBezTo>
                      <a:cubicBezTo>
                        <a:pt x="484046" y="388918"/>
                        <a:pt x="484567" y="383202"/>
                        <a:pt x="482901" y="382579"/>
                      </a:cubicBezTo>
                      <a:cubicBezTo>
                        <a:pt x="481236" y="382059"/>
                        <a:pt x="477385" y="386632"/>
                        <a:pt x="473950" y="392556"/>
                      </a:cubicBezTo>
                      <a:cubicBezTo>
                        <a:pt x="425444" y="474761"/>
                        <a:pt x="294811" y="562891"/>
                        <a:pt x="261711" y="583988"/>
                      </a:cubicBezTo>
                      <a:cubicBezTo>
                        <a:pt x="260566" y="581494"/>
                        <a:pt x="259837" y="578688"/>
                        <a:pt x="259837" y="575778"/>
                      </a:cubicBezTo>
                      <a:lnTo>
                        <a:pt x="259837" y="464577"/>
                      </a:lnTo>
                      <a:cubicBezTo>
                        <a:pt x="259837" y="453872"/>
                        <a:pt x="261711" y="436724"/>
                        <a:pt x="267019" y="427579"/>
                      </a:cubicBezTo>
                      <a:cubicBezTo>
                        <a:pt x="277220" y="409703"/>
                        <a:pt x="301785" y="380292"/>
                        <a:pt x="360492" y="347971"/>
                      </a:cubicBezTo>
                      <a:cubicBezTo>
                        <a:pt x="443556" y="302348"/>
                        <a:pt x="532448" y="319288"/>
                        <a:pt x="572210" y="296632"/>
                      </a:cubicBezTo>
                      <a:cubicBezTo>
                        <a:pt x="576842" y="294034"/>
                        <a:pt x="580199" y="292994"/>
                        <a:pt x="582177" y="293917"/>
                      </a:cubicBezTo>
                      <a:close/>
                      <a:moveTo>
                        <a:pt x="274656" y="289106"/>
                      </a:moveTo>
                      <a:lnTo>
                        <a:pt x="323064" y="289106"/>
                      </a:lnTo>
                      <a:lnTo>
                        <a:pt x="323064" y="331845"/>
                      </a:lnTo>
                      <a:cubicBezTo>
                        <a:pt x="302660" y="344427"/>
                        <a:pt x="286836" y="356698"/>
                        <a:pt x="274656" y="367928"/>
                      </a:cubicBezTo>
                      <a:close/>
                      <a:moveTo>
                        <a:pt x="207690" y="289106"/>
                      </a:moveTo>
                      <a:lnTo>
                        <a:pt x="256098" y="289106"/>
                      </a:lnTo>
                      <a:lnTo>
                        <a:pt x="256098" y="390148"/>
                      </a:lnTo>
                      <a:cubicBezTo>
                        <a:pt x="254328" y="392642"/>
                        <a:pt x="252767" y="395033"/>
                        <a:pt x="251413" y="397424"/>
                      </a:cubicBezTo>
                      <a:lnTo>
                        <a:pt x="244230" y="397424"/>
                      </a:lnTo>
                      <a:cubicBezTo>
                        <a:pt x="235798" y="384118"/>
                        <a:pt x="224034" y="369461"/>
                        <a:pt x="207690" y="354388"/>
                      </a:cubicBezTo>
                      <a:close/>
                      <a:moveTo>
                        <a:pt x="32007" y="259919"/>
                      </a:moveTo>
                      <a:cubicBezTo>
                        <a:pt x="34960" y="260049"/>
                        <a:pt x="38109" y="262491"/>
                        <a:pt x="41076" y="266907"/>
                      </a:cubicBezTo>
                      <a:cubicBezTo>
                        <a:pt x="52110" y="283325"/>
                        <a:pt x="77822" y="310445"/>
                        <a:pt x="137781" y="344838"/>
                      </a:cubicBezTo>
                      <a:cubicBezTo>
                        <a:pt x="205026" y="383388"/>
                        <a:pt x="230634" y="424328"/>
                        <a:pt x="240315" y="447188"/>
                      </a:cubicBezTo>
                      <a:cubicBezTo>
                        <a:pt x="244374" y="457059"/>
                        <a:pt x="245936" y="474204"/>
                        <a:pt x="245936" y="484802"/>
                      </a:cubicBezTo>
                      <a:lnTo>
                        <a:pt x="245936" y="592762"/>
                      </a:lnTo>
                      <a:cubicBezTo>
                        <a:pt x="245936" y="595879"/>
                        <a:pt x="245103" y="598685"/>
                        <a:pt x="243854" y="601075"/>
                      </a:cubicBezTo>
                      <a:cubicBezTo>
                        <a:pt x="202008" y="562006"/>
                        <a:pt x="87815" y="449889"/>
                        <a:pt x="64914" y="379959"/>
                      </a:cubicBezTo>
                      <a:cubicBezTo>
                        <a:pt x="62728" y="373413"/>
                        <a:pt x="60334" y="368010"/>
                        <a:pt x="58668" y="368322"/>
                      </a:cubicBezTo>
                      <a:cubicBezTo>
                        <a:pt x="56899" y="368529"/>
                        <a:pt x="56274" y="374244"/>
                        <a:pt x="57523" y="381102"/>
                      </a:cubicBezTo>
                      <a:cubicBezTo>
                        <a:pt x="79279" y="494777"/>
                        <a:pt x="177025" y="574890"/>
                        <a:pt x="225637" y="608556"/>
                      </a:cubicBezTo>
                      <a:cubicBezTo>
                        <a:pt x="154540" y="593490"/>
                        <a:pt x="100410" y="549744"/>
                        <a:pt x="32852" y="465579"/>
                      </a:cubicBezTo>
                      <a:cubicBezTo>
                        <a:pt x="-24400" y="394402"/>
                        <a:pt x="7037" y="304003"/>
                        <a:pt x="24108" y="266803"/>
                      </a:cubicBezTo>
                      <a:cubicBezTo>
                        <a:pt x="26294" y="261972"/>
                        <a:pt x="29053" y="259789"/>
                        <a:pt x="32007" y="259919"/>
                      </a:cubicBezTo>
                      <a:close/>
                      <a:moveTo>
                        <a:pt x="274656" y="196948"/>
                      </a:moveTo>
                      <a:lnTo>
                        <a:pt x="276946" y="196948"/>
                      </a:lnTo>
                      <a:cubicBezTo>
                        <a:pt x="302452" y="196948"/>
                        <a:pt x="323064" y="217636"/>
                        <a:pt x="323064" y="243106"/>
                      </a:cubicBezTo>
                      <a:lnTo>
                        <a:pt x="323064" y="270759"/>
                      </a:lnTo>
                      <a:lnTo>
                        <a:pt x="274656" y="270759"/>
                      </a:lnTo>
                      <a:close/>
                      <a:moveTo>
                        <a:pt x="253808" y="196948"/>
                      </a:moveTo>
                      <a:lnTo>
                        <a:pt x="256098" y="196948"/>
                      </a:lnTo>
                      <a:lnTo>
                        <a:pt x="256098" y="270759"/>
                      </a:lnTo>
                      <a:lnTo>
                        <a:pt x="207690" y="270759"/>
                      </a:lnTo>
                      <a:lnTo>
                        <a:pt x="207690" y="243106"/>
                      </a:lnTo>
                      <a:cubicBezTo>
                        <a:pt x="207690" y="217636"/>
                        <a:pt x="228302" y="196948"/>
                        <a:pt x="253808" y="196948"/>
                      </a:cubicBezTo>
                      <a:close/>
                      <a:moveTo>
                        <a:pt x="267670" y="0"/>
                      </a:moveTo>
                      <a:cubicBezTo>
                        <a:pt x="284321" y="0"/>
                        <a:pt x="300243" y="5611"/>
                        <a:pt x="312522" y="15795"/>
                      </a:cubicBezTo>
                      <a:lnTo>
                        <a:pt x="445310" y="125946"/>
                      </a:lnTo>
                      <a:cubicBezTo>
                        <a:pt x="465291" y="142572"/>
                        <a:pt x="479860" y="173539"/>
                        <a:pt x="479860" y="199622"/>
                      </a:cubicBezTo>
                      <a:lnTo>
                        <a:pt x="479860" y="283378"/>
                      </a:lnTo>
                      <a:cubicBezTo>
                        <a:pt x="457070" y="285976"/>
                        <a:pt x="431990" y="289613"/>
                        <a:pt x="406077" y="296992"/>
                      </a:cubicBezTo>
                      <a:lnTo>
                        <a:pt x="406077" y="199622"/>
                      </a:lnTo>
                      <a:cubicBezTo>
                        <a:pt x="406077" y="195258"/>
                        <a:pt x="401499" y="185386"/>
                        <a:pt x="398064" y="182580"/>
                      </a:cubicBezTo>
                      <a:lnTo>
                        <a:pt x="267670" y="74403"/>
                      </a:lnTo>
                      <a:lnTo>
                        <a:pt x="137276" y="182580"/>
                      </a:lnTo>
                      <a:cubicBezTo>
                        <a:pt x="133945" y="185386"/>
                        <a:pt x="129263" y="195258"/>
                        <a:pt x="129263" y="199622"/>
                      </a:cubicBezTo>
                      <a:lnTo>
                        <a:pt x="129263" y="307383"/>
                      </a:lnTo>
                      <a:cubicBezTo>
                        <a:pt x="82849" y="278702"/>
                        <a:pt x="63285" y="256984"/>
                        <a:pt x="55480" y="245657"/>
                      </a:cubicBezTo>
                      <a:lnTo>
                        <a:pt x="55480" y="199622"/>
                      </a:lnTo>
                      <a:cubicBezTo>
                        <a:pt x="55480" y="173539"/>
                        <a:pt x="70049" y="142572"/>
                        <a:pt x="90134" y="125946"/>
                      </a:cubicBezTo>
                      <a:lnTo>
                        <a:pt x="222818" y="15795"/>
                      </a:lnTo>
                      <a:cubicBezTo>
                        <a:pt x="235097" y="5611"/>
                        <a:pt x="251019" y="0"/>
                        <a:pt x="267670" y="0"/>
                      </a:cubicBezTo>
                      <a:close/>
                    </a:path>
                  </a:pathLst>
                </a:custGeom>
                <a:solidFill>
                  <a:schemeClr val="bg1"/>
                </a:solidFill>
                <a:ln>
                  <a:noFill/>
                </a:ln>
              </p:spPr>
              <p:txBody>
                <a:bodyPr anchor="ctr"/>
                <a:lstStyle/>
                <a:p>
                  <a:pPr algn="ctr"/>
                </a:p>
              </p:txBody>
            </p:sp>
          </p:grpSp>
          <p:grpSp>
            <p:nvGrpSpPr>
              <p:cNvPr id="9" name="组合 8"/>
              <p:cNvGrpSpPr/>
              <p:nvPr/>
            </p:nvGrpSpPr>
            <p:grpSpPr>
              <a:xfrm>
                <a:off x="2013553" y="4843851"/>
                <a:ext cx="10263240" cy="1118146"/>
                <a:chOff x="2012160" y="4675259"/>
                <a:chExt cx="10263240" cy="1118146"/>
              </a:xfrm>
            </p:grpSpPr>
            <p:sp>
              <p:nvSpPr>
                <p:cNvPr id="19" name="文本框 53"/>
                <p:cNvSpPr txBox="1"/>
                <p:nvPr/>
              </p:nvSpPr>
              <p:spPr bwMode="auto">
                <a:xfrm>
                  <a:off x="2012160" y="4675259"/>
                  <a:ext cx="2580057" cy="1118146"/>
                </a:xfrm>
                <a:prstGeom prst="rect">
                  <a:avLst/>
                </a:prstGeom>
                <a:noFill/>
                <a:ln w="9525">
                  <a:noFill/>
                  <a:miter lim="800000"/>
                </a:ln>
              </p:spPr>
              <p:txBody>
                <a:bodyPr wrap="none" lIns="0" tIns="0" rIns="0" bIns="0" anchor="ctr" anchorCtr="1">
                  <a:normAutofit/>
                  <a:scene3d>
                    <a:camera prst="orthographicFront"/>
                    <a:lightRig rig="threePt" dir="t"/>
                  </a:scene3d>
                  <a:sp3d>
                    <a:bevelT w="0" h="0"/>
                  </a:sp3d>
                </a:bodyPr>
                <a:lstStyle/>
                <a:p>
                  <a:pPr marL="0" lvl="1" algn="ctr"/>
                  <a:r>
                    <a:rPr lang="zh-CN" altLang="en-US" b="1"/>
                    <a:t>图形化界面满足各</a:t>
                  </a:r>
                  <a:endParaRPr lang="zh-CN" altLang="en-US" b="1"/>
                </a:p>
                <a:p>
                  <a:pPr marL="0" lvl="1" algn="ctr"/>
                  <a:r>
                    <a:rPr lang="zh-CN" altLang="en-US" b="1"/>
                    <a:t>水平层次用户需求</a:t>
                  </a:r>
                  <a:endParaRPr lang="zh-CN" altLang="en-US" b="1"/>
                </a:p>
              </p:txBody>
            </p:sp>
            <p:grpSp>
              <p:nvGrpSpPr>
                <p:cNvPr id="12" name="组合 11"/>
                <p:cNvGrpSpPr/>
                <p:nvPr/>
              </p:nvGrpSpPr>
              <p:grpSpPr>
                <a:xfrm>
                  <a:off x="5814934" y="4675259"/>
                  <a:ext cx="6460466" cy="1017932"/>
                  <a:chOff x="-659347" y="4971489"/>
                  <a:chExt cx="6460466" cy="1017932"/>
                </a:xfrm>
              </p:grpSpPr>
              <p:sp>
                <p:nvSpPr>
                  <p:cNvPr id="13" name="文本框 47"/>
                  <p:cNvSpPr txBox="1"/>
                  <p:nvPr/>
                </p:nvSpPr>
                <p:spPr bwMode="auto">
                  <a:xfrm>
                    <a:off x="-659347" y="5036476"/>
                    <a:ext cx="2562443" cy="952944"/>
                  </a:xfrm>
                  <a:prstGeom prst="rect">
                    <a:avLst/>
                  </a:prstGeom>
                  <a:noFill/>
                  <a:ln w="9525">
                    <a:noFill/>
                    <a:miter lim="800000"/>
                  </a:ln>
                </p:spPr>
                <p:txBody>
                  <a:bodyPr wrap="none" lIns="0" tIns="0" rIns="0" bIns="0" anchor="ctr" anchorCtr="1">
                    <a:normAutofit/>
                    <a:scene3d>
                      <a:camera prst="orthographicFront"/>
                      <a:lightRig rig="threePt" dir="t"/>
                    </a:scene3d>
                    <a:sp3d>
                      <a:bevelT w="0" h="0"/>
                    </a:sp3d>
                  </a:bodyPr>
                  <a:lstStyle/>
                  <a:p>
                    <a:pPr marL="0" lvl="1" algn="ctr"/>
                    <a:r>
                      <a:rPr lang="zh-CN" altLang="en-US" b="1"/>
                      <a:t>稳定性高</a:t>
                    </a:r>
                    <a:endParaRPr lang="zh-CN" altLang="en-US" b="1"/>
                  </a:p>
                  <a:p>
                    <a:pPr marL="0" lvl="1" algn="ctr"/>
                    <a:r>
                      <a:rPr lang="zh-CN" altLang="en-US" b="1"/>
                      <a:t>与各类通话软件兼容性强</a:t>
                    </a:r>
                    <a:endParaRPr lang="zh-CN" altLang="en-US" b="1"/>
                  </a:p>
                </p:txBody>
              </p:sp>
              <p:sp>
                <p:nvSpPr>
                  <p:cNvPr id="15" name="文本框 49"/>
                  <p:cNvSpPr txBox="1"/>
                  <p:nvPr/>
                </p:nvSpPr>
                <p:spPr bwMode="auto">
                  <a:xfrm>
                    <a:off x="3169437" y="4971489"/>
                    <a:ext cx="2631682" cy="1017932"/>
                  </a:xfrm>
                  <a:prstGeom prst="rect">
                    <a:avLst/>
                  </a:prstGeom>
                  <a:noFill/>
                  <a:ln w="9525">
                    <a:noFill/>
                    <a:miter lim="800000"/>
                  </a:ln>
                </p:spPr>
                <p:txBody>
                  <a:bodyPr wrap="none" lIns="0" tIns="0" rIns="0" bIns="0" anchor="ctr" anchorCtr="1">
                    <a:normAutofit/>
                    <a:scene3d>
                      <a:camera prst="orthographicFront"/>
                      <a:lightRig rig="threePt" dir="t"/>
                    </a:scene3d>
                    <a:sp3d>
                      <a:bevelT w="0" h="0"/>
                    </a:sp3d>
                  </a:bodyPr>
                  <a:lstStyle/>
                  <a:p>
                    <a:pPr marL="0" lvl="1" algn="ctr"/>
                    <a:r>
                      <a:rPr lang="zh-CN" altLang="en-US" b="1"/>
                      <a:t>操作系统级别使用权限</a:t>
                    </a:r>
                    <a:endParaRPr lang="zh-CN" altLang="en-US" b="1"/>
                  </a:p>
                  <a:p>
                    <a:pPr marL="0" lvl="1" algn="ctr"/>
                    <a:r>
                      <a:rPr lang="zh-CN" altLang="en-US" b="1"/>
                      <a:t>企业用户可根据职位标签提供不同权限</a:t>
                    </a:r>
                    <a:endParaRPr lang="zh-CN" altLang="en-US" b="1"/>
                  </a:p>
                </p:txBody>
              </p:sp>
            </p:grpSp>
          </p:grpSp>
        </p:grpSp>
        <p:cxnSp>
          <p:nvCxnSpPr>
            <p:cNvPr id="5" name="直接连接符 4"/>
            <p:cNvCxnSpPr/>
            <p:nvPr/>
          </p:nvCxnSpPr>
          <p:spPr>
            <a:xfrm>
              <a:off x="3640150" y="4340349"/>
              <a:ext cx="0" cy="1296144"/>
            </a:xfrm>
            <a:prstGeom prst="line">
              <a:avLst/>
            </a:prstGeom>
            <a:ln w="3175">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209678" y="4340349"/>
              <a:ext cx="0" cy="1296144"/>
            </a:xfrm>
            <a:prstGeom prst="line">
              <a:avLst/>
            </a:prstGeom>
            <a:ln w="3175">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906588" y="69215"/>
            <a:ext cx="5746308" cy="706755"/>
          </a:xfrm>
          <a:prstGeom prst="rect">
            <a:avLst/>
          </a:prstGeom>
          <a:noFill/>
        </p:spPr>
        <p:txBody>
          <a:bodyPr wrap="square" rtlCol="0">
            <a:spAutoFit/>
          </a:bodyPr>
          <a:p>
            <a:pPr algn="ctr"/>
            <a:r>
              <a:rPr lang="en-US" altLang="zh-CN" sz="4000" b="1" dirty="0" smtClean="0">
                <a:solidFill>
                  <a:schemeClr val="accent1"/>
                </a:solidFill>
                <a:cs typeface="+mn-ea"/>
                <a:sym typeface="+mn-lt"/>
              </a:rPr>
              <a:t> </a:t>
            </a:r>
            <a:r>
              <a:rPr lang="zh-CN" altLang="en-US" sz="4000" b="1" dirty="0" smtClean="0">
                <a:solidFill>
                  <a:schemeClr val="accent1"/>
                </a:solidFill>
                <a:cs typeface="+mn-ea"/>
                <a:sym typeface="+mn-lt"/>
              </a:rPr>
              <a:t>非功能性需求</a:t>
            </a:r>
            <a:endParaRPr lang="zh-CN" altLang="en-US" sz="4000" b="1" dirty="0" smtClean="0">
              <a:solidFill>
                <a:schemeClr val="accent1"/>
              </a:solidFill>
              <a:cs typeface="+mn-ea"/>
              <a:sym typeface="+mn-lt"/>
            </a:endParaRPr>
          </a:p>
        </p:txBody>
      </p:sp>
      <p:sp>
        <p:nvSpPr>
          <p:cNvPr id="33" name="文本框 25"/>
          <p:cNvSpPr txBox="1"/>
          <p:nvPr/>
        </p:nvSpPr>
        <p:spPr>
          <a:xfrm>
            <a:off x="220345" y="180320"/>
            <a:ext cx="686374" cy="484626"/>
          </a:xfrm>
          <a:prstGeom prst="rect">
            <a:avLst/>
          </a:prstGeom>
          <a:noFill/>
        </p:spPr>
        <p:txBody>
          <a:bodyPr wrap="none" lIns="117208" tIns="58604" rIns="117208" bIns="58604">
            <a:prstTxWarp prst="textPlain">
              <a:avLst/>
            </a:prstTxWarp>
            <a:normAutofit fontScale="42500" lnSpcReduction="20000"/>
          </a:bodyPr>
          <a:p>
            <a:r>
              <a:rPr lang="en-US" sz="4800" dirty="0">
                <a:solidFill>
                  <a:schemeClr val="accent1"/>
                </a:solidFill>
              </a:rPr>
              <a:t>“</a:t>
            </a:r>
            <a:endParaRPr lang="en-US" sz="4800" dirty="0">
              <a:solidFill>
                <a:schemeClr val="accent1"/>
              </a:solidFill>
            </a:endParaRPr>
          </a:p>
        </p:txBody>
      </p:sp>
      <p:sp>
        <p:nvSpPr>
          <p:cNvPr id="35" name="矩形 34"/>
          <p:cNvSpPr/>
          <p:nvPr/>
        </p:nvSpPr>
        <p:spPr>
          <a:xfrm>
            <a:off x="5051165" y="2921624"/>
            <a:ext cx="1581722" cy="335322"/>
          </a:xfrm>
          <a:prstGeom prst="rect">
            <a:avLst/>
          </a:prstGeom>
        </p:spPr>
        <p:txBody>
          <a:bodyPr wrap="none" lIns="0" tIns="0" rIns="0" bIns="0" anchor="ctr" anchorCtr="1">
            <a:normAutofit/>
          </a:bodyPr>
          <a:p>
            <a:pPr lvl="0" algn="ctr" defTabSz="914400">
              <a:spcBef>
                <a:spcPct val="0"/>
              </a:spcBef>
              <a:defRPr/>
            </a:pPr>
            <a:r>
              <a:rPr lang="zh-CN" altLang="en-US" sz="1600" b="1">
                <a:solidFill>
                  <a:schemeClr val="bg1"/>
                </a:solidFill>
              </a:rPr>
              <a:t>可靠性</a:t>
            </a:r>
            <a:endParaRPr lang="zh-CN" altLang="en-US" sz="1600" b="1">
              <a:solidFill>
                <a:schemeClr val="bg1"/>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Click="0" advTm="3000">
        <p15:prstTrans prst="drap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 name="图片 99"/>
          <p:cNvPicPr/>
          <p:nvPr/>
        </p:nvPicPr>
        <p:blipFill>
          <a:blip r:embed="rId1"/>
          <a:stretch>
            <a:fillRect/>
          </a:stretch>
        </p:blipFill>
        <p:spPr>
          <a:xfrm>
            <a:off x="207645" y="3255010"/>
            <a:ext cx="4913630" cy="3545840"/>
          </a:xfrm>
          <a:prstGeom prst="rect">
            <a:avLst/>
          </a:prstGeom>
          <a:noFill/>
          <a:ln w="9525">
            <a:noFill/>
          </a:ln>
        </p:spPr>
      </p:pic>
      <p:pic>
        <p:nvPicPr>
          <p:cNvPr id="2" name="图片 1"/>
          <p:cNvPicPr>
            <a:picLocks noChangeAspect="1"/>
          </p:cNvPicPr>
          <p:nvPr/>
        </p:nvPicPr>
        <p:blipFill>
          <a:blip r:embed="rId2"/>
          <a:stretch>
            <a:fillRect/>
          </a:stretch>
        </p:blipFill>
        <p:spPr>
          <a:xfrm>
            <a:off x="8065770" y="2431415"/>
            <a:ext cx="2902585" cy="4369435"/>
          </a:xfrm>
          <a:prstGeom prst="rect">
            <a:avLst/>
          </a:prstGeom>
        </p:spPr>
      </p:pic>
      <p:sp>
        <p:nvSpPr>
          <p:cNvPr id="3" name="右箭头 2"/>
          <p:cNvSpPr/>
          <p:nvPr/>
        </p:nvSpPr>
        <p:spPr>
          <a:xfrm>
            <a:off x="5274945" y="4636770"/>
            <a:ext cx="2705100" cy="782955"/>
          </a:xfrm>
          <a:prstGeom prst="rightArrow">
            <a:avLst/>
          </a:prstGeom>
          <a:solidFill>
            <a:schemeClr val="accent4">
              <a:lumMod val="60000"/>
              <a:lumOff val="40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文本框 53"/>
          <p:cNvSpPr txBox="1"/>
          <p:nvPr/>
        </p:nvSpPr>
        <p:spPr bwMode="auto">
          <a:xfrm>
            <a:off x="5373130" y="4468241"/>
            <a:ext cx="2313868" cy="295911"/>
          </a:xfrm>
          <a:prstGeom prst="rect">
            <a:avLst/>
          </a:prstGeom>
          <a:noFill/>
          <a:ln w="9525">
            <a:noFill/>
            <a:miter lim="800000"/>
          </a:ln>
        </p:spPr>
        <p:txBody>
          <a:bodyPr wrap="none" lIns="0" tIns="0" rIns="0" bIns="0" anchor="ctr" anchorCtr="1">
            <a:noAutofit/>
            <a:scene3d>
              <a:camera prst="orthographicFront"/>
              <a:lightRig rig="threePt" dir="t"/>
            </a:scene3d>
            <a:sp3d>
              <a:bevelT w="0" h="0"/>
            </a:sp3d>
          </a:bodyPr>
          <a:p>
            <a:pPr marL="0" lvl="1" algn="ctr"/>
            <a:r>
              <a:rPr lang="zh-CN" altLang="en-US" sz="2400" b="1"/>
              <a:t>几天后</a:t>
            </a:r>
            <a:endParaRPr lang="zh-CN" altLang="en-US" sz="2400" b="1"/>
          </a:p>
        </p:txBody>
      </p:sp>
      <p:sp>
        <p:nvSpPr>
          <p:cNvPr id="29" name="文本框 28"/>
          <p:cNvSpPr txBox="1"/>
          <p:nvPr/>
        </p:nvSpPr>
        <p:spPr>
          <a:xfrm>
            <a:off x="383348" y="125730"/>
            <a:ext cx="5746308" cy="706755"/>
          </a:xfrm>
          <a:prstGeom prst="rect">
            <a:avLst/>
          </a:prstGeom>
          <a:noFill/>
        </p:spPr>
        <p:txBody>
          <a:bodyPr wrap="square" rtlCol="0">
            <a:spAutoFit/>
          </a:bodyPr>
          <a:p>
            <a:pPr algn="ctr"/>
            <a:r>
              <a:rPr lang="en-US" altLang="zh-CN" sz="4000" b="1" dirty="0" smtClean="0">
                <a:solidFill>
                  <a:schemeClr val="accent1"/>
                </a:solidFill>
                <a:cs typeface="+mn-ea"/>
                <a:sym typeface="+mn-lt"/>
              </a:rPr>
              <a:t> </a:t>
            </a:r>
            <a:r>
              <a:rPr lang="zh-CN" altLang="en-US" sz="4000" b="1" dirty="0" smtClean="0">
                <a:solidFill>
                  <a:schemeClr val="accent1"/>
                </a:solidFill>
                <a:cs typeface="+mn-ea"/>
                <a:sym typeface="+mn-lt"/>
              </a:rPr>
              <a:t>场景描述与用户故事</a:t>
            </a:r>
            <a:endParaRPr lang="zh-CN" altLang="en-US" sz="4000" b="1" dirty="0" smtClean="0">
              <a:solidFill>
                <a:schemeClr val="accent1"/>
              </a:solidFill>
              <a:cs typeface="+mn-ea"/>
              <a:sym typeface="+mn-lt"/>
            </a:endParaRPr>
          </a:p>
        </p:txBody>
      </p:sp>
      <p:sp>
        <p:nvSpPr>
          <p:cNvPr id="30" name="文本框 25"/>
          <p:cNvSpPr txBox="1"/>
          <p:nvPr/>
        </p:nvSpPr>
        <p:spPr>
          <a:xfrm>
            <a:off x="323619" y="180295"/>
            <a:ext cx="582666" cy="484626"/>
          </a:xfrm>
          <a:prstGeom prst="rect">
            <a:avLst/>
          </a:prstGeom>
          <a:noFill/>
        </p:spPr>
        <p:txBody>
          <a:bodyPr wrap="none" lIns="117208" tIns="58604" rIns="117208" bIns="58604">
            <a:prstTxWarp prst="textPlain">
              <a:avLst/>
            </a:prstTxWarp>
            <a:normAutofit fontScale="42500" lnSpcReduction="20000"/>
          </a:bodyPr>
          <a:p>
            <a:r>
              <a:rPr lang="en-US" sz="4800" dirty="0">
                <a:solidFill>
                  <a:schemeClr val="accent1"/>
                </a:solidFill>
              </a:rPr>
              <a:t>“</a:t>
            </a:r>
            <a:endParaRPr lang="en-US" sz="4800" dirty="0">
              <a:solidFill>
                <a:schemeClr val="accent1"/>
              </a:solidFill>
            </a:endParaRPr>
          </a:p>
        </p:txBody>
      </p:sp>
      <p:sp>
        <p:nvSpPr>
          <p:cNvPr id="31" name="矩形 30"/>
          <p:cNvSpPr/>
          <p:nvPr/>
        </p:nvSpPr>
        <p:spPr>
          <a:xfrm>
            <a:off x="1188085" y="1442085"/>
            <a:ext cx="5347970" cy="1043940"/>
          </a:xfrm>
          <a:prstGeom prst="rect">
            <a:avLst/>
          </a:prstGeom>
          <a:noFill/>
          <a:ln>
            <a:noFill/>
          </a:ln>
        </p:spPr>
        <p:txBody>
          <a:bodyPr wrap="square" lIns="91412" tIns="45700" rIns="91412" bIns="45700" anchor="t" anchorCtr="0">
            <a:normAutofit/>
          </a:bodyPr>
          <a:p>
            <a:pPr>
              <a:lnSpc>
                <a:spcPct val="120000"/>
              </a:lnSpc>
              <a:buSzPct val="25000"/>
            </a:pPr>
            <a:r>
              <a:rPr lang="zh-CN" altLang="en-US" sz="2400"/>
              <a:t>与好友语音通话聊到心仪已久的衣服，不久手机里的电商</a:t>
            </a:r>
            <a:r>
              <a:rPr lang="en-US" altLang="zh-CN" sz="2400"/>
              <a:t>APP</a:t>
            </a:r>
            <a:r>
              <a:rPr lang="zh-CN" altLang="en-US" sz="2400"/>
              <a:t>就会精确推送</a:t>
            </a:r>
            <a:endParaRPr lang="zh-CN" altLang="en-US" sz="240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3000">
        <p15:prstTrans prst="pageCurlDouble"/>
      </p:transition>
    </mc:Choice>
    <mc:Fallback>
      <p:transition spd="slow" advClick="0" advTm="3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1434650" y="1349829"/>
            <a:ext cx="3311853" cy="3311855"/>
            <a:chOff x="1434650" y="1349829"/>
            <a:chExt cx="3311853" cy="3311855"/>
          </a:xfrm>
        </p:grpSpPr>
        <p:sp>
          <p:nvSpPr>
            <p:cNvPr id="3" name="BackShape"/>
            <p:cNvSpPr/>
            <p:nvPr/>
          </p:nvSpPr>
          <p:spPr>
            <a:xfrm>
              <a:off x="1434650" y="1349829"/>
              <a:ext cx="3311853" cy="3311855"/>
            </a:xfrm>
            <a:prstGeom prst="donut">
              <a:avLst>
                <a:gd name="adj" fmla="val 3548"/>
              </a:avLst>
            </a:prstGeom>
            <a:blipFill>
              <a:blip r:embed="rId1">
                <a:extLst>
                  <a:ext uri="{28A0092B-C50C-407E-A947-70E740481C1C}">
                    <a14:useLocalDpi xmlns:a14="http://schemas.microsoft.com/office/drawing/2010/main" val="0"/>
                  </a:ext>
                </a:extLst>
              </a:blip>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4" name="ValueShape"/>
            <p:cNvSpPr/>
            <p:nvPr/>
          </p:nvSpPr>
          <p:spPr>
            <a:xfrm>
              <a:off x="1687638" y="1602819"/>
              <a:ext cx="2805875" cy="2805876"/>
            </a:xfrm>
            <a:prstGeom prst="pie">
              <a:avLst>
                <a:gd name="adj1" fmla="val 16200000"/>
                <a:gd name="adj2" fmla="val 8640000"/>
              </a:avLst>
            </a:prstGeom>
            <a:blipFill>
              <a:blip r:embed="rId1">
                <a:extLst>
                  <a:ext uri="{28A0092B-C50C-407E-A947-70E740481C1C}">
                    <a14:useLocalDpi xmlns:a14="http://schemas.microsoft.com/office/drawing/2010/main" val="0"/>
                  </a:ext>
                </a:extLst>
              </a:blip>
              <a:tile tx="0" ty="0" sx="100000" sy="100000" flip="none" algn="tl"/>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grpSp>
      <p:grpSp>
        <p:nvGrpSpPr>
          <p:cNvPr id="6" name="组合 5"/>
          <p:cNvGrpSpPr/>
          <p:nvPr/>
        </p:nvGrpSpPr>
        <p:grpSpPr>
          <a:xfrm>
            <a:off x="1799260" y="4923090"/>
            <a:ext cx="3520542" cy="1132840"/>
            <a:chOff x="2181564" y="4289453"/>
            <a:chExt cx="2466721" cy="793742"/>
          </a:xfrm>
        </p:grpSpPr>
        <p:cxnSp>
          <p:nvCxnSpPr>
            <p:cNvPr id="7" name="LineShape"/>
            <p:cNvCxnSpPr/>
            <p:nvPr/>
          </p:nvCxnSpPr>
          <p:spPr>
            <a:xfrm flipH="1">
              <a:off x="2602461" y="4289453"/>
              <a:ext cx="2045824" cy="0"/>
            </a:xfrm>
            <a:prstGeom prst="straightConnector1">
              <a:avLst/>
            </a:prstGeom>
            <a:noFill/>
            <a:ln w="12700" cap="flat" cmpd="sng">
              <a:solidFill>
                <a:srgbClr val="D8D8D8"/>
              </a:solidFill>
              <a:prstDash val="solid"/>
              <a:miter/>
              <a:headEnd type="none" w="med" len="med"/>
              <a:tailEnd type="none" w="med" len="med"/>
            </a:ln>
          </p:spPr>
        </p:cxnSp>
        <p:sp>
          <p:nvSpPr>
            <p:cNvPr id="8" name="CustomText1"/>
            <p:cNvSpPr/>
            <p:nvPr/>
          </p:nvSpPr>
          <p:spPr>
            <a:xfrm>
              <a:off x="2181564" y="4341064"/>
              <a:ext cx="2116051" cy="742131"/>
            </a:xfrm>
            <a:prstGeom prst="rect">
              <a:avLst/>
            </a:prstGeom>
            <a:noFill/>
          </p:spPr>
          <p:txBody>
            <a:bodyPr wrap="none" lIns="0" tIns="0" rIns="0" bIns="0" anchor="ctr">
              <a:normAutofit/>
            </a:bodyPr>
            <a:lstStyle/>
            <a:p>
              <a:pPr algn="r"/>
              <a:r>
                <a:rPr lang="zh-CN" altLang="en-US" b="1"/>
                <a:t>政府机关工作人员用户想对所有通话内容加密</a:t>
              </a:r>
              <a:endParaRPr lang="zh-CN" altLang="en-US" b="1"/>
            </a:p>
          </p:txBody>
        </p:sp>
      </p:grpSp>
      <p:grpSp>
        <p:nvGrpSpPr>
          <p:cNvPr id="14" name="组合 13"/>
          <p:cNvGrpSpPr/>
          <p:nvPr/>
        </p:nvGrpSpPr>
        <p:grpSpPr>
          <a:xfrm>
            <a:off x="8508077" y="4923090"/>
            <a:ext cx="3174365" cy="1223645"/>
            <a:chOff x="2602461" y="4289453"/>
            <a:chExt cx="2224167" cy="857366"/>
          </a:xfrm>
        </p:grpSpPr>
        <p:cxnSp>
          <p:nvCxnSpPr>
            <p:cNvPr id="15" name="LineShape"/>
            <p:cNvCxnSpPr/>
            <p:nvPr/>
          </p:nvCxnSpPr>
          <p:spPr>
            <a:xfrm flipH="1">
              <a:off x="2602461" y="4289453"/>
              <a:ext cx="2045824" cy="0"/>
            </a:xfrm>
            <a:prstGeom prst="straightConnector1">
              <a:avLst/>
            </a:prstGeom>
            <a:noFill/>
            <a:ln w="12700" cap="flat" cmpd="sng">
              <a:solidFill>
                <a:srgbClr val="D8D8D8"/>
              </a:solidFill>
              <a:prstDash val="solid"/>
              <a:miter/>
              <a:headEnd type="none" w="med" len="med"/>
              <a:tailEnd type="none" w="med" len="med"/>
            </a:ln>
          </p:spPr>
        </p:cxnSp>
        <p:sp>
          <p:nvSpPr>
            <p:cNvPr id="16" name="CustomText1"/>
            <p:cNvSpPr/>
            <p:nvPr/>
          </p:nvSpPr>
          <p:spPr>
            <a:xfrm>
              <a:off x="2602461" y="4341064"/>
              <a:ext cx="2224167" cy="805755"/>
            </a:xfrm>
            <a:prstGeom prst="rect">
              <a:avLst/>
            </a:prstGeom>
            <a:noFill/>
          </p:spPr>
          <p:txBody>
            <a:bodyPr wrap="none" lIns="0" tIns="0" rIns="0" bIns="0" anchor="ctr">
              <a:normAutofit/>
            </a:bodyPr>
            <a:lstStyle/>
            <a:p>
              <a:pPr algn="r"/>
              <a:r>
                <a:rPr lang="zh-CN" altLang="en-US" b="1"/>
                <a:t>对私人信息保护意识强的用户想保护隐私避免被监听</a:t>
              </a:r>
              <a:endParaRPr lang="zh-CN" altLang="en-US" b="1"/>
            </a:p>
          </p:txBody>
        </p:sp>
      </p:grpSp>
      <p:grpSp>
        <p:nvGrpSpPr>
          <p:cNvPr id="21" name="组合 20"/>
          <p:cNvGrpSpPr/>
          <p:nvPr/>
        </p:nvGrpSpPr>
        <p:grpSpPr>
          <a:xfrm>
            <a:off x="5661252" y="1349829"/>
            <a:ext cx="966754" cy="4099979"/>
            <a:chOff x="5661252" y="1349829"/>
            <a:chExt cx="966754" cy="4099979"/>
          </a:xfrm>
        </p:grpSpPr>
        <p:sp>
          <p:nvSpPr>
            <p:cNvPr id="19" name="chat_273700"/>
            <p:cNvSpPr>
              <a:spLocks noChangeAspect="1"/>
            </p:cNvSpPr>
            <p:nvPr/>
          </p:nvSpPr>
          <p:spPr bwMode="auto">
            <a:xfrm>
              <a:off x="5661252" y="1349829"/>
              <a:ext cx="966754" cy="643528"/>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7639" h="404481">
                  <a:moveTo>
                    <a:pt x="63282" y="50595"/>
                  </a:moveTo>
                  <a:lnTo>
                    <a:pt x="316501" y="50595"/>
                  </a:lnTo>
                  <a:cubicBezTo>
                    <a:pt x="351391" y="50595"/>
                    <a:pt x="379783" y="78945"/>
                    <a:pt x="379783" y="113783"/>
                  </a:cubicBezTo>
                  <a:lnTo>
                    <a:pt x="379783" y="265397"/>
                  </a:lnTo>
                  <a:cubicBezTo>
                    <a:pt x="379783" y="300235"/>
                    <a:pt x="351391" y="328674"/>
                    <a:pt x="316501" y="328674"/>
                  </a:cubicBezTo>
                  <a:lnTo>
                    <a:pt x="168753" y="328674"/>
                  </a:lnTo>
                  <a:lnTo>
                    <a:pt x="70848" y="401904"/>
                  </a:lnTo>
                  <a:cubicBezTo>
                    <a:pt x="68622" y="403592"/>
                    <a:pt x="65952" y="404481"/>
                    <a:pt x="63282" y="404481"/>
                  </a:cubicBezTo>
                  <a:cubicBezTo>
                    <a:pt x="60701" y="404481"/>
                    <a:pt x="58120" y="403681"/>
                    <a:pt x="55895" y="402082"/>
                  </a:cubicBezTo>
                  <a:cubicBezTo>
                    <a:pt x="51356" y="398882"/>
                    <a:pt x="49575" y="393106"/>
                    <a:pt x="51267" y="387862"/>
                  </a:cubicBezTo>
                  <a:lnTo>
                    <a:pt x="71026" y="328674"/>
                  </a:lnTo>
                  <a:lnTo>
                    <a:pt x="63282" y="328674"/>
                  </a:lnTo>
                  <a:cubicBezTo>
                    <a:pt x="28392" y="328674"/>
                    <a:pt x="0" y="300235"/>
                    <a:pt x="0" y="265397"/>
                  </a:cubicBezTo>
                  <a:lnTo>
                    <a:pt x="0" y="113783"/>
                  </a:lnTo>
                  <a:cubicBezTo>
                    <a:pt x="0" y="78945"/>
                    <a:pt x="28392" y="50595"/>
                    <a:pt x="63282" y="50595"/>
                  </a:cubicBezTo>
                  <a:close/>
                  <a:moveTo>
                    <a:pt x="316512" y="0"/>
                  </a:moveTo>
                  <a:lnTo>
                    <a:pt x="544358" y="0"/>
                  </a:lnTo>
                  <a:cubicBezTo>
                    <a:pt x="579247" y="0"/>
                    <a:pt x="607639" y="28350"/>
                    <a:pt x="607639" y="63188"/>
                  </a:cubicBezTo>
                  <a:lnTo>
                    <a:pt x="607639" y="214891"/>
                  </a:lnTo>
                  <a:cubicBezTo>
                    <a:pt x="607639" y="249729"/>
                    <a:pt x="579247" y="278079"/>
                    <a:pt x="544358" y="278079"/>
                  </a:cubicBezTo>
                  <a:lnTo>
                    <a:pt x="536615" y="278079"/>
                  </a:lnTo>
                  <a:lnTo>
                    <a:pt x="555306" y="334157"/>
                  </a:lnTo>
                  <a:cubicBezTo>
                    <a:pt x="556641" y="336112"/>
                    <a:pt x="557442" y="338600"/>
                    <a:pt x="557442" y="341266"/>
                  </a:cubicBezTo>
                  <a:cubicBezTo>
                    <a:pt x="557442" y="348198"/>
                    <a:pt x="551834" y="353886"/>
                    <a:pt x="544803" y="353886"/>
                  </a:cubicBezTo>
                  <a:cubicBezTo>
                    <a:pt x="544625" y="353886"/>
                    <a:pt x="544536" y="353886"/>
                    <a:pt x="544358" y="353886"/>
                  </a:cubicBezTo>
                  <a:cubicBezTo>
                    <a:pt x="541599" y="353886"/>
                    <a:pt x="539018" y="353086"/>
                    <a:pt x="536704" y="351398"/>
                  </a:cubicBezTo>
                  <a:lnTo>
                    <a:pt x="438801" y="278079"/>
                  </a:lnTo>
                  <a:lnTo>
                    <a:pt x="417708" y="278079"/>
                  </a:lnTo>
                  <a:cubicBezTo>
                    <a:pt x="410765" y="278079"/>
                    <a:pt x="405069" y="272391"/>
                    <a:pt x="405069" y="265370"/>
                  </a:cubicBezTo>
                  <a:lnTo>
                    <a:pt x="405069" y="113756"/>
                  </a:lnTo>
                  <a:cubicBezTo>
                    <a:pt x="405069" y="64965"/>
                    <a:pt x="365374" y="25240"/>
                    <a:pt x="316512" y="25240"/>
                  </a:cubicBezTo>
                  <a:cubicBezTo>
                    <a:pt x="309480" y="25240"/>
                    <a:pt x="303784" y="19641"/>
                    <a:pt x="303784" y="12620"/>
                  </a:cubicBezTo>
                  <a:cubicBezTo>
                    <a:pt x="303784" y="5599"/>
                    <a:pt x="309480" y="0"/>
                    <a:pt x="316512" y="0"/>
                  </a:cubicBezTo>
                  <a:close/>
                </a:path>
              </a:pathLst>
            </a:custGeom>
            <a:blipFill dpi="0" rotWithShape="1">
              <a:blip r:embed="rId1"/>
              <a:srcRect/>
              <a:stretch>
                <a:fillRect/>
              </a:stretch>
            </a:blipFill>
            <a:ln>
              <a:noFill/>
            </a:ln>
          </p:spPr>
          <p:txBody>
            <a:bodyPr/>
            <a:lstStyle/>
            <a:p>
              <a:endParaRPr lang="zh-CN" altLang="en-US">
                <a:cs typeface="+mn-ea"/>
                <a:sym typeface="+mn-lt"/>
              </a:endParaRPr>
            </a:p>
          </p:txBody>
        </p:sp>
        <p:sp>
          <p:nvSpPr>
            <p:cNvPr id="20" name="文本框 19"/>
            <p:cNvSpPr txBox="1"/>
            <p:nvPr/>
          </p:nvSpPr>
          <p:spPr>
            <a:xfrm>
              <a:off x="5746543" y="2061563"/>
              <a:ext cx="798195" cy="3388245"/>
            </a:xfrm>
            <a:prstGeom prst="rect">
              <a:avLst/>
            </a:prstGeom>
            <a:noFill/>
          </p:spPr>
          <p:txBody>
            <a:bodyPr vert="eaVert" wrap="square" rtlCol="0">
              <a:spAutoFit/>
            </a:bodyPr>
            <a:lstStyle/>
            <a:p>
              <a:pPr algn="ctr"/>
              <a:r>
                <a:rPr lang="zh-CN" altLang="en-US" sz="4000" b="1" dirty="0" smtClean="0">
                  <a:solidFill>
                    <a:schemeClr val="accent1"/>
                  </a:solidFill>
                  <a:cs typeface="+mn-ea"/>
                  <a:sym typeface="+mn-lt"/>
                </a:rPr>
                <a:t>用户故事</a:t>
              </a:r>
              <a:endParaRPr lang="zh-CN" altLang="en-US" sz="4000" b="1" dirty="0" smtClean="0">
                <a:solidFill>
                  <a:schemeClr val="accent1"/>
                </a:solidFill>
                <a:cs typeface="+mn-ea"/>
                <a:sym typeface="+mn-lt"/>
              </a:endParaRPr>
            </a:p>
          </p:txBody>
        </p:sp>
      </p:grpSp>
      <p:pic>
        <p:nvPicPr>
          <p:cNvPr id="101" name="图片 100"/>
          <p:cNvPicPr/>
          <p:nvPr/>
        </p:nvPicPr>
        <p:blipFill>
          <a:blip r:embed="rId2"/>
          <a:stretch>
            <a:fillRect/>
          </a:stretch>
        </p:blipFill>
        <p:spPr>
          <a:xfrm>
            <a:off x="571500" y="1188085"/>
            <a:ext cx="4748530" cy="3635375"/>
          </a:xfrm>
          <a:prstGeom prst="rect">
            <a:avLst/>
          </a:prstGeom>
          <a:noFill/>
          <a:ln w="9525">
            <a:noFill/>
          </a:ln>
        </p:spPr>
      </p:pic>
      <p:pic>
        <p:nvPicPr>
          <p:cNvPr id="102" name="图片 101"/>
          <p:cNvPicPr/>
          <p:nvPr/>
        </p:nvPicPr>
        <p:blipFill>
          <a:blip r:embed="rId3"/>
          <a:stretch>
            <a:fillRect/>
          </a:stretch>
        </p:blipFill>
        <p:spPr>
          <a:xfrm>
            <a:off x="7157085" y="1600835"/>
            <a:ext cx="4525645" cy="322262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50" advClick="0" advTm="3000">
        <p14:switch dir="r"/>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heel(1)">
                                      <p:cBhvr>
                                        <p:cTn id="7" dur="20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22" presetClass="entr" presetSubtype="8"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left)">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21"/>
                                        </p:tgtEl>
                                        <p:attrNameLst>
                                          <p:attrName>style.visibility</p:attrName>
                                        </p:attrNameLst>
                                      </p:cBhvr>
                                      <p:to>
                                        <p:strVal val="visible"/>
                                      </p:to>
                                    </p:set>
                                    <p:anim calcmode="lin" valueType="num">
                                      <p:cBhvr additive="base">
                                        <p:cTn id="20" dur="500" fill="hold"/>
                                        <p:tgtEl>
                                          <p:spTgt spid="21"/>
                                        </p:tgtEl>
                                        <p:attrNameLst>
                                          <p:attrName>ppt_x</p:attrName>
                                        </p:attrNameLst>
                                      </p:cBhvr>
                                      <p:tavLst>
                                        <p:tav tm="0">
                                          <p:val>
                                            <p:strVal val="#ppt_x"/>
                                          </p:val>
                                        </p:tav>
                                        <p:tav tm="100000">
                                          <p:val>
                                            <p:strVal val="#ppt_x"/>
                                          </p:val>
                                        </p:tav>
                                      </p:tavLst>
                                    </p:anim>
                                    <p:anim calcmode="lin" valueType="num">
                                      <p:cBhvr additive="base">
                                        <p:cTn id="21"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95052" y="2580774"/>
            <a:ext cx="3112033" cy="1753235"/>
          </a:xfrm>
          <a:prstGeom prst="rect">
            <a:avLst/>
          </a:prstGeom>
          <a:noFill/>
        </p:spPr>
        <p:txBody>
          <a:bodyPr wrap="square" rtlCol="0">
            <a:spAutoFit/>
          </a:bodyPr>
          <a:lstStyle/>
          <a:p>
            <a:pPr algn="ctr"/>
            <a:r>
              <a:rPr lang="zh-CN" altLang="en-US" sz="5400" b="1" dirty="0" smtClean="0">
                <a:solidFill>
                  <a:schemeClr val="bg1"/>
                </a:solidFill>
                <a:cs typeface="+mn-ea"/>
                <a:sym typeface="+mn-lt"/>
              </a:rPr>
              <a:t>功能设计</a:t>
            </a:r>
            <a:endParaRPr lang="en-US" altLang="zh-CN" sz="5400" b="1" dirty="0" smtClean="0">
              <a:solidFill>
                <a:schemeClr val="bg1"/>
              </a:solidFill>
              <a:cs typeface="+mn-ea"/>
              <a:sym typeface="+mn-lt"/>
            </a:endParaRPr>
          </a:p>
          <a:p>
            <a:pPr algn="ctr"/>
            <a:r>
              <a:rPr lang="en-US" altLang="zh-CN" sz="5400" b="1" dirty="0" smtClean="0">
                <a:solidFill>
                  <a:schemeClr val="bg1"/>
                </a:solidFill>
                <a:cs typeface="+mn-ea"/>
                <a:sym typeface="+mn-lt"/>
              </a:rPr>
              <a:t>PART03</a:t>
            </a:r>
            <a:endParaRPr lang="zh-CN" altLang="en-US" sz="5400" b="1" dirty="0">
              <a:solidFill>
                <a:schemeClr val="bg1"/>
              </a:solidFill>
              <a:cs typeface="+mn-ea"/>
              <a:sym typeface="+mn-lt"/>
            </a:endParaRPr>
          </a:p>
        </p:txBody>
      </p:sp>
      <p:grpSp>
        <p:nvGrpSpPr>
          <p:cNvPr id="11" name="组合 10"/>
          <p:cNvGrpSpPr/>
          <p:nvPr/>
        </p:nvGrpSpPr>
        <p:grpSpPr>
          <a:xfrm>
            <a:off x="660359" y="704123"/>
            <a:ext cx="11049041" cy="5655467"/>
            <a:chOff x="660359" y="704123"/>
            <a:chExt cx="11049041" cy="5655467"/>
          </a:xfrm>
        </p:grpSpPr>
        <p:sp>
          <p:nvSpPr>
            <p:cNvPr id="3" name="addition-symbol_2654"/>
            <p:cNvSpPr>
              <a:spLocks noChangeAspect="1"/>
            </p:cNvSpPr>
            <p:nvPr/>
          </p:nvSpPr>
          <p:spPr bwMode="auto">
            <a:xfrm>
              <a:off x="2235158" y="1918243"/>
              <a:ext cx="546141" cy="545093"/>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4" name="addition-symbol_2654"/>
            <p:cNvSpPr>
              <a:spLocks noChangeAspect="1"/>
            </p:cNvSpPr>
            <p:nvPr/>
          </p:nvSpPr>
          <p:spPr bwMode="auto">
            <a:xfrm>
              <a:off x="9093159" y="704123"/>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5" name="addition-symbol_2654"/>
            <p:cNvSpPr>
              <a:spLocks noChangeAspect="1"/>
            </p:cNvSpPr>
            <p:nvPr/>
          </p:nvSpPr>
          <p:spPr bwMode="auto">
            <a:xfrm>
              <a:off x="9677359" y="3451858"/>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6" name="addition-symbol_2654"/>
            <p:cNvSpPr>
              <a:spLocks noChangeAspect="1"/>
            </p:cNvSpPr>
            <p:nvPr/>
          </p:nvSpPr>
          <p:spPr bwMode="auto">
            <a:xfrm>
              <a:off x="8089859" y="4645658"/>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7" name="addition-symbol_2654"/>
            <p:cNvSpPr>
              <a:spLocks noChangeAspect="1"/>
            </p:cNvSpPr>
            <p:nvPr/>
          </p:nvSpPr>
          <p:spPr bwMode="auto">
            <a:xfrm>
              <a:off x="5151079" y="6022752"/>
              <a:ext cx="320658" cy="320042"/>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8" name="addition-symbol_2654"/>
            <p:cNvSpPr>
              <a:spLocks noChangeAspect="1"/>
            </p:cNvSpPr>
            <p:nvPr/>
          </p:nvSpPr>
          <p:spPr bwMode="auto">
            <a:xfrm>
              <a:off x="3497230" y="962659"/>
              <a:ext cx="320658" cy="320042"/>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9" name="addition-symbol_2654"/>
            <p:cNvSpPr>
              <a:spLocks noChangeAspect="1"/>
            </p:cNvSpPr>
            <p:nvPr/>
          </p:nvSpPr>
          <p:spPr bwMode="auto">
            <a:xfrm>
              <a:off x="660359" y="4335100"/>
              <a:ext cx="317541" cy="316931"/>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10" name="addition-symbol_2654"/>
            <p:cNvSpPr>
              <a:spLocks noChangeAspect="1"/>
            </p:cNvSpPr>
            <p:nvPr/>
          </p:nvSpPr>
          <p:spPr bwMode="auto">
            <a:xfrm>
              <a:off x="11391859" y="6042659"/>
              <a:ext cx="317541" cy="316931"/>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gr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4976495" y="969645"/>
            <a:ext cx="5483225" cy="485140"/>
          </a:xfrm>
          <a:prstGeom prst="rect">
            <a:avLst/>
          </a:prstGeom>
        </p:spPr>
        <p:txBody>
          <a:bodyPr wrap="square" lIns="117208" tIns="58604" rIns="117208" bIns="58604">
            <a:normAutofit/>
          </a:bodyPr>
          <a:lstStyle/>
          <a:p>
            <a:pPr>
              <a:lnSpc>
                <a:spcPct val="120000"/>
              </a:lnSpc>
            </a:pPr>
            <a:r>
              <a:rPr lang="zh-CN" altLang="en-US" sz="2000" b="1" dirty="0"/>
              <a:t>实现的需求</a:t>
            </a:r>
            <a:endParaRPr lang="zh-CN" altLang="en-US" sz="2000" b="1" dirty="0"/>
          </a:p>
        </p:txBody>
      </p:sp>
      <p:grpSp>
        <p:nvGrpSpPr>
          <p:cNvPr id="6" name="组合 5"/>
          <p:cNvGrpSpPr/>
          <p:nvPr/>
        </p:nvGrpSpPr>
        <p:grpSpPr>
          <a:xfrm>
            <a:off x="1135342" y="2218146"/>
            <a:ext cx="8359776" cy="920115"/>
            <a:chOff x="1063742" y="3998024"/>
            <a:chExt cx="7781540" cy="856472"/>
          </a:xfrm>
        </p:grpSpPr>
        <p:grpSp>
          <p:nvGrpSpPr>
            <p:cNvPr id="25" name="组合 24"/>
            <p:cNvGrpSpPr/>
            <p:nvPr/>
          </p:nvGrpSpPr>
          <p:grpSpPr>
            <a:xfrm>
              <a:off x="1063742" y="4040293"/>
              <a:ext cx="489858" cy="489858"/>
              <a:chOff x="1635171" y="2545256"/>
              <a:chExt cx="489858" cy="489858"/>
            </a:xfrm>
          </p:grpSpPr>
          <p:sp>
            <p:nvSpPr>
              <p:cNvPr id="28" name="椭圆 27"/>
              <p:cNvSpPr/>
              <p:nvPr/>
            </p:nvSpPr>
            <p:spPr>
              <a:xfrm>
                <a:off x="1635171" y="2545256"/>
                <a:ext cx="489858" cy="489858"/>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9" name="任意多边形: 形状 58"/>
              <p:cNvSpPr/>
              <p:nvPr/>
            </p:nvSpPr>
            <p:spPr bwMode="auto">
              <a:xfrm>
                <a:off x="1790113" y="2696331"/>
                <a:ext cx="179973" cy="179973"/>
              </a:xfrm>
              <a:custGeom>
                <a:avLst/>
                <a:gdLst>
                  <a:gd name="connsiteX0" fmla="*/ 221853 w 338138"/>
                  <a:gd name="connsiteY0" fmla="*/ 169862 h 338138"/>
                  <a:gd name="connsiteX1" fmla="*/ 243284 w 338138"/>
                  <a:gd name="connsiteY1" fmla="*/ 169862 h 338138"/>
                  <a:gd name="connsiteX2" fmla="*/ 254000 w 338138"/>
                  <a:gd name="connsiteY2" fmla="*/ 180379 h 338138"/>
                  <a:gd name="connsiteX3" fmla="*/ 254000 w 338138"/>
                  <a:gd name="connsiteY3" fmla="*/ 243483 h 338138"/>
                  <a:gd name="connsiteX4" fmla="*/ 243284 w 338138"/>
                  <a:gd name="connsiteY4" fmla="*/ 254000 h 338138"/>
                  <a:gd name="connsiteX5" fmla="*/ 221853 w 338138"/>
                  <a:gd name="connsiteY5" fmla="*/ 254000 h 338138"/>
                  <a:gd name="connsiteX6" fmla="*/ 211137 w 338138"/>
                  <a:gd name="connsiteY6" fmla="*/ 243483 h 338138"/>
                  <a:gd name="connsiteX7" fmla="*/ 211137 w 338138"/>
                  <a:gd name="connsiteY7" fmla="*/ 180379 h 338138"/>
                  <a:gd name="connsiteX8" fmla="*/ 221853 w 338138"/>
                  <a:gd name="connsiteY8" fmla="*/ 169862 h 338138"/>
                  <a:gd name="connsiteX9" fmla="*/ 94853 w 338138"/>
                  <a:gd name="connsiteY9" fmla="*/ 127000 h 338138"/>
                  <a:gd name="connsiteX10" fmla="*/ 116284 w 338138"/>
                  <a:gd name="connsiteY10" fmla="*/ 127000 h 338138"/>
                  <a:gd name="connsiteX11" fmla="*/ 127000 w 338138"/>
                  <a:gd name="connsiteY11" fmla="*/ 137583 h 338138"/>
                  <a:gd name="connsiteX12" fmla="*/ 127000 w 338138"/>
                  <a:gd name="connsiteY12" fmla="*/ 243417 h 338138"/>
                  <a:gd name="connsiteX13" fmla="*/ 116284 w 338138"/>
                  <a:gd name="connsiteY13" fmla="*/ 254000 h 338138"/>
                  <a:gd name="connsiteX14" fmla="*/ 94853 w 338138"/>
                  <a:gd name="connsiteY14" fmla="*/ 254000 h 338138"/>
                  <a:gd name="connsiteX15" fmla="*/ 84137 w 338138"/>
                  <a:gd name="connsiteY15" fmla="*/ 243417 h 338138"/>
                  <a:gd name="connsiteX16" fmla="*/ 84137 w 338138"/>
                  <a:gd name="connsiteY16" fmla="*/ 137583 h 338138"/>
                  <a:gd name="connsiteX17" fmla="*/ 94853 w 338138"/>
                  <a:gd name="connsiteY17" fmla="*/ 127000 h 338138"/>
                  <a:gd name="connsiteX18" fmla="*/ 285353 w 338138"/>
                  <a:gd name="connsiteY18" fmla="*/ 85725 h 338138"/>
                  <a:gd name="connsiteX19" fmla="*/ 306784 w 338138"/>
                  <a:gd name="connsiteY19" fmla="*/ 85725 h 338138"/>
                  <a:gd name="connsiteX20" fmla="*/ 317500 w 338138"/>
                  <a:gd name="connsiteY20" fmla="*/ 96242 h 338138"/>
                  <a:gd name="connsiteX21" fmla="*/ 317500 w 338138"/>
                  <a:gd name="connsiteY21" fmla="*/ 243483 h 338138"/>
                  <a:gd name="connsiteX22" fmla="*/ 306784 w 338138"/>
                  <a:gd name="connsiteY22" fmla="*/ 254000 h 338138"/>
                  <a:gd name="connsiteX23" fmla="*/ 285353 w 338138"/>
                  <a:gd name="connsiteY23" fmla="*/ 254000 h 338138"/>
                  <a:gd name="connsiteX24" fmla="*/ 274637 w 338138"/>
                  <a:gd name="connsiteY24" fmla="*/ 243483 h 338138"/>
                  <a:gd name="connsiteX25" fmla="*/ 274637 w 338138"/>
                  <a:gd name="connsiteY25" fmla="*/ 96242 h 338138"/>
                  <a:gd name="connsiteX26" fmla="*/ 285353 w 338138"/>
                  <a:gd name="connsiteY26" fmla="*/ 85725 h 338138"/>
                  <a:gd name="connsiteX27" fmla="*/ 158353 w 338138"/>
                  <a:gd name="connsiteY27" fmla="*/ 42862 h 338138"/>
                  <a:gd name="connsiteX28" fmla="*/ 179784 w 338138"/>
                  <a:gd name="connsiteY28" fmla="*/ 42862 h 338138"/>
                  <a:gd name="connsiteX29" fmla="*/ 190500 w 338138"/>
                  <a:gd name="connsiteY29" fmla="*/ 53419 h 338138"/>
                  <a:gd name="connsiteX30" fmla="*/ 190500 w 338138"/>
                  <a:gd name="connsiteY30" fmla="*/ 243443 h 338138"/>
                  <a:gd name="connsiteX31" fmla="*/ 179784 w 338138"/>
                  <a:gd name="connsiteY31" fmla="*/ 254000 h 338138"/>
                  <a:gd name="connsiteX32" fmla="*/ 158353 w 338138"/>
                  <a:gd name="connsiteY32" fmla="*/ 254000 h 338138"/>
                  <a:gd name="connsiteX33" fmla="*/ 147637 w 338138"/>
                  <a:gd name="connsiteY33" fmla="*/ 243443 h 338138"/>
                  <a:gd name="connsiteX34" fmla="*/ 147637 w 338138"/>
                  <a:gd name="connsiteY34" fmla="*/ 53419 h 338138"/>
                  <a:gd name="connsiteX35" fmla="*/ 158353 w 338138"/>
                  <a:gd name="connsiteY35" fmla="*/ 42862 h 338138"/>
                  <a:gd name="connsiteX36" fmla="*/ 0 w 338138"/>
                  <a:gd name="connsiteY36" fmla="*/ 0 h 338138"/>
                  <a:gd name="connsiteX37" fmla="*/ 42267 w 338138"/>
                  <a:gd name="connsiteY37" fmla="*/ 0 h 338138"/>
                  <a:gd name="connsiteX38" fmla="*/ 42267 w 338138"/>
                  <a:gd name="connsiteY38" fmla="*/ 295871 h 338138"/>
                  <a:gd name="connsiteX39" fmla="*/ 338138 w 338138"/>
                  <a:gd name="connsiteY39" fmla="*/ 295871 h 338138"/>
                  <a:gd name="connsiteX40" fmla="*/ 338138 w 338138"/>
                  <a:gd name="connsiteY40" fmla="*/ 338138 h 338138"/>
                  <a:gd name="connsiteX41" fmla="*/ 21133 w 338138"/>
                  <a:gd name="connsiteY41" fmla="*/ 338138 h 338138"/>
                  <a:gd name="connsiteX42" fmla="*/ 0 w 338138"/>
                  <a:gd name="connsiteY42" fmla="*/ 317005 h 338138"/>
                  <a:gd name="connsiteX43" fmla="*/ 0 w 338138"/>
                  <a:gd name="connsiteY43"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38138" h="338138">
                    <a:moveTo>
                      <a:pt x="221853" y="169862"/>
                    </a:moveTo>
                    <a:cubicBezTo>
                      <a:pt x="221853" y="169862"/>
                      <a:pt x="221853" y="169862"/>
                      <a:pt x="243284" y="169862"/>
                    </a:cubicBezTo>
                    <a:cubicBezTo>
                      <a:pt x="248642" y="169862"/>
                      <a:pt x="254000" y="175121"/>
                      <a:pt x="254000" y="180379"/>
                    </a:cubicBezTo>
                    <a:cubicBezTo>
                      <a:pt x="254000" y="180379"/>
                      <a:pt x="254000" y="180379"/>
                      <a:pt x="254000" y="243483"/>
                    </a:cubicBezTo>
                    <a:cubicBezTo>
                      <a:pt x="254000" y="248742"/>
                      <a:pt x="248642" y="254000"/>
                      <a:pt x="243284" y="254000"/>
                    </a:cubicBezTo>
                    <a:cubicBezTo>
                      <a:pt x="243284" y="254000"/>
                      <a:pt x="243284" y="254000"/>
                      <a:pt x="221853" y="254000"/>
                    </a:cubicBezTo>
                    <a:cubicBezTo>
                      <a:pt x="216495" y="254000"/>
                      <a:pt x="211137" y="248742"/>
                      <a:pt x="211137" y="243483"/>
                    </a:cubicBezTo>
                    <a:cubicBezTo>
                      <a:pt x="211137" y="243483"/>
                      <a:pt x="211137" y="243483"/>
                      <a:pt x="211137" y="180379"/>
                    </a:cubicBezTo>
                    <a:cubicBezTo>
                      <a:pt x="211137" y="175121"/>
                      <a:pt x="216495" y="169862"/>
                      <a:pt x="221853" y="169862"/>
                    </a:cubicBezTo>
                    <a:close/>
                    <a:moveTo>
                      <a:pt x="94853" y="127000"/>
                    </a:moveTo>
                    <a:cubicBezTo>
                      <a:pt x="94853" y="127000"/>
                      <a:pt x="94853" y="127000"/>
                      <a:pt x="116284" y="127000"/>
                    </a:cubicBezTo>
                    <a:cubicBezTo>
                      <a:pt x="121642" y="127000"/>
                      <a:pt x="127000" y="132292"/>
                      <a:pt x="127000" y="137583"/>
                    </a:cubicBezTo>
                    <a:cubicBezTo>
                      <a:pt x="127000" y="137583"/>
                      <a:pt x="127000" y="137583"/>
                      <a:pt x="127000" y="243417"/>
                    </a:cubicBezTo>
                    <a:cubicBezTo>
                      <a:pt x="127000" y="248708"/>
                      <a:pt x="121642" y="254000"/>
                      <a:pt x="116284" y="254000"/>
                    </a:cubicBezTo>
                    <a:cubicBezTo>
                      <a:pt x="116284" y="254000"/>
                      <a:pt x="116284" y="254000"/>
                      <a:pt x="94853" y="254000"/>
                    </a:cubicBezTo>
                    <a:cubicBezTo>
                      <a:pt x="89495" y="254000"/>
                      <a:pt x="84137" y="248708"/>
                      <a:pt x="84137" y="243417"/>
                    </a:cubicBezTo>
                    <a:cubicBezTo>
                      <a:pt x="84137" y="243417"/>
                      <a:pt x="84137" y="243417"/>
                      <a:pt x="84137" y="137583"/>
                    </a:cubicBezTo>
                    <a:cubicBezTo>
                      <a:pt x="84137" y="132292"/>
                      <a:pt x="89495" y="127000"/>
                      <a:pt x="94853" y="127000"/>
                    </a:cubicBezTo>
                    <a:close/>
                    <a:moveTo>
                      <a:pt x="285353" y="85725"/>
                    </a:moveTo>
                    <a:cubicBezTo>
                      <a:pt x="285353" y="85725"/>
                      <a:pt x="285353" y="85725"/>
                      <a:pt x="306784" y="85725"/>
                    </a:cubicBezTo>
                    <a:cubicBezTo>
                      <a:pt x="312142" y="85725"/>
                      <a:pt x="317500" y="90984"/>
                      <a:pt x="317500" y="96242"/>
                    </a:cubicBezTo>
                    <a:cubicBezTo>
                      <a:pt x="317500" y="96242"/>
                      <a:pt x="317500" y="96242"/>
                      <a:pt x="317500" y="243483"/>
                    </a:cubicBezTo>
                    <a:cubicBezTo>
                      <a:pt x="317500" y="248742"/>
                      <a:pt x="312142" y="254000"/>
                      <a:pt x="306784" y="254000"/>
                    </a:cubicBezTo>
                    <a:cubicBezTo>
                      <a:pt x="306784" y="254000"/>
                      <a:pt x="306784" y="254000"/>
                      <a:pt x="285353" y="254000"/>
                    </a:cubicBezTo>
                    <a:cubicBezTo>
                      <a:pt x="279995" y="254000"/>
                      <a:pt x="274637" y="248742"/>
                      <a:pt x="274637" y="243483"/>
                    </a:cubicBezTo>
                    <a:cubicBezTo>
                      <a:pt x="274637" y="243483"/>
                      <a:pt x="274637" y="243483"/>
                      <a:pt x="274637" y="96242"/>
                    </a:cubicBezTo>
                    <a:cubicBezTo>
                      <a:pt x="274637" y="90984"/>
                      <a:pt x="279995" y="85725"/>
                      <a:pt x="285353" y="85725"/>
                    </a:cubicBezTo>
                    <a:close/>
                    <a:moveTo>
                      <a:pt x="158353" y="42862"/>
                    </a:moveTo>
                    <a:cubicBezTo>
                      <a:pt x="158353" y="42862"/>
                      <a:pt x="158353" y="42862"/>
                      <a:pt x="179784" y="42862"/>
                    </a:cubicBezTo>
                    <a:cubicBezTo>
                      <a:pt x="185142" y="42862"/>
                      <a:pt x="190500" y="48140"/>
                      <a:pt x="190500" y="53419"/>
                    </a:cubicBezTo>
                    <a:cubicBezTo>
                      <a:pt x="190500" y="53419"/>
                      <a:pt x="190500" y="53419"/>
                      <a:pt x="190500" y="243443"/>
                    </a:cubicBezTo>
                    <a:cubicBezTo>
                      <a:pt x="190500" y="248722"/>
                      <a:pt x="185142" y="254000"/>
                      <a:pt x="179784" y="254000"/>
                    </a:cubicBezTo>
                    <a:cubicBezTo>
                      <a:pt x="179784" y="254000"/>
                      <a:pt x="179784" y="254000"/>
                      <a:pt x="158353" y="254000"/>
                    </a:cubicBezTo>
                    <a:cubicBezTo>
                      <a:pt x="152995" y="254000"/>
                      <a:pt x="147637" y="248722"/>
                      <a:pt x="147637" y="243443"/>
                    </a:cubicBezTo>
                    <a:cubicBezTo>
                      <a:pt x="147637" y="243443"/>
                      <a:pt x="147637" y="243443"/>
                      <a:pt x="147637" y="53419"/>
                    </a:cubicBezTo>
                    <a:cubicBezTo>
                      <a:pt x="147637" y="48140"/>
                      <a:pt x="152995" y="42862"/>
                      <a:pt x="158353" y="42862"/>
                    </a:cubicBezTo>
                    <a:close/>
                    <a:moveTo>
                      <a:pt x="0" y="0"/>
                    </a:moveTo>
                    <a:cubicBezTo>
                      <a:pt x="0" y="0"/>
                      <a:pt x="0" y="0"/>
                      <a:pt x="42267" y="0"/>
                    </a:cubicBezTo>
                    <a:cubicBezTo>
                      <a:pt x="42267" y="0"/>
                      <a:pt x="42267" y="0"/>
                      <a:pt x="42267" y="295871"/>
                    </a:cubicBezTo>
                    <a:lnTo>
                      <a:pt x="338138" y="295871"/>
                    </a:lnTo>
                    <a:cubicBezTo>
                      <a:pt x="338138" y="295871"/>
                      <a:pt x="338138" y="295871"/>
                      <a:pt x="338138" y="338138"/>
                    </a:cubicBezTo>
                    <a:cubicBezTo>
                      <a:pt x="338138" y="338138"/>
                      <a:pt x="338138" y="338138"/>
                      <a:pt x="21133" y="338138"/>
                    </a:cubicBezTo>
                    <a:cubicBezTo>
                      <a:pt x="9246" y="338138"/>
                      <a:pt x="0" y="328892"/>
                      <a:pt x="0" y="317005"/>
                    </a:cubicBezTo>
                    <a:cubicBezTo>
                      <a:pt x="0" y="317005"/>
                      <a:pt x="0" y="317005"/>
                      <a:pt x="0" y="0"/>
                    </a:cubicBezTo>
                    <a:close/>
                  </a:path>
                </a:pathLst>
              </a:custGeom>
              <a:solidFill>
                <a:srgbClr val="FFFFFF"/>
              </a:solidFill>
              <a:ln>
                <a:noFill/>
              </a:ln>
            </p:spPr>
            <p:txBody>
              <a:bodyPr anchor="ctr"/>
              <a:lstStyle/>
              <a:p>
                <a:pPr algn="ctr"/>
              </a:p>
            </p:txBody>
          </p:sp>
        </p:grpSp>
        <p:sp>
          <p:nvSpPr>
            <p:cNvPr id="26" name="矩形 25"/>
            <p:cNvSpPr/>
            <p:nvPr/>
          </p:nvSpPr>
          <p:spPr>
            <a:xfrm>
              <a:off x="1606665" y="3998024"/>
              <a:ext cx="1726798" cy="246221"/>
            </a:xfrm>
            <a:prstGeom prst="rect">
              <a:avLst/>
            </a:prstGeom>
          </p:spPr>
          <p:txBody>
            <a:bodyPr wrap="none" lIns="144000" tIns="0" rIns="144000" bIns="0">
              <a:normAutofit/>
            </a:bodyPr>
            <a:lstStyle/>
            <a:p>
              <a:r>
                <a:rPr lang="zh-CN" altLang="en-US" sz="1600" b="1">
                  <a:solidFill>
                    <a:schemeClr val="accent1"/>
                  </a:solidFill>
                </a:rPr>
                <a:t>实时语音加密</a:t>
              </a:r>
              <a:endParaRPr lang="zh-CN" altLang="en-US" sz="1600" b="1">
                <a:solidFill>
                  <a:schemeClr val="accent1"/>
                </a:solidFill>
              </a:endParaRPr>
            </a:p>
          </p:txBody>
        </p:sp>
        <p:sp>
          <p:nvSpPr>
            <p:cNvPr id="27" name="矩形 26"/>
            <p:cNvSpPr/>
            <p:nvPr/>
          </p:nvSpPr>
          <p:spPr>
            <a:xfrm>
              <a:off x="1606943" y="4346760"/>
              <a:ext cx="7238339" cy="507736"/>
            </a:xfrm>
            <a:prstGeom prst="rect">
              <a:avLst/>
            </a:prstGeom>
          </p:spPr>
          <p:txBody>
            <a:bodyPr wrap="square" lIns="144000" tIns="0" rIns="144000" bIns="0">
              <a:noAutofit/>
            </a:bodyPr>
            <a:lstStyle/>
            <a:p>
              <a:pPr>
                <a:lnSpc>
                  <a:spcPct val="120000"/>
                </a:lnSpc>
              </a:pPr>
              <a:r>
                <a:rPr lang="zh-CN" altLang="en-US" sz="1400"/>
                <a:t>用户在用麦克风传入音频的时候，系统可以调用并更改音频输出端，使输出的音频得到实时加密处理。</a:t>
              </a:r>
              <a:endParaRPr lang="zh-CN" altLang="en-US" sz="1400"/>
            </a:p>
          </p:txBody>
        </p:sp>
      </p:grpSp>
      <p:grpSp>
        <p:nvGrpSpPr>
          <p:cNvPr id="7" name="组合 6"/>
          <p:cNvGrpSpPr/>
          <p:nvPr/>
        </p:nvGrpSpPr>
        <p:grpSpPr>
          <a:xfrm>
            <a:off x="1135615" y="3448776"/>
            <a:ext cx="8359776" cy="920115"/>
            <a:chOff x="4010929" y="3998024"/>
            <a:chExt cx="7781540" cy="856472"/>
          </a:xfrm>
        </p:grpSpPr>
        <p:grpSp>
          <p:nvGrpSpPr>
            <p:cNvPr id="20" name="组合 19"/>
            <p:cNvGrpSpPr/>
            <p:nvPr/>
          </p:nvGrpSpPr>
          <p:grpSpPr>
            <a:xfrm>
              <a:off x="4010929" y="4040293"/>
              <a:ext cx="489858" cy="489858"/>
              <a:chOff x="4963683" y="2545256"/>
              <a:chExt cx="489858" cy="489858"/>
            </a:xfrm>
          </p:grpSpPr>
          <p:sp>
            <p:nvSpPr>
              <p:cNvPr id="23" name="椭圆 22"/>
              <p:cNvSpPr/>
              <p:nvPr/>
            </p:nvSpPr>
            <p:spPr>
              <a:xfrm>
                <a:off x="4963683" y="2545256"/>
                <a:ext cx="489858" cy="489858"/>
              </a:xfrm>
              <a:prstGeom prst="ellipse">
                <a:avLst/>
              </a:prstGeom>
              <a:blipFill dpi="0" rotWithShape="1">
                <a:blip r:embed="rId2">
                  <a:extLst>
                    <a:ext uri="{28A0092B-C50C-407E-A947-70E740481C1C}">
                      <a14:useLocalDpi xmlns:a14="http://schemas.microsoft.com/office/drawing/2010/main" val="0"/>
                    </a:ext>
                  </a:extLst>
                </a:blip>
                <a:srcRect/>
                <a:tile tx="0" ty="0" sx="100000" sy="100000" flip="none" algn="tl"/>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4" name="任意多边形: 形状 64"/>
              <p:cNvSpPr/>
              <p:nvPr/>
            </p:nvSpPr>
            <p:spPr bwMode="auto">
              <a:xfrm>
                <a:off x="5118625" y="2700498"/>
                <a:ext cx="179973" cy="171639"/>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rgbClr val="FFFFFF"/>
              </a:solidFill>
              <a:ln>
                <a:noFill/>
              </a:ln>
            </p:spPr>
            <p:txBody>
              <a:bodyPr anchor="ctr"/>
              <a:lstStyle/>
              <a:p>
                <a:pPr algn="ctr"/>
              </a:p>
            </p:txBody>
          </p:sp>
        </p:grpSp>
        <p:sp>
          <p:nvSpPr>
            <p:cNvPr id="21" name="矩形 20"/>
            <p:cNvSpPr/>
            <p:nvPr/>
          </p:nvSpPr>
          <p:spPr>
            <a:xfrm>
              <a:off x="4553852" y="3998024"/>
              <a:ext cx="1726798" cy="246221"/>
            </a:xfrm>
            <a:prstGeom prst="rect">
              <a:avLst/>
            </a:prstGeom>
          </p:spPr>
          <p:txBody>
            <a:bodyPr wrap="none" lIns="144000" tIns="0" rIns="144000" bIns="0">
              <a:normAutofit/>
            </a:bodyPr>
            <a:lstStyle/>
            <a:p>
              <a:r>
                <a:rPr lang="zh-CN" altLang="en-US" sz="1600" b="1" dirty="0">
                  <a:solidFill>
                    <a:schemeClr val="accent2"/>
                  </a:solidFill>
                </a:rPr>
                <a:t>本地音频文件加密</a:t>
              </a:r>
              <a:endParaRPr lang="zh-CN" altLang="en-US" sz="1600" b="1" dirty="0">
                <a:solidFill>
                  <a:schemeClr val="accent2"/>
                </a:solidFill>
              </a:endParaRPr>
            </a:p>
          </p:txBody>
        </p:sp>
        <p:sp>
          <p:nvSpPr>
            <p:cNvPr id="22" name="矩形 21"/>
            <p:cNvSpPr/>
            <p:nvPr/>
          </p:nvSpPr>
          <p:spPr>
            <a:xfrm>
              <a:off x="4554130" y="4346760"/>
              <a:ext cx="7238339" cy="507736"/>
            </a:xfrm>
            <a:prstGeom prst="rect">
              <a:avLst/>
            </a:prstGeom>
          </p:spPr>
          <p:txBody>
            <a:bodyPr wrap="square" lIns="144000" tIns="0" rIns="144000" bIns="0">
              <a:noAutofit/>
            </a:bodyPr>
            <a:lstStyle/>
            <a:p>
              <a:pPr>
                <a:lnSpc>
                  <a:spcPct val="120000"/>
                </a:lnSpc>
              </a:pPr>
              <a:r>
                <a:rPr lang="zh-CN" altLang="en-US" sz="1400"/>
                <a:t>用户可以选择本地的一段音频上传，系统将获取的音频上传到服务器，后台将对音频进行加密处理，并返回加密后的音频，下载到用户指定的位置。</a:t>
              </a:r>
              <a:endParaRPr lang="zh-CN" altLang="en-US" sz="1400"/>
            </a:p>
          </p:txBody>
        </p:sp>
      </p:grpSp>
      <p:grpSp>
        <p:nvGrpSpPr>
          <p:cNvPr id="8" name="组合 7"/>
          <p:cNvGrpSpPr/>
          <p:nvPr/>
        </p:nvGrpSpPr>
        <p:grpSpPr>
          <a:xfrm>
            <a:off x="1135954" y="4680244"/>
            <a:ext cx="8359140" cy="920115"/>
            <a:chOff x="1052490" y="5107075"/>
            <a:chExt cx="7780948" cy="856472"/>
          </a:xfrm>
        </p:grpSpPr>
        <p:grpSp>
          <p:nvGrpSpPr>
            <p:cNvPr id="15" name="组合 14"/>
            <p:cNvGrpSpPr/>
            <p:nvPr/>
          </p:nvGrpSpPr>
          <p:grpSpPr>
            <a:xfrm>
              <a:off x="1052490" y="5149344"/>
              <a:ext cx="489858" cy="489858"/>
              <a:chOff x="8292195" y="2545256"/>
              <a:chExt cx="489858" cy="489858"/>
            </a:xfrm>
          </p:grpSpPr>
          <p:sp>
            <p:nvSpPr>
              <p:cNvPr id="18" name="椭圆 17"/>
              <p:cNvSpPr/>
              <p:nvPr/>
            </p:nvSpPr>
            <p:spPr>
              <a:xfrm>
                <a:off x="8292195" y="2545256"/>
                <a:ext cx="489858" cy="489858"/>
              </a:xfrm>
              <a:prstGeom prst="ellipse">
                <a:avLst/>
              </a:prstGeom>
              <a:blipFill dpi="0" rotWithShape="1">
                <a:blip r:embed="rId2">
                  <a:extLst>
                    <a:ext uri="{28A0092B-C50C-407E-A947-70E740481C1C}">
                      <a14:useLocalDpi xmlns:a14="http://schemas.microsoft.com/office/drawing/2010/main" val="0"/>
                    </a:ext>
                  </a:extLst>
                </a:blip>
                <a:srcRect/>
                <a:tile tx="0" ty="0" sx="100000" sy="100000" flip="none" algn="tl"/>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19" name="任意多边形: 形状 70"/>
              <p:cNvSpPr/>
              <p:nvPr/>
            </p:nvSpPr>
            <p:spPr bwMode="auto">
              <a:xfrm>
                <a:off x="8450729" y="2696331"/>
                <a:ext cx="172789" cy="179973"/>
              </a:xfrm>
              <a:custGeom>
                <a:avLst/>
                <a:gdLst>
                  <a:gd name="connsiteX0" fmla="*/ 582177 w 584267"/>
                  <a:gd name="connsiteY0" fmla="*/ 293917 h 608556"/>
                  <a:gd name="connsiteX1" fmla="*/ 583869 w 584267"/>
                  <a:gd name="connsiteY1" fmla="*/ 302971 h 608556"/>
                  <a:gd name="connsiteX2" fmla="*/ 279094 w 584267"/>
                  <a:gd name="connsiteY2" fmla="*/ 594692 h 608556"/>
                  <a:gd name="connsiteX3" fmla="*/ 274201 w 584267"/>
                  <a:gd name="connsiteY3" fmla="*/ 594173 h 608556"/>
                  <a:gd name="connsiteX4" fmla="*/ 481444 w 584267"/>
                  <a:gd name="connsiteY4" fmla="*/ 395362 h 608556"/>
                  <a:gd name="connsiteX5" fmla="*/ 482901 w 584267"/>
                  <a:gd name="connsiteY5" fmla="*/ 382579 h 608556"/>
                  <a:gd name="connsiteX6" fmla="*/ 473950 w 584267"/>
                  <a:gd name="connsiteY6" fmla="*/ 392556 h 608556"/>
                  <a:gd name="connsiteX7" fmla="*/ 261711 w 584267"/>
                  <a:gd name="connsiteY7" fmla="*/ 583988 h 608556"/>
                  <a:gd name="connsiteX8" fmla="*/ 259837 w 584267"/>
                  <a:gd name="connsiteY8" fmla="*/ 575778 h 608556"/>
                  <a:gd name="connsiteX9" fmla="*/ 259837 w 584267"/>
                  <a:gd name="connsiteY9" fmla="*/ 464577 h 608556"/>
                  <a:gd name="connsiteX10" fmla="*/ 267019 w 584267"/>
                  <a:gd name="connsiteY10" fmla="*/ 427579 h 608556"/>
                  <a:gd name="connsiteX11" fmla="*/ 360492 w 584267"/>
                  <a:gd name="connsiteY11" fmla="*/ 347971 h 608556"/>
                  <a:gd name="connsiteX12" fmla="*/ 572210 w 584267"/>
                  <a:gd name="connsiteY12" fmla="*/ 296632 h 608556"/>
                  <a:gd name="connsiteX13" fmla="*/ 582177 w 584267"/>
                  <a:gd name="connsiteY13" fmla="*/ 293917 h 608556"/>
                  <a:gd name="connsiteX14" fmla="*/ 274656 w 584267"/>
                  <a:gd name="connsiteY14" fmla="*/ 289106 h 608556"/>
                  <a:gd name="connsiteX15" fmla="*/ 323064 w 584267"/>
                  <a:gd name="connsiteY15" fmla="*/ 289106 h 608556"/>
                  <a:gd name="connsiteX16" fmla="*/ 323064 w 584267"/>
                  <a:gd name="connsiteY16" fmla="*/ 331845 h 608556"/>
                  <a:gd name="connsiteX17" fmla="*/ 274656 w 584267"/>
                  <a:gd name="connsiteY17" fmla="*/ 367928 h 608556"/>
                  <a:gd name="connsiteX18" fmla="*/ 207690 w 584267"/>
                  <a:gd name="connsiteY18" fmla="*/ 289106 h 608556"/>
                  <a:gd name="connsiteX19" fmla="*/ 256098 w 584267"/>
                  <a:gd name="connsiteY19" fmla="*/ 289106 h 608556"/>
                  <a:gd name="connsiteX20" fmla="*/ 256098 w 584267"/>
                  <a:gd name="connsiteY20" fmla="*/ 390148 h 608556"/>
                  <a:gd name="connsiteX21" fmla="*/ 251413 w 584267"/>
                  <a:gd name="connsiteY21" fmla="*/ 397424 h 608556"/>
                  <a:gd name="connsiteX22" fmla="*/ 244230 w 584267"/>
                  <a:gd name="connsiteY22" fmla="*/ 397424 h 608556"/>
                  <a:gd name="connsiteX23" fmla="*/ 207690 w 584267"/>
                  <a:gd name="connsiteY23" fmla="*/ 354388 h 608556"/>
                  <a:gd name="connsiteX24" fmla="*/ 32007 w 584267"/>
                  <a:gd name="connsiteY24" fmla="*/ 259919 h 608556"/>
                  <a:gd name="connsiteX25" fmla="*/ 41076 w 584267"/>
                  <a:gd name="connsiteY25" fmla="*/ 266907 h 608556"/>
                  <a:gd name="connsiteX26" fmla="*/ 137781 w 584267"/>
                  <a:gd name="connsiteY26" fmla="*/ 344838 h 608556"/>
                  <a:gd name="connsiteX27" fmla="*/ 240315 w 584267"/>
                  <a:gd name="connsiteY27" fmla="*/ 447188 h 608556"/>
                  <a:gd name="connsiteX28" fmla="*/ 245936 w 584267"/>
                  <a:gd name="connsiteY28" fmla="*/ 484802 h 608556"/>
                  <a:gd name="connsiteX29" fmla="*/ 245936 w 584267"/>
                  <a:gd name="connsiteY29" fmla="*/ 592762 h 608556"/>
                  <a:gd name="connsiteX30" fmla="*/ 243854 w 584267"/>
                  <a:gd name="connsiteY30" fmla="*/ 601075 h 608556"/>
                  <a:gd name="connsiteX31" fmla="*/ 64914 w 584267"/>
                  <a:gd name="connsiteY31" fmla="*/ 379959 h 608556"/>
                  <a:gd name="connsiteX32" fmla="*/ 58668 w 584267"/>
                  <a:gd name="connsiteY32" fmla="*/ 368322 h 608556"/>
                  <a:gd name="connsiteX33" fmla="*/ 57523 w 584267"/>
                  <a:gd name="connsiteY33" fmla="*/ 381102 h 608556"/>
                  <a:gd name="connsiteX34" fmla="*/ 225637 w 584267"/>
                  <a:gd name="connsiteY34" fmla="*/ 608556 h 608556"/>
                  <a:gd name="connsiteX35" fmla="*/ 32852 w 584267"/>
                  <a:gd name="connsiteY35" fmla="*/ 465579 h 608556"/>
                  <a:gd name="connsiteX36" fmla="*/ 24108 w 584267"/>
                  <a:gd name="connsiteY36" fmla="*/ 266803 h 608556"/>
                  <a:gd name="connsiteX37" fmla="*/ 32007 w 584267"/>
                  <a:gd name="connsiteY37" fmla="*/ 259919 h 608556"/>
                  <a:gd name="connsiteX38" fmla="*/ 274656 w 584267"/>
                  <a:gd name="connsiteY38" fmla="*/ 196948 h 608556"/>
                  <a:gd name="connsiteX39" fmla="*/ 276946 w 584267"/>
                  <a:gd name="connsiteY39" fmla="*/ 196948 h 608556"/>
                  <a:gd name="connsiteX40" fmla="*/ 323064 w 584267"/>
                  <a:gd name="connsiteY40" fmla="*/ 243106 h 608556"/>
                  <a:gd name="connsiteX41" fmla="*/ 323064 w 584267"/>
                  <a:gd name="connsiteY41" fmla="*/ 270759 h 608556"/>
                  <a:gd name="connsiteX42" fmla="*/ 274656 w 584267"/>
                  <a:gd name="connsiteY42" fmla="*/ 270759 h 608556"/>
                  <a:gd name="connsiteX43" fmla="*/ 253808 w 584267"/>
                  <a:gd name="connsiteY43" fmla="*/ 196948 h 608556"/>
                  <a:gd name="connsiteX44" fmla="*/ 256098 w 584267"/>
                  <a:gd name="connsiteY44" fmla="*/ 196948 h 608556"/>
                  <a:gd name="connsiteX45" fmla="*/ 256098 w 584267"/>
                  <a:gd name="connsiteY45" fmla="*/ 270759 h 608556"/>
                  <a:gd name="connsiteX46" fmla="*/ 207690 w 584267"/>
                  <a:gd name="connsiteY46" fmla="*/ 270759 h 608556"/>
                  <a:gd name="connsiteX47" fmla="*/ 207690 w 584267"/>
                  <a:gd name="connsiteY47" fmla="*/ 243106 h 608556"/>
                  <a:gd name="connsiteX48" fmla="*/ 253808 w 584267"/>
                  <a:gd name="connsiteY48" fmla="*/ 196948 h 608556"/>
                  <a:gd name="connsiteX49" fmla="*/ 267670 w 584267"/>
                  <a:gd name="connsiteY49" fmla="*/ 0 h 608556"/>
                  <a:gd name="connsiteX50" fmla="*/ 312522 w 584267"/>
                  <a:gd name="connsiteY50" fmla="*/ 15795 h 608556"/>
                  <a:gd name="connsiteX51" fmla="*/ 445310 w 584267"/>
                  <a:gd name="connsiteY51" fmla="*/ 125946 h 608556"/>
                  <a:gd name="connsiteX52" fmla="*/ 479860 w 584267"/>
                  <a:gd name="connsiteY52" fmla="*/ 199622 h 608556"/>
                  <a:gd name="connsiteX53" fmla="*/ 479860 w 584267"/>
                  <a:gd name="connsiteY53" fmla="*/ 283378 h 608556"/>
                  <a:gd name="connsiteX54" fmla="*/ 406077 w 584267"/>
                  <a:gd name="connsiteY54" fmla="*/ 296992 h 608556"/>
                  <a:gd name="connsiteX55" fmla="*/ 406077 w 584267"/>
                  <a:gd name="connsiteY55" fmla="*/ 199622 h 608556"/>
                  <a:gd name="connsiteX56" fmla="*/ 398064 w 584267"/>
                  <a:gd name="connsiteY56" fmla="*/ 182580 h 608556"/>
                  <a:gd name="connsiteX57" fmla="*/ 267670 w 584267"/>
                  <a:gd name="connsiteY57" fmla="*/ 74403 h 608556"/>
                  <a:gd name="connsiteX58" fmla="*/ 137276 w 584267"/>
                  <a:gd name="connsiteY58" fmla="*/ 182580 h 608556"/>
                  <a:gd name="connsiteX59" fmla="*/ 129263 w 584267"/>
                  <a:gd name="connsiteY59" fmla="*/ 199622 h 608556"/>
                  <a:gd name="connsiteX60" fmla="*/ 129263 w 584267"/>
                  <a:gd name="connsiteY60" fmla="*/ 307383 h 608556"/>
                  <a:gd name="connsiteX61" fmla="*/ 55480 w 584267"/>
                  <a:gd name="connsiteY61" fmla="*/ 245657 h 608556"/>
                  <a:gd name="connsiteX62" fmla="*/ 55480 w 584267"/>
                  <a:gd name="connsiteY62" fmla="*/ 199622 h 608556"/>
                  <a:gd name="connsiteX63" fmla="*/ 90134 w 584267"/>
                  <a:gd name="connsiteY63" fmla="*/ 125946 h 608556"/>
                  <a:gd name="connsiteX64" fmla="*/ 222818 w 584267"/>
                  <a:gd name="connsiteY64" fmla="*/ 15795 h 608556"/>
                  <a:gd name="connsiteX65" fmla="*/ 267670 w 584267"/>
                  <a:gd name="connsiteY65" fmla="*/ 0 h 60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84267" h="608556">
                    <a:moveTo>
                      <a:pt x="582177" y="293917"/>
                    </a:moveTo>
                    <a:cubicBezTo>
                      <a:pt x="584155" y="294839"/>
                      <a:pt x="584753" y="297723"/>
                      <a:pt x="583869" y="302971"/>
                    </a:cubicBezTo>
                    <a:cubicBezTo>
                      <a:pt x="573043" y="369172"/>
                      <a:pt x="519229" y="585339"/>
                      <a:pt x="279094" y="594692"/>
                    </a:cubicBezTo>
                    <a:cubicBezTo>
                      <a:pt x="277324" y="594796"/>
                      <a:pt x="275763" y="594484"/>
                      <a:pt x="274201" y="594173"/>
                    </a:cubicBezTo>
                    <a:cubicBezTo>
                      <a:pt x="316982" y="575362"/>
                      <a:pt x="434083" y="514565"/>
                      <a:pt x="481444" y="395362"/>
                    </a:cubicBezTo>
                    <a:cubicBezTo>
                      <a:pt x="484046" y="388918"/>
                      <a:pt x="484567" y="383202"/>
                      <a:pt x="482901" y="382579"/>
                    </a:cubicBezTo>
                    <a:cubicBezTo>
                      <a:pt x="481236" y="382059"/>
                      <a:pt x="477385" y="386632"/>
                      <a:pt x="473950" y="392556"/>
                    </a:cubicBezTo>
                    <a:cubicBezTo>
                      <a:pt x="425444" y="474761"/>
                      <a:pt x="294811" y="562891"/>
                      <a:pt x="261711" y="583988"/>
                    </a:cubicBezTo>
                    <a:cubicBezTo>
                      <a:pt x="260566" y="581494"/>
                      <a:pt x="259837" y="578688"/>
                      <a:pt x="259837" y="575778"/>
                    </a:cubicBezTo>
                    <a:lnTo>
                      <a:pt x="259837" y="464577"/>
                    </a:lnTo>
                    <a:cubicBezTo>
                      <a:pt x="259837" y="453872"/>
                      <a:pt x="261711" y="436724"/>
                      <a:pt x="267019" y="427579"/>
                    </a:cubicBezTo>
                    <a:cubicBezTo>
                      <a:pt x="277220" y="409703"/>
                      <a:pt x="301785" y="380292"/>
                      <a:pt x="360492" y="347971"/>
                    </a:cubicBezTo>
                    <a:cubicBezTo>
                      <a:pt x="443556" y="302348"/>
                      <a:pt x="532448" y="319288"/>
                      <a:pt x="572210" y="296632"/>
                    </a:cubicBezTo>
                    <a:cubicBezTo>
                      <a:pt x="576842" y="294034"/>
                      <a:pt x="580199" y="292994"/>
                      <a:pt x="582177" y="293917"/>
                    </a:cubicBezTo>
                    <a:close/>
                    <a:moveTo>
                      <a:pt x="274656" y="289106"/>
                    </a:moveTo>
                    <a:lnTo>
                      <a:pt x="323064" y="289106"/>
                    </a:lnTo>
                    <a:lnTo>
                      <a:pt x="323064" y="331845"/>
                    </a:lnTo>
                    <a:cubicBezTo>
                      <a:pt x="302660" y="344427"/>
                      <a:pt x="286836" y="356698"/>
                      <a:pt x="274656" y="367928"/>
                    </a:cubicBezTo>
                    <a:close/>
                    <a:moveTo>
                      <a:pt x="207690" y="289106"/>
                    </a:moveTo>
                    <a:lnTo>
                      <a:pt x="256098" y="289106"/>
                    </a:lnTo>
                    <a:lnTo>
                      <a:pt x="256098" y="390148"/>
                    </a:lnTo>
                    <a:cubicBezTo>
                      <a:pt x="254328" y="392642"/>
                      <a:pt x="252767" y="395033"/>
                      <a:pt x="251413" y="397424"/>
                    </a:cubicBezTo>
                    <a:lnTo>
                      <a:pt x="244230" y="397424"/>
                    </a:lnTo>
                    <a:cubicBezTo>
                      <a:pt x="235798" y="384118"/>
                      <a:pt x="224034" y="369461"/>
                      <a:pt x="207690" y="354388"/>
                    </a:cubicBezTo>
                    <a:close/>
                    <a:moveTo>
                      <a:pt x="32007" y="259919"/>
                    </a:moveTo>
                    <a:cubicBezTo>
                      <a:pt x="34960" y="260049"/>
                      <a:pt x="38109" y="262491"/>
                      <a:pt x="41076" y="266907"/>
                    </a:cubicBezTo>
                    <a:cubicBezTo>
                      <a:pt x="52110" y="283325"/>
                      <a:pt x="77822" y="310445"/>
                      <a:pt x="137781" y="344838"/>
                    </a:cubicBezTo>
                    <a:cubicBezTo>
                      <a:pt x="205026" y="383388"/>
                      <a:pt x="230634" y="424328"/>
                      <a:pt x="240315" y="447188"/>
                    </a:cubicBezTo>
                    <a:cubicBezTo>
                      <a:pt x="244374" y="457059"/>
                      <a:pt x="245936" y="474204"/>
                      <a:pt x="245936" y="484802"/>
                    </a:cubicBezTo>
                    <a:lnTo>
                      <a:pt x="245936" y="592762"/>
                    </a:lnTo>
                    <a:cubicBezTo>
                      <a:pt x="245936" y="595879"/>
                      <a:pt x="245103" y="598685"/>
                      <a:pt x="243854" y="601075"/>
                    </a:cubicBezTo>
                    <a:cubicBezTo>
                      <a:pt x="202008" y="562006"/>
                      <a:pt x="87815" y="449889"/>
                      <a:pt x="64914" y="379959"/>
                    </a:cubicBezTo>
                    <a:cubicBezTo>
                      <a:pt x="62728" y="373413"/>
                      <a:pt x="60334" y="368010"/>
                      <a:pt x="58668" y="368322"/>
                    </a:cubicBezTo>
                    <a:cubicBezTo>
                      <a:pt x="56899" y="368529"/>
                      <a:pt x="56274" y="374244"/>
                      <a:pt x="57523" y="381102"/>
                    </a:cubicBezTo>
                    <a:cubicBezTo>
                      <a:pt x="79279" y="494777"/>
                      <a:pt x="177025" y="574890"/>
                      <a:pt x="225637" y="608556"/>
                    </a:cubicBezTo>
                    <a:cubicBezTo>
                      <a:pt x="154540" y="593490"/>
                      <a:pt x="100410" y="549744"/>
                      <a:pt x="32852" y="465579"/>
                    </a:cubicBezTo>
                    <a:cubicBezTo>
                      <a:pt x="-24400" y="394402"/>
                      <a:pt x="7037" y="304003"/>
                      <a:pt x="24108" y="266803"/>
                    </a:cubicBezTo>
                    <a:cubicBezTo>
                      <a:pt x="26294" y="261972"/>
                      <a:pt x="29053" y="259789"/>
                      <a:pt x="32007" y="259919"/>
                    </a:cubicBezTo>
                    <a:close/>
                    <a:moveTo>
                      <a:pt x="274656" y="196948"/>
                    </a:moveTo>
                    <a:lnTo>
                      <a:pt x="276946" y="196948"/>
                    </a:lnTo>
                    <a:cubicBezTo>
                      <a:pt x="302452" y="196948"/>
                      <a:pt x="323064" y="217636"/>
                      <a:pt x="323064" y="243106"/>
                    </a:cubicBezTo>
                    <a:lnTo>
                      <a:pt x="323064" y="270759"/>
                    </a:lnTo>
                    <a:lnTo>
                      <a:pt x="274656" y="270759"/>
                    </a:lnTo>
                    <a:close/>
                    <a:moveTo>
                      <a:pt x="253808" y="196948"/>
                    </a:moveTo>
                    <a:lnTo>
                      <a:pt x="256098" y="196948"/>
                    </a:lnTo>
                    <a:lnTo>
                      <a:pt x="256098" y="270759"/>
                    </a:lnTo>
                    <a:lnTo>
                      <a:pt x="207690" y="270759"/>
                    </a:lnTo>
                    <a:lnTo>
                      <a:pt x="207690" y="243106"/>
                    </a:lnTo>
                    <a:cubicBezTo>
                      <a:pt x="207690" y="217636"/>
                      <a:pt x="228302" y="196948"/>
                      <a:pt x="253808" y="196948"/>
                    </a:cubicBezTo>
                    <a:close/>
                    <a:moveTo>
                      <a:pt x="267670" y="0"/>
                    </a:moveTo>
                    <a:cubicBezTo>
                      <a:pt x="284321" y="0"/>
                      <a:pt x="300243" y="5611"/>
                      <a:pt x="312522" y="15795"/>
                    </a:cubicBezTo>
                    <a:lnTo>
                      <a:pt x="445310" y="125946"/>
                    </a:lnTo>
                    <a:cubicBezTo>
                      <a:pt x="465291" y="142572"/>
                      <a:pt x="479860" y="173539"/>
                      <a:pt x="479860" y="199622"/>
                    </a:cubicBezTo>
                    <a:lnTo>
                      <a:pt x="479860" y="283378"/>
                    </a:lnTo>
                    <a:cubicBezTo>
                      <a:pt x="457070" y="285976"/>
                      <a:pt x="431990" y="289613"/>
                      <a:pt x="406077" y="296992"/>
                    </a:cubicBezTo>
                    <a:lnTo>
                      <a:pt x="406077" y="199622"/>
                    </a:lnTo>
                    <a:cubicBezTo>
                      <a:pt x="406077" y="195258"/>
                      <a:pt x="401499" y="185386"/>
                      <a:pt x="398064" y="182580"/>
                    </a:cubicBezTo>
                    <a:lnTo>
                      <a:pt x="267670" y="74403"/>
                    </a:lnTo>
                    <a:lnTo>
                      <a:pt x="137276" y="182580"/>
                    </a:lnTo>
                    <a:cubicBezTo>
                      <a:pt x="133945" y="185386"/>
                      <a:pt x="129263" y="195258"/>
                      <a:pt x="129263" y="199622"/>
                    </a:cubicBezTo>
                    <a:lnTo>
                      <a:pt x="129263" y="307383"/>
                    </a:lnTo>
                    <a:cubicBezTo>
                      <a:pt x="82849" y="278702"/>
                      <a:pt x="63285" y="256984"/>
                      <a:pt x="55480" y="245657"/>
                    </a:cubicBezTo>
                    <a:lnTo>
                      <a:pt x="55480" y="199622"/>
                    </a:lnTo>
                    <a:cubicBezTo>
                      <a:pt x="55480" y="173539"/>
                      <a:pt x="70049" y="142572"/>
                      <a:pt x="90134" y="125946"/>
                    </a:cubicBezTo>
                    <a:lnTo>
                      <a:pt x="222818" y="15795"/>
                    </a:lnTo>
                    <a:cubicBezTo>
                      <a:pt x="235097" y="5611"/>
                      <a:pt x="251019" y="0"/>
                      <a:pt x="267670" y="0"/>
                    </a:cubicBezTo>
                    <a:close/>
                  </a:path>
                </a:pathLst>
              </a:custGeom>
              <a:solidFill>
                <a:srgbClr val="FFFFFF"/>
              </a:solidFill>
              <a:ln>
                <a:noFill/>
              </a:ln>
            </p:spPr>
            <p:txBody>
              <a:bodyPr anchor="ctr"/>
              <a:lstStyle/>
              <a:p>
                <a:pPr algn="ctr"/>
              </a:p>
            </p:txBody>
          </p:sp>
        </p:grpSp>
        <p:sp>
          <p:nvSpPr>
            <p:cNvPr id="16" name="矩形 15"/>
            <p:cNvSpPr/>
            <p:nvPr/>
          </p:nvSpPr>
          <p:spPr>
            <a:xfrm>
              <a:off x="1595413" y="5107075"/>
              <a:ext cx="1726798" cy="246221"/>
            </a:xfrm>
            <a:prstGeom prst="rect">
              <a:avLst/>
            </a:prstGeom>
          </p:spPr>
          <p:txBody>
            <a:bodyPr wrap="none" lIns="144000" tIns="0" rIns="144000" bIns="0">
              <a:normAutofit/>
            </a:bodyPr>
            <a:lstStyle/>
            <a:p>
              <a:r>
                <a:rPr lang="zh-CN" altLang="en-US" sz="1600" b="1">
                  <a:solidFill>
                    <a:schemeClr val="accent3"/>
                  </a:solidFill>
                </a:rPr>
                <a:t>数据监测</a:t>
              </a:r>
              <a:endParaRPr lang="zh-CN" altLang="en-US" sz="1600" b="1">
                <a:solidFill>
                  <a:schemeClr val="accent3"/>
                </a:solidFill>
              </a:endParaRPr>
            </a:p>
          </p:txBody>
        </p:sp>
        <p:sp>
          <p:nvSpPr>
            <p:cNvPr id="17" name="矩形 16"/>
            <p:cNvSpPr/>
            <p:nvPr/>
          </p:nvSpPr>
          <p:spPr>
            <a:xfrm>
              <a:off x="1595691" y="5455811"/>
              <a:ext cx="7237747" cy="507736"/>
            </a:xfrm>
            <a:prstGeom prst="rect">
              <a:avLst/>
            </a:prstGeom>
          </p:spPr>
          <p:txBody>
            <a:bodyPr wrap="square" lIns="144000" tIns="0" rIns="144000" bIns="0"/>
            <a:lstStyle/>
            <a:p>
              <a:pPr>
                <a:lnSpc>
                  <a:spcPct val="120000"/>
                </a:lnSpc>
              </a:pPr>
              <a:r>
                <a:rPr lang="zh-CN" altLang="en-US" sz="1400"/>
                <a:t>用户在进行实时音频加密时，系统会自动读取音频的相关参数，并展示输入、输出音频的实时波形。同时，用户在选择本地音频文件上传时，系统会展示该音频的波形，以及加密后从服务器传回的音频波形。音频文件的可视化方便用户直观地感受到加密效果。</a:t>
              </a:r>
              <a:endParaRPr lang="zh-CN" altLang="en-US" sz="1400"/>
            </a:p>
          </p:txBody>
        </p:sp>
      </p:grpSp>
      <p:grpSp>
        <p:nvGrpSpPr>
          <p:cNvPr id="2" name="组合 1"/>
          <p:cNvGrpSpPr/>
          <p:nvPr/>
        </p:nvGrpSpPr>
        <p:grpSpPr>
          <a:xfrm>
            <a:off x="366622" y="748322"/>
            <a:ext cx="4267869" cy="706755"/>
            <a:chOff x="366622" y="748322"/>
            <a:chExt cx="4267869" cy="706755"/>
          </a:xfrm>
        </p:grpSpPr>
        <p:sp>
          <p:nvSpPr>
            <p:cNvPr id="30" name="文本框 25"/>
            <p:cNvSpPr txBox="1"/>
            <p:nvPr/>
          </p:nvSpPr>
          <p:spPr>
            <a:xfrm>
              <a:off x="366622" y="870857"/>
              <a:ext cx="582666" cy="484626"/>
            </a:xfrm>
            <a:prstGeom prst="rect">
              <a:avLst/>
            </a:prstGeom>
            <a:noFill/>
          </p:spPr>
          <p:txBody>
            <a:bodyPr wrap="none" lIns="117208" tIns="58604" rIns="117208" bIns="58604">
              <a:prstTxWarp prst="textPlain">
                <a:avLst/>
              </a:prstTxWarp>
              <a:normAutofit fontScale="62500" lnSpcReduction="20000"/>
            </a:bodyPr>
            <a:lstStyle/>
            <a:p>
              <a:r>
                <a:rPr lang="en-US" sz="4800" dirty="0">
                  <a:solidFill>
                    <a:schemeClr val="accent1"/>
                  </a:solidFill>
                </a:rPr>
                <a:t>“</a:t>
              </a:r>
              <a:endParaRPr lang="en-US" sz="4800" dirty="0">
                <a:solidFill>
                  <a:schemeClr val="accent1"/>
                </a:solidFill>
              </a:endParaRPr>
            </a:p>
          </p:txBody>
        </p:sp>
        <p:sp>
          <p:nvSpPr>
            <p:cNvPr id="33" name="文本框 32"/>
            <p:cNvSpPr txBox="1"/>
            <p:nvPr/>
          </p:nvSpPr>
          <p:spPr>
            <a:xfrm>
              <a:off x="657955" y="748322"/>
              <a:ext cx="3976536" cy="706755"/>
            </a:xfrm>
            <a:prstGeom prst="rect">
              <a:avLst/>
            </a:prstGeom>
            <a:noFill/>
          </p:spPr>
          <p:txBody>
            <a:bodyPr wrap="square" rtlCol="0">
              <a:spAutoFit/>
            </a:bodyPr>
            <a:lstStyle/>
            <a:p>
              <a:pPr algn="ctr"/>
              <a:r>
                <a:rPr lang="zh-CN" altLang="en-US" sz="4000" b="1" dirty="0" smtClean="0">
                  <a:solidFill>
                    <a:schemeClr val="accent1"/>
                  </a:solidFill>
                  <a:cs typeface="+mn-ea"/>
                  <a:sym typeface="+mn-lt"/>
                </a:rPr>
                <a:t>功能设计</a:t>
              </a:r>
              <a:endParaRPr lang="zh-CN" altLang="en-US" sz="4000" b="1" dirty="0" smtClean="0">
                <a:solidFill>
                  <a:schemeClr val="accent1"/>
                </a:solidFill>
                <a:cs typeface="+mn-ea"/>
                <a:sym typeface="+mn-lt"/>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3000">
        <p15:prstTrans prst="peelOff"/>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1000"/>
                                        <p:tgtEl>
                                          <p:spTgt spid="31"/>
                                        </p:tgtEl>
                                      </p:cBhvr>
                                    </p:animEffect>
                                    <p:anim calcmode="lin" valueType="num">
                                      <p:cBhvr>
                                        <p:cTn id="14" dur="1000" fill="hold"/>
                                        <p:tgtEl>
                                          <p:spTgt spid="31"/>
                                        </p:tgtEl>
                                        <p:attrNameLst>
                                          <p:attrName>ppt_x</p:attrName>
                                        </p:attrNameLst>
                                      </p:cBhvr>
                                      <p:tavLst>
                                        <p:tav tm="0">
                                          <p:val>
                                            <p:strVal val="#ppt_x"/>
                                          </p:val>
                                        </p:tav>
                                        <p:tav tm="100000">
                                          <p:val>
                                            <p:strVal val="#ppt_x"/>
                                          </p:val>
                                        </p:tav>
                                      </p:tavLst>
                                    </p:anim>
                                    <p:anim calcmode="lin" valueType="num">
                                      <p:cBhvr>
                                        <p:cTn id="15"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heel(1)">
                                      <p:cBhvr>
                                        <p:cTn id="20" dur="2000"/>
                                        <p:tgtEl>
                                          <p:spTgt spid="6"/>
                                        </p:tgtEl>
                                      </p:cBhvr>
                                    </p:animEffect>
                                  </p:childTnLst>
                                </p:cTn>
                              </p:par>
                              <p:par>
                                <p:cTn id="21" presetID="21" presetClass="entr" presetSubtype="1"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heel(1)">
                                      <p:cBhvr>
                                        <p:cTn id="23" dur="2000"/>
                                        <p:tgtEl>
                                          <p:spTgt spid="7"/>
                                        </p:tgtEl>
                                      </p:cBhvr>
                                    </p:animEffect>
                                  </p:childTnLst>
                                </p:cTn>
                              </p:par>
                              <p:par>
                                <p:cTn id="24" presetID="21" presetClass="entr" presetSubtype="1"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heel(1)">
                                      <p:cBhvr>
                                        <p:cTn id="26"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4972685" y="894715"/>
            <a:ext cx="5483225" cy="485140"/>
          </a:xfrm>
          <a:prstGeom prst="rect">
            <a:avLst/>
          </a:prstGeom>
        </p:spPr>
        <p:txBody>
          <a:bodyPr wrap="square" lIns="117208" tIns="58604" rIns="117208" bIns="58604">
            <a:normAutofit/>
          </a:bodyPr>
          <a:lstStyle/>
          <a:p>
            <a:pPr>
              <a:lnSpc>
                <a:spcPct val="120000"/>
              </a:lnSpc>
            </a:pPr>
            <a:r>
              <a:rPr lang="zh-CN" altLang="en-US" sz="2000" b="1" dirty="0"/>
              <a:t>调整的需求</a:t>
            </a:r>
            <a:endParaRPr lang="zh-CN" altLang="en-US" sz="2000" b="1" dirty="0"/>
          </a:p>
        </p:txBody>
      </p:sp>
      <p:grpSp>
        <p:nvGrpSpPr>
          <p:cNvPr id="6" name="组合 5"/>
          <p:cNvGrpSpPr/>
          <p:nvPr/>
        </p:nvGrpSpPr>
        <p:grpSpPr>
          <a:xfrm>
            <a:off x="949287" y="2296251"/>
            <a:ext cx="4559300" cy="920115"/>
            <a:chOff x="1063742" y="3998024"/>
            <a:chExt cx="4243939" cy="856472"/>
          </a:xfrm>
        </p:grpSpPr>
        <p:grpSp>
          <p:nvGrpSpPr>
            <p:cNvPr id="25" name="组合 24"/>
            <p:cNvGrpSpPr/>
            <p:nvPr/>
          </p:nvGrpSpPr>
          <p:grpSpPr>
            <a:xfrm>
              <a:off x="1063742" y="4040293"/>
              <a:ext cx="489858" cy="489858"/>
              <a:chOff x="1635171" y="2545256"/>
              <a:chExt cx="489858" cy="489858"/>
            </a:xfrm>
          </p:grpSpPr>
          <p:sp>
            <p:nvSpPr>
              <p:cNvPr id="28" name="椭圆 27"/>
              <p:cNvSpPr/>
              <p:nvPr/>
            </p:nvSpPr>
            <p:spPr>
              <a:xfrm>
                <a:off x="1635171" y="2545256"/>
                <a:ext cx="489858" cy="489858"/>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9" name="任意多边形: 形状 58"/>
              <p:cNvSpPr/>
              <p:nvPr/>
            </p:nvSpPr>
            <p:spPr bwMode="auto">
              <a:xfrm>
                <a:off x="1790113" y="2696331"/>
                <a:ext cx="179973" cy="179973"/>
              </a:xfrm>
              <a:custGeom>
                <a:avLst/>
                <a:gdLst>
                  <a:gd name="connsiteX0" fmla="*/ 221853 w 338138"/>
                  <a:gd name="connsiteY0" fmla="*/ 169862 h 338138"/>
                  <a:gd name="connsiteX1" fmla="*/ 243284 w 338138"/>
                  <a:gd name="connsiteY1" fmla="*/ 169862 h 338138"/>
                  <a:gd name="connsiteX2" fmla="*/ 254000 w 338138"/>
                  <a:gd name="connsiteY2" fmla="*/ 180379 h 338138"/>
                  <a:gd name="connsiteX3" fmla="*/ 254000 w 338138"/>
                  <a:gd name="connsiteY3" fmla="*/ 243483 h 338138"/>
                  <a:gd name="connsiteX4" fmla="*/ 243284 w 338138"/>
                  <a:gd name="connsiteY4" fmla="*/ 254000 h 338138"/>
                  <a:gd name="connsiteX5" fmla="*/ 221853 w 338138"/>
                  <a:gd name="connsiteY5" fmla="*/ 254000 h 338138"/>
                  <a:gd name="connsiteX6" fmla="*/ 211137 w 338138"/>
                  <a:gd name="connsiteY6" fmla="*/ 243483 h 338138"/>
                  <a:gd name="connsiteX7" fmla="*/ 211137 w 338138"/>
                  <a:gd name="connsiteY7" fmla="*/ 180379 h 338138"/>
                  <a:gd name="connsiteX8" fmla="*/ 221853 w 338138"/>
                  <a:gd name="connsiteY8" fmla="*/ 169862 h 338138"/>
                  <a:gd name="connsiteX9" fmla="*/ 94853 w 338138"/>
                  <a:gd name="connsiteY9" fmla="*/ 127000 h 338138"/>
                  <a:gd name="connsiteX10" fmla="*/ 116284 w 338138"/>
                  <a:gd name="connsiteY10" fmla="*/ 127000 h 338138"/>
                  <a:gd name="connsiteX11" fmla="*/ 127000 w 338138"/>
                  <a:gd name="connsiteY11" fmla="*/ 137583 h 338138"/>
                  <a:gd name="connsiteX12" fmla="*/ 127000 w 338138"/>
                  <a:gd name="connsiteY12" fmla="*/ 243417 h 338138"/>
                  <a:gd name="connsiteX13" fmla="*/ 116284 w 338138"/>
                  <a:gd name="connsiteY13" fmla="*/ 254000 h 338138"/>
                  <a:gd name="connsiteX14" fmla="*/ 94853 w 338138"/>
                  <a:gd name="connsiteY14" fmla="*/ 254000 h 338138"/>
                  <a:gd name="connsiteX15" fmla="*/ 84137 w 338138"/>
                  <a:gd name="connsiteY15" fmla="*/ 243417 h 338138"/>
                  <a:gd name="connsiteX16" fmla="*/ 84137 w 338138"/>
                  <a:gd name="connsiteY16" fmla="*/ 137583 h 338138"/>
                  <a:gd name="connsiteX17" fmla="*/ 94853 w 338138"/>
                  <a:gd name="connsiteY17" fmla="*/ 127000 h 338138"/>
                  <a:gd name="connsiteX18" fmla="*/ 285353 w 338138"/>
                  <a:gd name="connsiteY18" fmla="*/ 85725 h 338138"/>
                  <a:gd name="connsiteX19" fmla="*/ 306784 w 338138"/>
                  <a:gd name="connsiteY19" fmla="*/ 85725 h 338138"/>
                  <a:gd name="connsiteX20" fmla="*/ 317500 w 338138"/>
                  <a:gd name="connsiteY20" fmla="*/ 96242 h 338138"/>
                  <a:gd name="connsiteX21" fmla="*/ 317500 w 338138"/>
                  <a:gd name="connsiteY21" fmla="*/ 243483 h 338138"/>
                  <a:gd name="connsiteX22" fmla="*/ 306784 w 338138"/>
                  <a:gd name="connsiteY22" fmla="*/ 254000 h 338138"/>
                  <a:gd name="connsiteX23" fmla="*/ 285353 w 338138"/>
                  <a:gd name="connsiteY23" fmla="*/ 254000 h 338138"/>
                  <a:gd name="connsiteX24" fmla="*/ 274637 w 338138"/>
                  <a:gd name="connsiteY24" fmla="*/ 243483 h 338138"/>
                  <a:gd name="connsiteX25" fmla="*/ 274637 w 338138"/>
                  <a:gd name="connsiteY25" fmla="*/ 96242 h 338138"/>
                  <a:gd name="connsiteX26" fmla="*/ 285353 w 338138"/>
                  <a:gd name="connsiteY26" fmla="*/ 85725 h 338138"/>
                  <a:gd name="connsiteX27" fmla="*/ 158353 w 338138"/>
                  <a:gd name="connsiteY27" fmla="*/ 42862 h 338138"/>
                  <a:gd name="connsiteX28" fmla="*/ 179784 w 338138"/>
                  <a:gd name="connsiteY28" fmla="*/ 42862 h 338138"/>
                  <a:gd name="connsiteX29" fmla="*/ 190500 w 338138"/>
                  <a:gd name="connsiteY29" fmla="*/ 53419 h 338138"/>
                  <a:gd name="connsiteX30" fmla="*/ 190500 w 338138"/>
                  <a:gd name="connsiteY30" fmla="*/ 243443 h 338138"/>
                  <a:gd name="connsiteX31" fmla="*/ 179784 w 338138"/>
                  <a:gd name="connsiteY31" fmla="*/ 254000 h 338138"/>
                  <a:gd name="connsiteX32" fmla="*/ 158353 w 338138"/>
                  <a:gd name="connsiteY32" fmla="*/ 254000 h 338138"/>
                  <a:gd name="connsiteX33" fmla="*/ 147637 w 338138"/>
                  <a:gd name="connsiteY33" fmla="*/ 243443 h 338138"/>
                  <a:gd name="connsiteX34" fmla="*/ 147637 w 338138"/>
                  <a:gd name="connsiteY34" fmla="*/ 53419 h 338138"/>
                  <a:gd name="connsiteX35" fmla="*/ 158353 w 338138"/>
                  <a:gd name="connsiteY35" fmla="*/ 42862 h 338138"/>
                  <a:gd name="connsiteX36" fmla="*/ 0 w 338138"/>
                  <a:gd name="connsiteY36" fmla="*/ 0 h 338138"/>
                  <a:gd name="connsiteX37" fmla="*/ 42267 w 338138"/>
                  <a:gd name="connsiteY37" fmla="*/ 0 h 338138"/>
                  <a:gd name="connsiteX38" fmla="*/ 42267 w 338138"/>
                  <a:gd name="connsiteY38" fmla="*/ 295871 h 338138"/>
                  <a:gd name="connsiteX39" fmla="*/ 338138 w 338138"/>
                  <a:gd name="connsiteY39" fmla="*/ 295871 h 338138"/>
                  <a:gd name="connsiteX40" fmla="*/ 338138 w 338138"/>
                  <a:gd name="connsiteY40" fmla="*/ 338138 h 338138"/>
                  <a:gd name="connsiteX41" fmla="*/ 21133 w 338138"/>
                  <a:gd name="connsiteY41" fmla="*/ 338138 h 338138"/>
                  <a:gd name="connsiteX42" fmla="*/ 0 w 338138"/>
                  <a:gd name="connsiteY42" fmla="*/ 317005 h 338138"/>
                  <a:gd name="connsiteX43" fmla="*/ 0 w 338138"/>
                  <a:gd name="connsiteY43"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38138" h="338138">
                    <a:moveTo>
                      <a:pt x="221853" y="169862"/>
                    </a:moveTo>
                    <a:cubicBezTo>
                      <a:pt x="221853" y="169862"/>
                      <a:pt x="221853" y="169862"/>
                      <a:pt x="243284" y="169862"/>
                    </a:cubicBezTo>
                    <a:cubicBezTo>
                      <a:pt x="248642" y="169862"/>
                      <a:pt x="254000" y="175121"/>
                      <a:pt x="254000" y="180379"/>
                    </a:cubicBezTo>
                    <a:cubicBezTo>
                      <a:pt x="254000" y="180379"/>
                      <a:pt x="254000" y="180379"/>
                      <a:pt x="254000" y="243483"/>
                    </a:cubicBezTo>
                    <a:cubicBezTo>
                      <a:pt x="254000" y="248742"/>
                      <a:pt x="248642" y="254000"/>
                      <a:pt x="243284" y="254000"/>
                    </a:cubicBezTo>
                    <a:cubicBezTo>
                      <a:pt x="243284" y="254000"/>
                      <a:pt x="243284" y="254000"/>
                      <a:pt x="221853" y="254000"/>
                    </a:cubicBezTo>
                    <a:cubicBezTo>
                      <a:pt x="216495" y="254000"/>
                      <a:pt x="211137" y="248742"/>
                      <a:pt x="211137" y="243483"/>
                    </a:cubicBezTo>
                    <a:cubicBezTo>
                      <a:pt x="211137" y="243483"/>
                      <a:pt x="211137" y="243483"/>
                      <a:pt x="211137" y="180379"/>
                    </a:cubicBezTo>
                    <a:cubicBezTo>
                      <a:pt x="211137" y="175121"/>
                      <a:pt x="216495" y="169862"/>
                      <a:pt x="221853" y="169862"/>
                    </a:cubicBezTo>
                    <a:close/>
                    <a:moveTo>
                      <a:pt x="94853" y="127000"/>
                    </a:moveTo>
                    <a:cubicBezTo>
                      <a:pt x="94853" y="127000"/>
                      <a:pt x="94853" y="127000"/>
                      <a:pt x="116284" y="127000"/>
                    </a:cubicBezTo>
                    <a:cubicBezTo>
                      <a:pt x="121642" y="127000"/>
                      <a:pt x="127000" y="132292"/>
                      <a:pt x="127000" y="137583"/>
                    </a:cubicBezTo>
                    <a:cubicBezTo>
                      <a:pt x="127000" y="137583"/>
                      <a:pt x="127000" y="137583"/>
                      <a:pt x="127000" y="243417"/>
                    </a:cubicBezTo>
                    <a:cubicBezTo>
                      <a:pt x="127000" y="248708"/>
                      <a:pt x="121642" y="254000"/>
                      <a:pt x="116284" y="254000"/>
                    </a:cubicBezTo>
                    <a:cubicBezTo>
                      <a:pt x="116284" y="254000"/>
                      <a:pt x="116284" y="254000"/>
                      <a:pt x="94853" y="254000"/>
                    </a:cubicBezTo>
                    <a:cubicBezTo>
                      <a:pt x="89495" y="254000"/>
                      <a:pt x="84137" y="248708"/>
                      <a:pt x="84137" y="243417"/>
                    </a:cubicBezTo>
                    <a:cubicBezTo>
                      <a:pt x="84137" y="243417"/>
                      <a:pt x="84137" y="243417"/>
                      <a:pt x="84137" y="137583"/>
                    </a:cubicBezTo>
                    <a:cubicBezTo>
                      <a:pt x="84137" y="132292"/>
                      <a:pt x="89495" y="127000"/>
                      <a:pt x="94853" y="127000"/>
                    </a:cubicBezTo>
                    <a:close/>
                    <a:moveTo>
                      <a:pt x="285353" y="85725"/>
                    </a:moveTo>
                    <a:cubicBezTo>
                      <a:pt x="285353" y="85725"/>
                      <a:pt x="285353" y="85725"/>
                      <a:pt x="306784" y="85725"/>
                    </a:cubicBezTo>
                    <a:cubicBezTo>
                      <a:pt x="312142" y="85725"/>
                      <a:pt x="317500" y="90984"/>
                      <a:pt x="317500" y="96242"/>
                    </a:cubicBezTo>
                    <a:cubicBezTo>
                      <a:pt x="317500" y="96242"/>
                      <a:pt x="317500" y="96242"/>
                      <a:pt x="317500" y="243483"/>
                    </a:cubicBezTo>
                    <a:cubicBezTo>
                      <a:pt x="317500" y="248742"/>
                      <a:pt x="312142" y="254000"/>
                      <a:pt x="306784" y="254000"/>
                    </a:cubicBezTo>
                    <a:cubicBezTo>
                      <a:pt x="306784" y="254000"/>
                      <a:pt x="306784" y="254000"/>
                      <a:pt x="285353" y="254000"/>
                    </a:cubicBezTo>
                    <a:cubicBezTo>
                      <a:pt x="279995" y="254000"/>
                      <a:pt x="274637" y="248742"/>
                      <a:pt x="274637" y="243483"/>
                    </a:cubicBezTo>
                    <a:cubicBezTo>
                      <a:pt x="274637" y="243483"/>
                      <a:pt x="274637" y="243483"/>
                      <a:pt x="274637" y="96242"/>
                    </a:cubicBezTo>
                    <a:cubicBezTo>
                      <a:pt x="274637" y="90984"/>
                      <a:pt x="279995" y="85725"/>
                      <a:pt x="285353" y="85725"/>
                    </a:cubicBezTo>
                    <a:close/>
                    <a:moveTo>
                      <a:pt x="158353" y="42862"/>
                    </a:moveTo>
                    <a:cubicBezTo>
                      <a:pt x="158353" y="42862"/>
                      <a:pt x="158353" y="42862"/>
                      <a:pt x="179784" y="42862"/>
                    </a:cubicBezTo>
                    <a:cubicBezTo>
                      <a:pt x="185142" y="42862"/>
                      <a:pt x="190500" y="48140"/>
                      <a:pt x="190500" y="53419"/>
                    </a:cubicBezTo>
                    <a:cubicBezTo>
                      <a:pt x="190500" y="53419"/>
                      <a:pt x="190500" y="53419"/>
                      <a:pt x="190500" y="243443"/>
                    </a:cubicBezTo>
                    <a:cubicBezTo>
                      <a:pt x="190500" y="248722"/>
                      <a:pt x="185142" y="254000"/>
                      <a:pt x="179784" y="254000"/>
                    </a:cubicBezTo>
                    <a:cubicBezTo>
                      <a:pt x="179784" y="254000"/>
                      <a:pt x="179784" y="254000"/>
                      <a:pt x="158353" y="254000"/>
                    </a:cubicBezTo>
                    <a:cubicBezTo>
                      <a:pt x="152995" y="254000"/>
                      <a:pt x="147637" y="248722"/>
                      <a:pt x="147637" y="243443"/>
                    </a:cubicBezTo>
                    <a:cubicBezTo>
                      <a:pt x="147637" y="243443"/>
                      <a:pt x="147637" y="243443"/>
                      <a:pt x="147637" y="53419"/>
                    </a:cubicBezTo>
                    <a:cubicBezTo>
                      <a:pt x="147637" y="48140"/>
                      <a:pt x="152995" y="42862"/>
                      <a:pt x="158353" y="42862"/>
                    </a:cubicBezTo>
                    <a:close/>
                    <a:moveTo>
                      <a:pt x="0" y="0"/>
                    </a:moveTo>
                    <a:cubicBezTo>
                      <a:pt x="0" y="0"/>
                      <a:pt x="0" y="0"/>
                      <a:pt x="42267" y="0"/>
                    </a:cubicBezTo>
                    <a:cubicBezTo>
                      <a:pt x="42267" y="0"/>
                      <a:pt x="42267" y="0"/>
                      <a:pt x="42267" y="295871"/>
                    </a:cubicBezTo>
                    <a:lnTo>
                      <a:pt x="338138" y="295871"/>
                    </a:lnTo>
                    <a:cubicBezTo>
                      <a:pt x="338138" y="295871"/>
                      <a:pt x="338138" y="295871"/>
                      <a:pt x="338138" y="338138"/>
                    </a:cubicBezTo>
                    <a:cubicBezTo>
                      <a:pt x="338138" y="338138"/>
                      <a:pt x="338138" y="338138"/>
                      <a:pt x="21133" y="338138"/>
                    </a:cubicBezTo>
                    <a:cubicBezTo>
                      <a:pt x="9246" y="338138"/>
                      <a:pt x="0" y="328892"/>
                      <a:pt x="0" y="317005"/>
                    </a:cubicBezTo>
                    <a:cubicBezTo>
                      <a:pt x="0" y="317005"/>
                      <a:pt x="0" y="317005"/>
                      <a:pt x="0" y="0"/>
                    </a:cubicBezTo>
                    <a:close/>
                  </a:path>
                </a:pathLst>
              </a:custGeom>
              <a:solidFill>
                <a:srgbClr val="FFFFFF"/>
              </a:solidFill>
              <a:ln>
                <a:noFill/>
              </a:ln>
            </p:spPr>
            <p:txBody>
              <a:bodyPr anchor="ctr"/>
              <a:lstStyle/>
              <a:p>
                <a:pPr algn="ctr"/>
              </a:p>
            </p:txBody>
          </p:sp>
        </p:grpSp>
        <p:sp>
          <p:nvSpPr>
            <p:cNvPr id="26" name="矩形 25"/>
            <p:cNvSpPr/>
            <p:nvPr/>
          </p:nvSpPr>
          <p:spPr>
            <a:xfrm>
              <a:off x="1606665" y="3998024"/>
              <a:ext cx="1726798" cy="246221"/>
            </a:xfrm>
            <a:prstGeom prst="rect">
              <a:avLst/>
            </a:prstGeom>
          </p:spPr>
          <p:txBody>
            <a:bodyPr wrap="none" lIns="144000" tIns="0" rIns="144000" bIns="0">
              <a:normAutofit/>
            </a:bodyPr>
            <a:lstStyle/>
            <a:p>
              <a:r>
                <a:rPr lang="zh-CN" altLang="en-US" sz="1600" b="1">
                  <a:solidFill>
                    <a:schemeClr val="accent1"/>
                  </a:solidFill>
                </a:rPr>
                <a:t>多种展示形式</a:t>
              </a:r>
              <a:endParaRPr lang="zh-CN" altLang="en-US" sz="1600" b="1">
                <a:solidFill>
                  <a:schemeClr val="accent1"/>
                </a:solidFill>
              </a:endParaRPr>
            </a:p>
          </p:txBody>
        </p:sp>
        <p:sp>
          <p:nvSpPr>
            <p:cNvPr id="27" name="矩形 26"/>
            <p:cNvSpPr/>
            <p:nvPr/>
          </p:nvSpPr>
          <p:spPr>
            <a:xfrm>
              <a:off x="1606943" y="4346760"/>
              <a:ext cx="3700738" cy="507736"/>
            </a:xfrm>
            <a:prstGeom prst="rect">
              <a:avLst/>
            </a:prstGeom>
          </p:spPr>
          <p:txBody>
            <a:bodyPr wrap="square" lIns="144000" tIns="0" rIns="144000" bIns="0">
              <a:normAutofit/>
            </a:bodyPr>
            <a:lstStyle/>
            <a:p>
              <a:pPr>
                <a:lnSpc>
                  <a:spcPct val="120000"/>
                </a:lnSpc>
              </a:pPr>
              <a:r>
                <a:rPr lang="en-US" altLang="zh-CN" sz="1400"/>
                <a:t>Web</a:t>
              </a:r>
              <a:r>
                <a:rPr lang="zh-CN" altLang="en-US" sz="1400"/>
                <a:t>端和桌面端两种展示形式（增加）</a:t>
              </a:r>
              <a:endParaRPr lang="zh-CN" altLang="en-US" sz="1400"/>
            </a:p>
          </p:txBody>
        </p:sp>
      </p:grpSp>
      <p:grpSp>
        <p:nvGrpSpPr>
          <p:cNvPr id="7" name="组合 6"/>
          <p:cNvGrpSpPr/>
          <p:nvPr/>
        </p:nvGrpSpPr>
        <p:grpSpPr>
          <a:xfrm>
            <a:off x="6204820" y="2296251"/>
            <a:ext cx="5225415" cy="920115"/>
            <a:chOff x="4010929" y="3998024"/>
            <a:chExt cx="4863979" cy="856472"/>
          </a:xfrm>
        </p:grpSpPr>
        <p:grpSp>
          <p:nvGrpSpPr>
            <p:cNvPr id="20" name="组合 19"/>
            <p:cNvGrpSpPr/>
            <p:nvPr/>
          </p:nvGrpSpPr>
          <p:grpSpPr>
            <a:xfrm>
              <a:off x="4010929" y="4040293"/>
              <a:ext cx="489858" cy="489858"/>
              <a:chOff x="4963683" y="2545256"/>
              <a:chExt cx="489858" cy="489858"/>
            </a:xfrm>
          </p:grpSpPr>
          <p:sp>
            <p:nvSpPr>
              <p:cNvPr id="23" name="椭圆 22"/>
              <p:cNvSpPr/>
              <p:nvPr/>
            </p:nvSpPr>
            <p:spPr>
              <a:xfrm>
                <a:off x="4963683" y="2545256"/>
                <a:ext cx="489858" cy="489858"/>
              </a:xfrm>
              <a:prstGeom prst="ellipse">
                <a:avLst/>
              </a:prstGeom>
              <a:blipFill dpi="0" rotWithShape="1">
                <a:blip r:embed="rId2">
                  <a:extLst>
                    <a:ext uri="{28A0092B-C50C-407E-A947-70E740481C1C}">
                      <a14:useLocalDpi xmlns:a14="http://schemas.microsoft.com/office/drawing/2010/main" val="0"/>
                    </a:ext>
                  </a:extLst>
                </a:blip>
                <a:srcRect/>
                <a:tile tx="0" ty="0" sx="100000" sy="100000" flip="none" algn="tl"/>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4" name="任意多边形: 形状 64"/>
              <p:cNvSpPr/>
              <p:nvPr/>
            </p:nvSpPr>
            <p:spPr bwMode="auto">
              <a:xfrm>
                <a:off x="5118625" y="2700498"/>
                <a:ext cx="179973" cy="171639"/>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rgbClr val="FFFFFF"/>
              </a:solidFill>
              <a:ln>
                <a:noFill/>
              </a:ln>
            </p:spPr>
            <p:txBody>
              <a:bodyPr anchor="ctr"/>
              <a:lstStyle/>
              <a:p>
                <a:pPr algn="ctr"/>
              </a:p>
            </p:txBody>
          </p:sp>
        </p:grpSp>
        <p:sp>
          <p:nvSpPr>
            <p:cNvPr id="21" name="矩形 20"/>
            <p:cNvSpPr/>
            <p:nvPr/>
          </p:nvSpPr>
          <p:spPr>
            <a:xfrm>
              <a:off x="4553852" y="3998024"/>
              <a:ext cx="1726798" cy="246221"/>
            </a:xfrm>
            <a:prstGeom prst="rect">
              <a:avLst/>
            </a:prstGeom>
          </p:spPr>
          <p:txBody>
            <a:bodyPr wrap="none" lIns="144000" tIns="0" rIns="144000" bIns="0">
              <a:normAutofit/>
            </a:bodyPr>
            <a:lstStyle/>
            <a:p>
              <a:r>
                <a:rPr lang="zh-CN" altLang="en-US" sz="1600" b="1" dirty="0">
                  <a:solidFill>
                    <a:schemeClr val="accent2"/>
                  </a:solidFill>
                </a:rPr>
                <a:t>自定义加密参数</a:t>
              </a:r>
              <a:endParaRPr lang="zh-CN" altLang="en-US" sz="1600" b="1" dirty="0">
                <a:solidFill>
                  <a:schemeClr val="accent2"/>
                </a:solidFill>
              </a:endParaRPr>
            </a:p>
          </p:txBody>
        </p:sp>
        <p:sp>
          <p:nvSpPr>
            <p:cNvPr id="22" name="矩形 21"/>
            <p:cNvSpPr/>
            <p:nvPr/>
          </p:nvSpPr>
          <p:spPr>
            <a:xfrm>
              <a:off x="4554130" y="4346760"/>
              <a:ext cx="4320778" cy="507736"/>
            </a:xfrm>
            <a:prstGeom prst="rect">
              <a:avLst/>
            </a:prstGeom>
          </p:spPr>
          <p:txBody>
            <a:bodyPr wrap="square" lIns="144000" tIns="0" rIns="144000" bIns="0">
              <a:noAutofit/>
            </a:bodyPr>
            <a:lstStyle/>
            <a:p>
              <a:pPr>
                <a:lnSpc>
                  <a:spcPct val="120000"/>
                </a:lnSpc>
              </a:pPr>
              <a:r>
                <a:rPr lang="zh-CN" altLang="en-US" sz="1400"/>
                <a:t>本地音频上传到服务器时，用户可以调整输入参数，得到不同的加密强度。（增加）</a:t>
              </a:r>
              <a:endParaRPr lang="zh-CN" altLang="en-US" sz="1400"/>
            </a:p>
          </p:txBody>
        </p:sp>
      </p:grpSp>
      <p:grpSp>
        <p:nvGrpSpPr>
          <p:cNvPr id="8" name="组合 7"/>
          <p:cNvGrpSpPr/>
          <p:nvPr/>
        </p:nvGrpSpPr>
        <p:grpSpPr>
          <a:xfrm>
            <a:off x="947994" y="4755174"/>
            <a:ext cx="4829175" cy="920115"/>
            <a:chOff x="1052490" y="5107075"/>
            <a:chExt cx="4495147" cy="856472"/>
          </a:xfrm>
        </p:grpSpPr>
        <p:grpSp>
          <p:nvGrpSpPr>
            <p:cNvPr id="15" name="组合 14"/>
            <p:cNvGrpSpPr/>
            <p:nvPr/>
          </p:nvGrpSpPr>
          <p:grpSpPr>
            <a:xfrm>
              <a:off x="1052490" y="5149344"/>
              <a:ext cx="489858" cy="489858"/>
              <a:chOff x="8292195" y="2545256"/>
              <a:chExt cx="489858" cy="489858"/>
            </a:xfrm>
          </p:grpSpPr>
          <p:sp>
            <p:nvSpPr>
              <p:cNvPr id="18" name="椭圆 17"/>
              <p:cNvSpPr/>
              <p:nvPr/>
            </p:nvSpPr>
            <p:spPr>
              <a:xfrm>
                <a:off x="8292195" y="2545256"/>
                <a:ext cx="489858" cy="489858"/>
              </a:xfrm>
              <a:prstGeom prst="ellipse">
                <a:avLst/>
              </a:prstGeom>
              <a:blipFill dpi="0" rotWithShape="1">
                <a:blip r:embed="rId2">
                  <a:extLst>
                    <a:ext uri="{28A0092B-C50C-407E-A947-70E740481C1C}">
                      <a14:useLocalDpi xmlns:a14="http://schemas.microsoft.com/office/drawing/2010/main" val="0"/>
                    </a:ext>
                  </a:extLst>
                </a:blip>
                <a:srcRect/>
                <a:tile tx="0" ty="0" sx="100000" sy="100000" flip="none" algn="tl"/>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19" name="任意多边形: 形状 70"/>
              <p:cNvSpPr/>
              <p:nvPr/>
            </p:nvSpPr>
            <p:spPr bwMode="auto">
              <a:xfrm>
                <a:off x="8450729" y="2696331"/>
                <a:ext cx="172789" cy="179973"/>
              </a:xfrm>
              <a:custGeom>
                <a:avLst/>
                <a:gdLst>
                  <a:gd name="connsiteX0" fmla="*/ 582177 w 584267"/>
                  <a:gd name="connsiteY0" fmla="*/ 293917 h 608556"/>
                  <a:gd name="connsiteX1" fmla="*/ 583869 w 584267"/>
                  <a:gd name="connsiteY1" fmla="*/ 302971 h 608556"/>
                  <a:gd name="connsiteX2" fmla="*/ 279094 w 584267"/>
                  <a:gd name="connsiteY2" fmla="*/ 594692 h 608556"/>
                  <a:gd name="connsiteX3" fmla="*/ 274201 w 584267"/>
                  <a:gd name="connsiteY3" fmla="*/ 594173 h 608556"/>
                  <a:gd name="connsiteX4" fmla="*/ 481444 w 584267"/>
                  <a:gd name="connsiteY4" fmla="*/ 395362 h 608556"/>
                  <a:gd name="connsiteX5" fmla="*/ 482901 w 584267"/>
                  <a:gd name="connsiteY5" fmla="*/ 382579 h 608556"/>
                  <a:gd name="connsiteX6" fmla="*/ 473950 w 584267"/>
                  <a:gd name="connsiteY6" fmla="*/ 392556 h 608556"/>
                  <a:gd name="connsiteX7" fmla="*/ 261711 w 584267"/>
                  <a:gd name="connsiteY7" fmla="*/ 583988 h 608556"/>
                  <a:gd name="connsiteX8" fmla="*/ 259837 w 584267"/>
                  <a:gd name="connsiteY8" fmla="*/ 575778 h 608556"/>
                  <a:gd name="connsiteX9" fmla="*/ 259837 w 584267"/>
                  <a:gd name="connsiteY9" fmla="*/ 464577 h 608556"/>
                  <a:gd name="connsiteX10" fmla="*/ 267019 w 584267"/>
                  <a:gd name="connsiteY10" fmla="*/ 427579 h 608556"/>
                  <a:gd name="connsiteX11" fmla="*/ 360492 w 584267"/>
                  <a:gd name="connsiteY11" fmla="*/ 347971 h 608556"/>
                  <a:gd name="connsiteX12" fmla="*/ 572210 w 584267"/>
                  <a:gd name="connsiteY12" fmla="*/ 296632 h 608556"/>
                  <a:gd name="connsiteX13" fmla="*/ 582177 w 584267"/>
                  <a:gd name="connsiteY13" fmla="*/ 293917 h 608556"/>
                  <a:gd name="connsiteX14" fmla="*/ 274656 w 584267"/>
                  <a:gd name="connsiteY14" fmla="*/ 289106 h 608556"/>
                  <a:gd name="connsiteX15" fmla="*/ 323064 w 584267"/>
                  <a:gd name="connsiteY15" fmla="*/ 289106 h 608556"/>
                  <a:gd name="connsiteX16" fmla="*/ 323064 w 584267"/>
                  <a:gd name="connsiteY16" fmla="*/ 331845 h 608556"/>
                  <a:gd name="connsiteX17" fmla="*/ 274656 w 584267"/>
                  <a:gd name="connsiteY17" fmla="*/ 367928 h 608556"/>
                  <a:gd name="connsiteX18" fmla="*/ 207690 w 584267"/>
                  <a:gd name="connsiteY18" fmla="*/ 289106 h 608556"/>
                  <a:gd name="connsiteX19" fmla="*/ 256098 w 584267"/>
                  <a:gd name="connsiteY19" fmla="*/ 289106 h 608556"/>
                  <a:gd name="connsiteX20" fmla="*/ 256098 w 584267"/>
                  <a:gd name="connsiteY20" fmla="*/ 390148 h 608556"/>
                  <a:gd name="connsiteX21" fmla="*/ 251413 w 584267"/>
                  <a:gd name="connsiteY21" fmla="*/ 397424 h 608556"/>
                  <a:gd name="connsiteX22" fmla="*/ 244230 w 584267"/>
                  <a:gd name="connsiteY22" fmla="*/ 397424 h 608556"/>
                  <a:gd name="connsiteX23" fmla="*/ 207690 w 584267"/>
                  <a:gd name="connsiteY23" fmla="*/ 354388 h 608556"/>
                  <a:gd name="connsiteX24" fmla="*/ 32007 w 584267"/>
                  <a:gd name="connsiteY24" fmla="*/ 259919 h 608556"/>
                  <a:gd name="connsiteX25" fmla="*/ 41076 w 584267"/>
                  <a:gd name="connsiteY25" fmla="*/ 266907 h 608556"/>
                  <a:gd name="connsiteX26" fmla="*/ 137781 w 584267"/>
                  <a:gd name="connsiteY26" fmla="*/ 344838 h 608556"/>
                  <a:gd name="connsiteX27" fmla="*/ 240315 w 584267"/>
                  <a:gd name="connsiteY27" fmla="*/ 447188 h 608556"/>
                  <a:gd name="connsiteX28" fmla="*/ 245936 w 584267"/>
                  <a:gd name="connsiteY28" fmla="*/ 484802 h 608556"/>
                  <a:gd name="connsiteX29" fmla="*/ 245936 w 584267"/>
                  <a:gd name="connsiteY29" fmla="*/ 592762 h 608556"/>
                  <a:gd name="connsiteX30" fmla="*/ 243854 w 584267"/>
                  <a:gd name="connsiteY30" fmla="*/ 601075 h 608556"/>
                  <a:gd name="connsiteX31" fmla="*/ 64914 w 584267"/>
                  <a:gd name="connsiteY31" fmla="*/ 379959 h 608556"/>
                  <a:gd name="connsiteX32" fmla="*/ 58668 w 584267"/>
                  <a:gd name="connsiteY32" fmla="*/ 368322 h 608556"/>
                  <a:gd name="connsiteX33" fmla="*/ 57523 w 584267"/>
                  <a:gd name="connsiteY33" fmla="*/ 381102 h 608556"/>
                  <a:gd name="connsiteX34" fmla="*/ 225637 w 584267"/>
                  <a:gd name="connsiteY34" fmla="*/ 608556 h 608556"/>
                  <a:gd name="connsiteX35" fmla="*/ 32852 w 584267"/>
                  <a:gd name="connsiteY35" fmla="*/ 465579 h 608556"/>
                  <a:gd name="connsiteX36" fmla="*/ 24108 w 584267"/>
                  <a:gd name="connsiteY36" fmla="*/ 266803 h 608556"/>
                  <a:gd name="connsiteX37" fmla="*/ 32007 w 584267"/>
                  <a:gd name="connsiteY37" fmla="*/ 259919 h 608556"/>
                  <a:gd name="connsiteX38" fmla="*/ 274656 w 584267"/>
                  <a:gd name="connsiteY38" fmla="*/ 196948 h 608556"/>
                  <a:gd name="connsiteX39" fmla="*/ 276946 w 584267"/>
                  <a:gd name="connsiteY39" fmla="*/ 196948 h 608556"/>
                  <a:gd name="connsiteX40" fmla="*/ 323064 w 584267"/>
                  <a:gd name="connsiteY40" fmla="*/ 243106 h 608556"/>
                  <a:gd name="connsiteX41" fmla="*/ 323064 w 584267"/>
                  <a:gd name="connsiteY41" fmla="*/ 270759 h 608556"/>
                  <a:gd name="connsiteX42" fmla="*/ 274656 w 584267"/>
                  <a:gd name="connsiteY42" fmla="*/ 270759 h 608556"/>
                  <a:gd name="connsiteX43" fmla="*/ 253808 w 584267"/>
                  <a:gd name="connsiteY43" fmla="*/ 196948 h 608556"/>
                  <a:gd name="connsiteX44" fmla="*/ 256098 w 584267"/>
                  <a:gd name="connsiteY44" fmla="*/ 196948 h 608556"/>
                  <a:gd name="connsiteX45" fmla="*/ 256098 w 584267"/>
                  <a:gd name="connsiteY45" fmla="*/ 270759 h 608556"/>
                  <a:gd name="connsiteX46" fmla="*/ 207690 w 584267"/>
                  <a:gd name="connsiteY46" fmla="*/ 270759 h 608556"/>
                  <a:gd name="connsiteX47" fmla="*/ 207690 w 584267"/>
                  <a:gd name="connsiteY47" fmla="*/ 243106 h 608556"/>
                  <a:gd name="connsiteX48" fmla="*/ 253808 w 584267"/>
                  <a:gd name="connsiteY48" fmla="*/ 196948 h 608556"/>
                  <a:gd name="connsiteX49" fmla="*/ 267670 w 584267"/>
                  <a:gd name="connsiteY49" fmla="*/ 0 h 608556"/>
                  <a:gd name="connsiteX50" fmla="*/ 312522 w 584267"/>
                  <a:gd name="connsiteY50" fmla="*/ 15795 h 608556"/>
                  <a:gd name="connsiteX51" fmla="*/ 445310 w 584267"/>
                  <a:gd name="connsiteY51" fmla="*/ 125946 h 608556"/>
                  <a:gd name="connsiteX52" fmla="*/ 479860 w 584267"/>
                  <a:gd name="connsiteY52" fmla="*/ 199622 h 608556"/>
                  <a:gd name="connsiteX53" fmla="*/ 479860 w 584267"/>
                  <a:gd name="connsiteY53" fmla="*/ 283378 h 608556"/>
                  <a:gd name="connsiteX54" fmla="*/ 406077 w 584267"/>
                  <a:gd name="connsiteY54" fmla="*/ 296992 h 608556"/>
                  <a:gd name="connsiteX55" fmla="*/ 406077 w 584267"/>
                  <a:gd name="connsiteY55" fmla="*/ 199622 h 608556"/>
                  <a:gd name="connsiteX56" fmla="*/ 398064 w 584267"/>
                  <a:gd name="connsiteY56" fmla="*/ 182580 h 608556"/>
                  <a:gd name="connsiteX57" fmla="*/ 267670 w 584267"/>
                  <a:gd name="connsiteY57" fmla="*/ 74403 h 608556"/>
                  <a:gd name="connsiteX58" fmla="*/ 137276 w 584267"/>
                  <a:gd name="connsiteY58" fmla="*/ 182580 h 608556"/>
                  <a:gd name="connsiteX59" fmla="*/ 129263 w 584267"/>
                  <a:gd name="connsiteY59" fmla="*/ 199622 h 608556"/>
                  <a:gd name="connsiteX60" fmla="*/ 129263 w 584267"/>
                  <a:gd name="connsiteY60" fmla="*/ 307383 h 608556"/>
                  <a:gd name="connsiteX61" fmla="*/ 55480 w 584267"/>
                  <a:gd name="connsiteY61" fmla="*/ 245657 h 608556"/>
                  <a:gd name="connsiteX62" fmla="*/ 55480 w 584267"/>
                  <a:gd name="connsiteY62" fmla="*/ 199622 h 608556"/>
                  <a:gd name="connsiteX63" fmla="*/ 90134 w 584267"/>
                  <a:gd name="connsiteY63" fmla="*/ 125946 h 608556"/>
                  <a:gd name="connsiteX64" fmla="*/ 222818 w 584267"/>
                  <a:gd name="connsiteY64" fmla="*/ 15795 h 608556"/>
                  <a:gd name="connsiteX65" fmla="*/ 267670 w 584267"/>
                  <a:gd name="connsiteY65" fmla="*/ 0 h 60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84267" h="608556">
                    <a:moveTo>
                      <a:pt x="582177" y="293917"/>
                    </a:moveTo>
                    <a:cubicBezTo>
                      <a:pt x="584155" y="294839"/>
                      <a:pt x="584753" y="297723"/>
                      <a:pt x="583869" y="302971"/>
                    </a:cubicBezTo>
                    <a:cubicBezTo>
                      <a:pt x="573043" y="369172"/>
                      <a:pt x="519229" y="585339"/>
                      <a:pt x="279094" y="594692"/>
                    </a:cubicBezTo>
                    <a:cubicBezTo>
                      <a:pt x="277324" y="594796"/>
                      <a:pt x="275763" y="594484"/>
                      <a:pt x="274201" y="594173"/>
                    </a:cubicBezTo>
                    <a:cubicBezTo>
                      <a:pt x="316982" y="575362"/>
                      <a:pt x="434083" y="514565"/>
                      <a:pt x="481444" y="395362"/>
                    </a:cubicBezTo>
                    <a:cubicBezTo>
                      <a:pt x="484046" y="388918"/>
                      <a:pt x="484567" y="383202"/>
                      <a:pt x="482901" y="382579"/>
                    </a:cubicBezTo>
                    <a:cubicBezTo>
                      <a:pt x="481236" y="382059"/>
                      <a:pt x="477385" y="386632"/>
                      <a:pt x="473950" y="392556"/>
                    </a:cubicBezTo>
                    <a:cubicBezTo>
                      <a:pt x="425444" y="474761"/>
                      <a:pt x="294811" y="562891"/>
                      <a:pt x="261711" y="583988"/>
                    </a:cubicBezTo>
                    <a:cubicBezTo>
                      <a:pt x="260566" y="581494"/>
                      <a:pt x="259837" y="578688"/>
                      <a:pt x="259837" y="575778"/>
                    </a:cubicBezTo>
                    <a:lnTo>
                      <a:pt x="259837" y="464577"/>
                    </a:lnTo>
                    <a:cubicBezTo>
                      <a:pt x="259837" y="453872"/>
                      <a:pt x="261711" y="436724"/>
                      <a:pt x="267019" y="427579"/>
                    </a:cubicBezTo>
                    <a:cubicBezTo>
                      <a:pt x="277220" y="409703"/>
                      <a:pt x="301785" y="380292"/>
                      <a:pt x="360492" y="347971"/>
                    </a:cubicBezTo>
                    <a:cubicBezTo>
                      <a:pt x="443556" y="302348"/>
                      <a:pt x="532448" y="319288"/>
                      <a:pt x="572210" y="296632"/>
                    </a:cubicBezTo>
                    <a:cubicBezTo>
                      <a:pt x="576842" y="294034"/>
                      <a:pt x="580199" y="292994"/>
                      <a:pt x="582177" y="293917"/>
                    </a:cubicBezTo>
                    <a:close/>
                    <a:moveTo>
                      <a:pt x="274656" y="289106"/>
                    </a:moveTo>
                    <a:lnTo>
                      <a:pt x="323064" y="289106"/>
                    </a:lnTo>
                    <a:lnTo>
                      <a:pt x="323064" y="331845"/>
                    </a:lnTo>
                    <a:cubicBezTo>
                      <a:pt x="302660" y="344427"/>
                      <a:pt x="286836" y="356698"/>
                      <a:pt x="274656" y="367928"/>
                    </a:cubicBezTo>
                    <a:close/>
                    <a:moveTo>
                      <a:pt x="207690" y="289106"/>
                    </a:moveTo>
                    <a:lnTo>
                      <a:pt x="256098" y="289106"/>
                    </a:lnTo>
                    <a:lnTo>
                      <a:pt x="256098" y="390148"/>
                    </a:lnTo>
                    <a:cubicBezTo>
                      <a:pt x="254328" y="392642"/>
                      <a:pt x="252767" y="395033"/>
                      <a:pt x="251413" y="397424"/>
                    </a:cubicBezTo>
                    <a:lnTo>
                      <a:pt x="244230" y="397424"/>
                    </a:lnTo>
                    <a:cubicBezTo>
                      <a:pt x="235798" y="384118"/>
                      <a:pt x="224034" y="369461"/>
                      <a:pt x="207690" y="354388"/>
                    </a:cubicBezTo>
                    <a:close/>
                    <a:moveTo>
                      <a:pt x="32007" y="259919"/>
                    </a:moveTo>
                    <a:cubicBezTo>
                      <a:pt x="34960" y="260049"/>
                      <a:pt x="38109" y="262491"/>
                      <a:pt x="41076" y="266907"/>
                    </a:cubicBezTo>
                    <a:cubicBezTo>
                      <a:pt x="52110" y="283325"/>
                      <a:pt x="77822" y="310445"/>
                      <a:pt x="137781" y="344838"/>
                    </a:cubicBezTo>
                    <a:cubicBezTo>
                      <a:pt x="205026" y="383388"/>
                      <a:pt x="230634" y="424328"/>
                      <a:pt x="240315" y="447188"/>
                    </a:cubicBezTo>
                    <a:cubicBezTo>
                      <a:pt x="244374" y="457059"/>
                      <a:pt x="245936" y="474204"/>
                      <a:pt x="245936" y="484802"/>
                    </a:cubicBezTo>
                    <a:lnTo>
                      <a:pt x="245936" y="592762"/>
                    </a:lnTo>
                    <a:cubicBezTo>
                      <a:pt x="245936" y="595879"/>
                      <a:pt x="245103" y="598685"/>
                      <a:pt x="243854" y="601075"/>
                    </a:cubicBezTo>
                    <a:cubicBezTo>
                      <a:pt x="202008" y="562006"/>
                      <a:pt x="87815" y="449889"/>
                      <a:pt x="64914" y="379959"/>
                    </a:cubicBezTo>
                    <a:cubicBezTo>
                      <a:pt x="62728" y="373413"/>
                      <a:pt x="60334" y="368010"/>
                      <a:pt x="58668" y="368322"/>
                    </a:cubicBezTo>
                    <a:cubicBezTo>
                      <a:pt x="56899" y="368529"/>
                      <a:pt x="56274" y="374244"/>
                      <a:pt x="57523" y="381102"/>
                    </a:cubicBezTo>
                    <a:cubicBezTo>
                      <a:pt x="79279" y="494777"/>
                      <a:pt x="177025" y="574890"/>
                      <a:pt x="225637" y="608556"/>
                    </a:cubicBezTo>
                    <a:cubicBezTo>
                      <a:pt x="154540" y="593490"/>
                      <a:pt x="100410" y="549744"/>
                      <a:pt x="32852" y="465579"/>
                    </a:cubicBezTo>
                    <a:cubicBezTo>
                      <a:pt x="-24400" y="394402"/>
                      <a:pt x="7037" y="304003"/>
                      <a:pt x="24108" y="266803"/>
                    </a:cubicBezTo>
                    <a:cubicBezTo>
                      <a:pt x="26294" y="261972"/>
                      <a:pt x="29053" y="259789"/>
                      <a:pt x="32007" y="259919"/>
                    </a:cubicBezTo>
                    <a:close/>
                    <a:moveTo>
                      <a:pt x="274656" y="196948"/>
                    </a:moveTo>
                    <a:lnTo>
                      <a:pt x="276946" y="196948"/>
                    </a:lnTo>
                    <a:cubicBezTo>
                      <a:pt x="302452" y="196948"/>
                      <a:pt x="323064" y="217636"/>
                      <a:pt x="323064" y="243106"/>
                    </a:cubicBezTo>
                    <a:lnTo>
                      <a:pt x="323064" y="270759"/>
                    </a:lnTo>
                    <a:lnTo>
                      <a:pt x="274656" y="270759"/>
                    </a:lnTo>
                    <a:close/>
                    <a:moveTo>
                      <a:pt x="253808" y="196948"/>
                    </a:moveTo>
                    <a:lnTo>
                      <a:pt x="256098" y="196948"/>
                    </a:lnTo>
                    <a:lnTo>
                      <a:pt x="256098" y="270759"/>
                    </a:lnTo>
                    <a:lnTo>
                      <a:pt x="207690" y="270759"/>
                    </a:lnTo>
                    <a:lnTo>
                      <a:pt x="207690" y="243106"/>
                    </a:lnTo>
                    <a:cubicBezTo>
                      <a:pt x="207690" y="217636"/>
                      <a:pt x="228302" y="196948"/>
                      <a:pt x="253808" y="196948"/>
                    </a:cubicBezTo>
                    <a:close/>
                    <a:moveTo>
                      <a:pt x="267670" y="0"/>
                    </a:moveTo>
                    <a:cubicBezTo>
                      <a:pt x="284321" y="0"/>
                      <a:pt x="300243" y="5611"/>
                      <a:pt x="312522" y="15795"/>
                    </a:cubicBezTo>
                    <a:lnTo>
                      <a:pt x="445310" y="125946"/>
                    </a:lnTo>
                    <a:cubicBezTo>
                      <a:pt x="465291" y="142572"/>
                      <a:pt x="479860" y="173539"/>
                      <a:pt x="479860" y="199622"/>
                    </a:cubicBezTo>
                    <a:lnTo>
                      <a:pt x="479860" y="283378"/>
                    </a:lnTo>
                    <a:cubicBezTo>
                      <a:pt x="457070" y="285976"/>
                      <a:pt x="431990" y="289613"/>
                      <a:pt x="406077" y="296992"/>
                    </a:cubicBezTo>
                    <a:lnTo>
                      <a:pt x="406077" y="199622"/>
                    </a:lnTo>
                    <a:cubicBezTo>
                      <a:pt x="406077" y="195258"/>
                      <a:pt x="401499" y="185386"/>
                      <a:pt x="398064" y="182580"/>
                    </a:cubicBezTo>
                    <a:lnTo>
                      <a:pt x="267670" y="74403"/>
                    </a:lnTo>
                    <a:lnTo>
                      <a:pt x="137276" y="182580"/>
                    </a:lnTo>
                    <a:cubicBezTo>
                      <a:pt x="133945" y="185386"/>
                      <a:pt x="129263" y="195258"/>
                      <a:pt x="129263" y="199622"/>
                    </a:cubicBezTo>
                    <a:lnTo>
                      <a:pt x="129263" y="307383"/>
                    </a:lnTo>
                    <a:cubicBezTo>
                      <a:pt x="82849" y="278702"/>
                      <a:pt x="63285" y="256984"/>
                      <a:pt x="55480" y="245657"/>
                    </a:cubicBezTo>
                    <a:lnTo>
                      <a:pt x="55480" y="199622"/>
                    </a:lnTo>
                    <a:cubicBezTo>
                      <a:pt x="55480" y="173539"/>
                      <a:pt x="70049" y="142572"/>
                      <a:pt x="90134" y="125946"/>
                    </a:cubicBezTo>
                    <a:lnTo>
                      <a:pt x="222818" y="15795"/>
                    </a:lnTo>
                    <a:cubicBezTo>
                      <a:pt x="235097" y="5611"/>
                      <a:pt x="251019" y="0"/>
                      <a:pt x="267670" y="0"/>
                    </a:cubicBezTo>
                    <a:close/>
                  </a:path>
                </a:pathLst>
              </a:custGeom>
              <a:solidFill>
                <a:srgbClr val="FFFFFF"/>
              </a:solidFill>
              <a:ln>
                <a:noFill/>
              </a:ln>
            </p:spPr>
            <p:txBody>
              <a:bodyPr anchor="ctr"/>
              <a:lstStyle/>
              <a:p>
                <a:pPr algn="ctr"/>
              </a:p>
            </p:txBody>
          </p:sp>
        </p:grpSp>
        <p:sp>
          <p:nvSpPr>
            <p:cNvPr id="16" name="矩形 15"/>
            <p:cNvSpPr/>
            <p:nvPr/>
          </p:nvSpPr>
          <p:spPr>
            <a:xfrm>
              <a:off x="1595413" y="5107075"/>
              <a:ext cx="1726798" cy="246221"/>
            </a:xfrm>
            <a:prstGeom prst="rect">
              <a:avLst/>
            </a:prstGeom>
          </p:spPr>
          <p:txBody>
            <a:bodyPr wrap="none" lIns="144000" tIns="0" rIns="144000" bIns="0">
              <a:normAutofit/>
            </a:bodyPr>
            <a:lstStyle/>
            <a:p>
              <a:pPr algn="l"/>
              <a:r>
                <a:rPr lang="zh-CN" altLang="en-US" sz="1600" b="1">
                  <a:solidFill>
                    <a:schemeClr val="accent3"/>
                  </a:solidFill>
                </a:rPr>
                <a:t>麦克风管理与适配</a:t>
              </a:r>
              <a:endParaRPr lang="zh-CN" altLang="en-US" sz="1600" b="1">
                <a:solidFill>
                  <a:schemeClr val="accent3"/>
                </a:solidFill>
              </a:endParaRPr>
            </a:p>
          </p:txBody>
        </p:sp>
        <p:sp>
          <p:nvSpPr>
            <p:cNvPr id="17" name="矩形 16"/>
            <p:cNvSpPr/>
            <p:nvPr/>
          </p:nvSpPr>
          <p:spPr>
            <a:xfrm>
              <a:off x="1595691" y="5455811"/>
              <a:ext cx="3951946" cy="507736"/>
            </a:xfrm>
            <a:prstGeom prst="rect">
              <a:avLst/>
            </a:prstGeom>
          </p:spPr>
          <p:txBody>
            <a:bodyPr wrap="square" lIns="144000" tIns="0" rIns="144000" bIns="0"/>
            <a:lstStyle/>
            <a:p>
              <a:pPr>
                <a:lnSpc>
                  <a:spcPct val="120000"/>
                </a:lnSpc>
              </a:pPr>
              <a:r>
                <a:rPr lang="zh-CN" altLang="en-US" sz="1400"/>
                <a:t>根据不同的应用类型选择使用智能代理（针对不同的语音识别模型，选择不同的防御来部署）或者全局代理（比较有普适性的防御）。（删减）</a:t>
              </a:r>
              <a:endParaRPr lang="zh-CN" altLang="en-US" sz="1400"/>
            </a:p>
          </p:txBody>
        </p:sp>
      </p:grpSp>
      <p:grpSp>
        <p:nvGrpSpPr>
          <p:cNvPr id="9" name="组合 8"/>
          <p:cNvGrpSpPr/>
          <p:nvPr/>
        </p:nvGrpSpPr>
        <p:grpSpPr>
          <a:xfrm>
            <a:off x="6203550" y="4755174"/>
            <a:ext cx="5226685" cy="920115"/>
            <a:chOff x="4010929" y="5107075"/>
            <a:chExt cx="4865162" cy="856472"/>
          </a:xfrm>
        </p:grpSpPr>
        <p:grpSp>
          <p:nvGrpSpPr>
            <p:cNvPr id="10" name="组合 9"/>
            <p:cNvGrpSpPr/>
            <p:nvPr/>
          </p:nvGrpSpPr>
          <p:grpSpPr>
            <a:xfrm>
              <a:off x="4010929" y="5149344"/>
              <a:ext cx="489858" cy="489858"/>
              <a:chOff x="719138" y="3455180"/>
              <a:chExt cx="489858" cy="489858"/>
            </a:xfrm>
          </p:grpSpPr>
          <p:sp>
            <p:nvSpPr>
              <p:cNvPr id="13" name="椭圆 12"/>
              <p:cNvSpPr/>
              <p:nvPr/>
            </p:nvSpPr>
            <p:spPr>
              <a:xfrm>
                <a:off x="719138" y="3455180"/>
                <a:ext cx="489858" cy="489858"/>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14" name="任意多边形: 形状 76"/>
              <p:cNvSpPr/>
              <p:nvPr/>
            </p:nvSpPr>
            <p:spPr bwMode="auto">
              <a:xfrm>
                <a:off x="884700" y="3606255"/>
                <a:ext cx="158733" cy="179973"/>
              </a:xfrm>
              <a:custGeom>
                <a:avLst/>
                <a:gdLst>
                  <a:gd name="T0" fmla="*/ 2125 w 2288"/>
                  <a:gd name="T1" fmla="*/ 924 h 2598"/>
                  <a:gd name="T2" fmla="*/ 1863 w 2288"/>
                  <a:gd name="T3" fmla="*/ 1258 h 2598"/>
                  <a:gd name="T4" fmla="*/ 1848 w 2288"/>
                  <a:gd name="T5" fmla="*/ 1586 h 2598"/>
                  <a:gd name="T6" fmla="*/ 1899 w 2288"/>
                  <a:gd name="T7" fmla="*/ 1716 h 2598"/>
                  <a:gd name="T8" fmla="*/ 1211 w 2288"/>
                  <a:gd name="T9" fmla="*/ 2079 h 2598"/>
                  <a:gd name="T10" fmla="*/ 1176 w 2288"/>
                  <a:gd name="T11" fmla="*/ 2038 h 2598"/>
                  <a:gd name="T12" fmla="*/ 1200 w 2288"/>
                  <a:gd name="T13" fmla="*/ 965 h 2598"/>
                  <a:gd name="T14" fmla="*/ 1409 w 2288"/>
                  <a:gd name="T15" fmla="*/ 1012 h 2598"/>
                  <a:gd name="T16" fmla="*/ 1522 w 2288"/>
                  <a:gd name="T17" fmla="*/ 978 h 2598"/>
                  <a:gd name="T18" fmla="*/ 1526 w 2288"/>
                  <a:gd name="T19" fmla="*/ 847 h 2598"/>
                  <a:gd name="T20" fmla="*/ 1387 w 2288"/>
                  <a:gd name="T21" fmla="*/ 828 h 2598"/>
                  <a:gd name="T22" fmla="*/ 1193 w 2288"/>
                  <a:gd name="T23" fmla="*/ 584 h 2598"/>
                  <a:gd name="T24" fmla="*/ 1375 w 2288"/>
                  <a:gd name="T25" fmla="*/ 124 h 2598"/>
                  <a:gd name="T26" fmla="*/ 1109 w 2288"/>
                  <a:gd name="T27" fmla="*/ 37 h 2598"/>
                  <a:gd name="T28" fmla="*/ 1013 w 2288"/>
                  <a:gd name="T29" fmla="*/ 570 h 2598"/>
                  <a:gd name="T30" fmla="*/ 1056 w 2288"/>
                  <a:gd name="T31" fmla="*/ 808 h 2598"/>
                  <a:gd name="T32" fmla="*/ 891 w 2288"/>
                  <a:gd name="T33" fmla="*/ 784 h 2598"/>
                  <a:gd name="T34" fmla="*/ 748 w 2288"/>
                  <a:gd name="T35" fmla="*/ 921 h 2598"/>
                  <a:gd name="T36" fmla="*/ 899 w 2288"/>
                  <a:gd name="T37" fmla="*/ 946 h 2598"/>
                  <a:gd name="T38" fmla="*/ 1024 w 2288"/>
                  <a:gd name="T39" fmla="*/ 1479 h 2598"/>
                  <a:gd name="T40" fmla="*/ 1022 w 2288"/>
                  <a:gd name="T41" fmla="*/ 2081 h 2598"/>
                  <a:gd name="T42" fmla="*/ 434 w 2288"/>
                  <a:gd name="T43" fmla="*/ 1569 h 2598"/>
                  <a:gd name="T44" fmla="*/ 395 w 2288"/>
                  <a:gd name="T45" fmla="*/ 1470 h 2598"/>
                  <a:gd name="T46" fmla="*/ 88 w 2288"/>
                  <a:gd name="T47" fmla="*/ 1148 h 2598"/>
                  <a:gd name="T48" fmla="*/ 101 w 2288"/>
                  <a:gd name="T49" fmla="*/ 1658 h 2598"/>
                  <a:gd name="T50" fmla="*/ 906 w 2288"/>
                  <a:gd name="T51" fmla="*/ 2228 h 2598"/>
                  <a:gd name="T52" fmla="*/ 1177 w 2288"/>
                  <a:gd name="T53" fmla="*/ 2500 h 2598"/>
                  <a:gd name="T54" fmla="*/ 1223 w 2288"/>
                  <a:gd name="T55" fmla="*/ 2405 h 2598"/>
                  <a:gd name="T56" fmla="*/ 1273 w 2288"/>
                  <a:gd name="T57" fmla="*/ 2328 h 2598"/>
                  <a:gd name="T58" fmla="*/ 1280 w 2288"/>
                  <a:gd name="T59" fmla="*/ 2234 h 2598"/>
                  <a:gd name="T60" fmla="*/ 2094 w 2288"/>
                  <a:gd name="T61" fmla="*/ 1624 h 2598"/>
                  <a:gd name="T62" fmla="*/ 2274 w 2288"/>
                  <a:gd name="T63" fmla="*/ 1517 h 2598"/>
                  <a:gd name="T64" fmla="*/ 1065 w 2288"/>
                  <a:gd name="T65" fmla="*/ 420 h 2598"/>
                  <a:gd name="T66" fmla="*/ 1131 w 2288"/>
                  <a:gd name="T67" fmla="*/ 148 h 2598"/>
                  <a:gd name="T68" fmla="*/ 1165 w 2288"/>
                  <a:gd name="T69" fmla="*/ 430 h 2598"/>
                  <a:gd name="T70" fmla="*/ 1065 w 2288"/>
                  <a:gd name="T71" fmla="*/ 420 h 2598"/>
                  <a:gd name="T72" fmla="*/ 1040 w 2288"/>
                  <a:gd name="T73" fmla="*/ 2287 h 2598"/>
                  <a:gd name="T74" fmla="*/ 1032 w 2288"/>
                  <a:gd name="T75" fmla="*/ 2241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88" h="2598">
                    <a:moveTo>
                      <a:pt x="2281" y="1465"/>
                    </a:moveTo>
                    <a:cubicBezTo>
                      <a:pt x="2220" y="1286"/>
                      <a:pt x="2159" y="1111"/>
                      <a:pt x="2125" y="924"/>
                    </a:cubicBezTo>
                    <a:cubicBezTo>
                      <a:pt x="2112" y="850"/>
                      <a:pt x="2015" y="868"/>
                      <a:pt x="1992" y="924"/>
                    </a:cubicBezTo>
                    <a:cubicBezTo>
                      <a:pt x="1948" y="1035"/>
                      <a:pt x="1904" y="1146"/>
                      <a:pt x="1863" y="1258"/>
                    </a:cubicBezTo>
                    <a:cubicBezTo>
                      <a:pt x="1840" y="1319"/>
                      <a:pt x="1790" y="1411"/>
                      <a:pt x="1809" y="1480"/>
                    </a:cubicBezTo>
                    <a:cubicBezTo>
                      <a:pt x="1783" y="1516"/>
                      <a:pt x="1783" y="1565"/>
                      <a:pt x="1848" y="1586"/>
                    </a:cubicBezTo>
                    <a:cubicBezTo>
                      <a:pt x="1878" y="1596"/>
                      <a:pt x="1908" y="1602"/>
                      <a:pt x="1938" y="1607"/>
                    </a:cubicBezTo>
                    <a:cubicBezTo>
                      <a:pt x="1927" y="1644"/>
                      <a:pt x="1916" y="1681"/>
                      <a:pt x="1899" y="1716"/>
                    </a:cubicBezTo>
                    <a:cubicBezTo>
                      <a:pt x="1861" y="1789"/>
                      <a:pt x="1799" y="1850"/>
                      <a:pt x="1734" y="1899"/>
                    </a:cubicBezTo>
                    <a:cubicBezTo>
                      <a:pt x="1586" y="2012"/>
                      <a:pt x="1393" y="2062"/>
                      <a:pt x="1211" y="2079"/>
                    </a:cubicBezTo>
                    <a:cubicBezTo>
                      <a:pt x="1201" y="2080"/>
                      <a:pt x="1190" y="2080"/>
                      <a:pt x="1180" y="2081"/>
                    </a:cubicBezTo>
                    <a:cubicBezTo>
                      <a:pt x="1178" y="2066"/>
                      <a:pt x="1177" y="2052"/>
                      <a:pt x="1176" y="2038"/>
                    </a:cubicBezTo>
                    <a:cubicBezTo>
                      <a:pt x="1167" y="1852"/>
                      <a:pt x="1173" y="1665"/>
                      <a:pt x="1178" y="1479"/>
                    </a:cubicBezTo>
                    <a:cubicBezTo>
                      <a:pt x="1183" y="1309"/>
                      <a:pt x="1195" y="1137"/>
                      <a:pt x="1200" y="965"/>
                    </a:cubicBezTo>
                    <a:cubicBezTo>
                      <a:pt x="1262" y="972"/>
                      <a:pt x="1326" y="981"/>
                      <a:pt x="1388" y="979"/>
                    </a:cubicBezTo>
                    <a:cubicBezTo>
                      <a:pt x="1391" y="992"/>
                      <a:pt x="1399" y="1003"/>
                      <a:pt x="1409" y="1012"/>
                    </a:cubicBezTo>
                    <a:cubicBezTo>
                      <a:pt x="1434" y="1041"/>
                      <a:pt x="1476" y="1041"/>
                      <a:pt x="1501" y="1012"/>
                    </a:cubicBezTo>
                    <a:cubicBezTo>
                      <a:pt x="1511" y="1003"/>
                      <a:pt x="1519" y="991"/>
                      <a:pt x="1522" y="978"/>
                    </a:cubicBezTo>
                    <a:cubicBezTo>
                      <a:pt x="1528" y="956"/>
                      <a:pt x="1526" y="931"/>
                      <a:pt x="1526" y="908"/>
                    </a:cubicBezTo>
                    <a:lnTo>
                      <a:pt x="1526" y="847"/>
                    </a:lnTo>
                    <a:cubicBezTo>
                      <a:pt x="1526" y="809"/>
                      <a:pt x="1493" y="776"/>
                      <a:pt x="1455" y="776"/>
                    </a:cubicBezTo>
                    <a:cubicBezTo>
                      <a:pt x="1423" y="776"/>
                      <a:pt x="1395" y="799"/>
                      <a:pt x="1387" y="828"/>
                    </a:cubicBezTo>
                    <a:cubicBezTo>
                      <a:pt x="1327" y="813"/>
                      <a:pt x="1264" y="812"/>
                      <a:pt x="1202" y="810"/>
                    </a:cubicBezTo>
                    <a:cubicBezTo>
                      <a:pt x="1202" y="735"/>
                      <a:pt x="1199" y="659"/>
                      <a:pt x="1193" y="584"/>
                    </a:cubicBezTo>
                    <a:cubicBezTo>
                      <a:pt x="1297" y="558"/>
                      <a:pt x="1391" y="480"/>
                      <a:pt x="1431" y="385"/>
                    </a:cubicBezTo>
                    <a:cubicBezTo>
                      <a:pt x="1470" y="292"/>
                      <a:pt x="1441" y="197"/>
                      <a:pt x="1375" y="124"/>
                    </a:cubicBezTo>
                    <a:cubicBezTo>
                      <a:pt x="1315" y="57"/>
                      <a:pt x="1196" y="0"/>
                      <a:pt x="1109" y="37"/>
                    </a:cubicBezTo>
                    <a:cubicBezTo>
                      <a:pt x="1109" y="37"/>
                      <a:pt x="1109" y="37"/>
                      <a:pt x="1109" y="37"/>
                    </a:cubicBezTo>
                    <a:cubicBezTo>
                      <a:pt x="988" y="48"/>
                      <a:pt x="885" y="127"/>
                      <a:pt x="860" y="255"/>
                    </a:cubicBezTo>
                    <a:cubicBezTo>
                      <a:pt x="837" y="376"/>
                      <a:pt x="900" y="516"/>
                      <a:pt x="1013" y="570"/>
                    </a:cubicBezTo>
                    <a:cubicBezTo>
                      <a:pt x="1033" y="580"/>
                      <a:pt x="1055" y="586"/>
                      <a:pt x="1077" y="590"/>
                    </a:cubicBezTo>
                    <a:cubicBezTo>
                      <a:pt x="1068" y="662"/>
                      <a:pt x="1062" y="735"/>
                      <a:pt x="1056" y="808"/>
                    </a:cubicBezTo>
                    <a:cubicBezTo>
                      <a:pt x="1001" y="808"/>
                      <a:pt x="947" y="810"/>
                      <a:pt x="892" y="813"/>
                    </a:cubicBezTo>
                    <a:cubicBezTo>
                      <a:pt x="892" y="803"/>
                      <a:pt x="891" y="793"/>
                      <a:pt x="891" y="784"/>
                    </a:cubicBezTo>
                    <a:cubicBezTo>
                      <a:pt x="896" y="691"/>
                      <a:pt x="748" y="690"/>
                      <a:pt x="747" y="784"/>
                    </a:cubicBezTo>
                    <a:cubicBezTo>
                      <a:pt x="747" y="829"/>
                      <a:pt x="742" y="876"/>
                      <a:pt x="748" y="921"/>
                    </a:cubicBezTo>
                    <a:cubicBezTo>
                      <a:pt x="756" y="983"/>
                      <a:pt x="811" y="1002"/>
                      <a:pt x="851" y="981"/>
                    </a:cubicBezTo>
                    <a:cubicBezTo>
                      <a:pt x="872" y="980"/>
                      <a:pt x="891" y="967"/>
                      <a:pt x="899" y="946"/>
                    </a:cubicBezTo>
                    <a:cubicBezTo>
                      <a:pt x="948" y="949"/>
                      <a:pt x="998" y="951"/>
                      <a:pt x="1047" y="954"/>
                    </a:cubicBezTo>
                    <a:cubicBezTo>
                      <a:pt x="1037" y="1129"/>
                      <a:pt x="1031" y="1305"/>
                      <a:pt x="1024" y="1479"/>
                    </a:cubicBezTo>
                    <a:cubicBezTo>
                      <a:pt x="1017" y="1665"/>
                      <a:pt x="1014" y="1851"/>
                      <a:pt x="1021" y="2038"/>
                    </a:cubicBezTo>
                    <a:cubicBezTo>
                      <a:pt x="1022" y="2051"/>
                      <a:pt x="1022" y="2066"/>
                      <a:pt x="1022" y="2081"/>
                    </a:cubicBezTo>
                    <a:cubicBezTo>
                      <a:pt x="722" y="2061"/>
                      <a:pt x="421" y="1927"/>
                      <a:pt x="289" y="1649"/>
                    </a:cubicBezTo>
                    <a:cubicBezTo>
                      <a:pt x="342" y="1639"/>
                      <a:pt x="422" y="1633"/>
                      <a:pt x="434" y="1569"/>
                    </a:cubicBezTo>
                    <a:cubicBezTo>
                      <a:pt x="439" y="1539"/>
                      <a:pt x="429" y="1506"/>
                      <a:pt x="402" y="1492"/>
                    </a:cubicBezTo>
                    <a:cubicBezTo>
                      <a:pt x="401" y="1485"/>
                      <a:pt x="399" y="1478"/>
                      <a:pt x="395" y="1470"/>
                    </a:cubicBezTo>
                    <a:cubicBezTo>
                      <a:pt x="338" y="1362"/>
                      <a:pt x="258" y="1263"/>
                      <a:pt x="215" y="1148"/>
                    </a:cubicBezTo>
                    <a:cubicBezTo>
                      <a:pt x="192" y="1085"/>
                      <a:pt x="111" y="1085"/>
                      <a:pt x="88" y="1148"/>
                    </a:cubicBezTo>
                    <a:cubicBezTo>
                      <a:pt x="29" y="1306"/>
                      <a:pt x="0" y="1457"/>
                      <a:pt x="39" y="1624"/>
                    </a:cubicBezTo>
                    <a:cubicBezTo>
                      <a:pt x="45" y="1653"/>
                      <a:pt x="75" y="1663"/>
                      <a:pt x="101" y="1658"/>
                    </a:cubicBezTo>
                    <a:cubicBezTo>
                      <a:pt x="125" y="1661"/>
                      <a:pt x="149" y="1661"/>
                      <a:pt x="172" y="1661"/>
                    </a:cubicBezTo>
                    <a:cubicBezTo>
                      <a:pt x="253" y="2008"/>
                      <a:pt x="572" y="2179"/>
                      <a:pt x="906" y="2228"/>
                    </a:cubicBezTo>
                    <a:cubicBezTo>
                      <a:pt x="931" y="2337"/>
                      <a:pt x="982" y="2443"/>
                      <a:pt x="1043" y="2536"/>
                    </a:cubicBezTo>
                    <a:cubicBezTo>
                      <a:pt x="1083" y="2598"/>
                      <a:pt x="1172" y="2572"/>
                      <a:pt x="1177" y="2500"/>
                    </a:cubicBezTo>
                    <a:cubicBezTo>
                      <a:pt x="1177" y="2509"/>
                      <a:pt x="1185" y="2477"/>
                      <a:pt x="1189" y="2468"/>
                    </a:cubicBezTo>
                    <a:cubicBezTo>
                      <a:pt x="1199" y="2446"/>
                      <a:pt x="1211" y="2426"/>
                      <a:pt x="1223" y="2405"/>
                    </a:cubicBezTo>
                    <a:cubicBezTo>
                      <a:pt x="1234" y="2386"/>
                      <a:pt x="1247" y="2368"/>
                      <a:pt x="1259" y="2349"/>
                    </a:cubicBezTo>
                    <a:cubicBezTo>
                      <a:pt x="1264" y="2342"/>
                      <a:pt x="1268" y="2335"/>
                      <a:pt x="1273" y="2328"/>
                    </a:cubicBezTo>
                    <a:cubicBezTo>
                      <a:pt x="1277" y="2322"/>
                      <a:pt x="1293" y="2305"/>
                      <a:pt x="1277" y="2322"/>
                    </a:cubicBezTo>
                    <a:cubicBezTo>
                      <a:pt x="1304" y="2294"/>
                      <a:pt x="1300" y="2258"/>
                      <a:pt x="1280" y="2234"/>
                    </a:cubicBezTo>
                    <a:cubicBezTo>
                      <a:pt x="1483" y="2210"/>
                      <a:pt x="1683" y="2139"/>
                      <a:pt x="1845" y="2015"/>
                    </a:cubicBezTo>
                    <a:cubicBezTo>
                      <a:pt x="1948" y="1936"/>
                      <a:pt x="2086" y="1773"/>
                      <a:pt x="2094" y="1624"/>
                    </a:cubicBezTo>
                    <a:cubicBezTo>
                      <a:pt x="2146" y="1628"/>
                      <a:pt x="2201" y="1630"/>
                      <a:pt x="2245" y="1609"/>
                    </a:cubicBezTo>
                    <a:cubicBezTo>
                      <a:pt x="2278" y="1594"/>
                      <a:pt x="2287" y="1550"/>
                      <a:pt x="2274" y="1517"/>
                    </a:cubicBezTo>
                    <a:cubicBezTo>
                      <a:pt x="2284" y="1503"/>
                      <a:pt x="2288" y="1485"/>
                      <a:pt x="2281" y="1465"/>
                    </a:cubicBezTo>
                    <a:close/>
                    <a:moveTo>
                      <a:pt x="1065" y="420"/>
                    </a:moveTo>
                    <a:cubicBezTo>
                      <a:pt x="1019" y="392"/>
                      <a:pt x="1002" y="323"/>
                      <a:pt x="1010" y="274"/>
                    </a:cubicBezTo>
                    <a:cubicBezTo>
                      <a:pt x="1021" y="207"/>
                      <a:pt x="1073" y="171"/>
                      <a:pt x="1131" y="148"/>
                    </a:cubicBezTo>
                    <a:cubicBezTo>
                      <a:pt x="1208" y="195"/>
                      <a:pt x="1340" y="234"/>
                      <a:pt x="1280" y="343"/>
                    </a:cubicBezTo>
                    <a:cubicBezTo>
                      <a:pt x="1258" y="383"/>
                      <a:pt x="1213" y="417"/>
                      <a:pt x="1165" y="430"/>
                    </a:cubicBezTo>
                    <a:cubicBezTo>
                      <a:pt x="1148" y="418"/>
                      <a:pt x="1121" y="420"/>
                      <a:pt x="1105" y="434"/>
                    </a:cubicBezTo>
                    <a:cubicBezTo>
                      <a:pt x="1091" y="432"/>
                      <a:pt x="1077" y="428"/>
                      <a:pt x="1065" y="420"/>
                    </a:cubicBezTo>
                    <a:close/>
                    <a:moveTo>
                      <a:pt x="1032" y="2241"/>
                    </a:moveTo>
                    <a:cubicBezTo>
                      <a:pt x="1034" y="2257"/>
                      <a:pt x="1037" y="2272"/>
                      <a:pt x="1040" y="2287"/>
                    </a:cubicBezTo>
                    <a:cubicBezTo>
                      <a:pt x="1029" y="2271"/>
                      <a:pt x="1019" y="2255"/>
                      <a:pt x="1010" y="2239"/>
                    </a:cubicBezTo>
                    <a:cubicBezTo>
                      <a:pt x="1017" y="2240"/>
                      <a:pt x="1025" y="2241"/>
                      <a:pt x="1032" y="2241"/>
                    </a:cubicBezTo>
                    <a:close/>
                  </a:path>
                </a:pathLst>
              </a:custGeom>
              <a:solidFill>
                <a:srgbClr val="FFFFFF"/>
              </a:solidFill>
              <a:ln>
                <a:noFill/>
              </a:ln>
            </p:spPr>
            <p:txBody>
              <a:bodyPr anchor="ctr"/>
              <a:lstStyle/>
              <a:p>
                <a:pPr algn="ctr"/>
              </a:p>
            </p:txBody>
          </p:sp>
        </p:grpSp>
        <p:sp>
          <p:nvSpPr>
            <p:cNvPr id="11" name="矩形 10"/>
            <p:cNvSpPr/>
            <p:nvPr/>
          </p:nvSpPr>
          <p:spPr>
            <a:xfrm>
              <a:off x="4553852" y="5107075"/>
              <a:ext cx="1726798" cy="246221"/>
            </a:xfrm>
            <a:prstGeom prst="rect">
              <a:avLst/>
            </a:prstGeom>
          </p:spPr>
          <p:txBody>
            <a:bodyPr wrap="none" lIns="144000" tIns="0" rIns="144000" bIns="0">
              <a:normAutofit/>
            </a:bodyPr>
            <a:lstStyle/>
            <a:p>
              <a:pPr algn="l"/>
              <a:r>
                <a:rPr lang="zh-CN" altLang="en-US" sz="1600" b="1">
                  <a:solidFill>
                    <a:schemeClr val="accent4"/>
                  </a:solidFill>
                </a:rPr>
                <a:t>后台提醒功能</a:t>
              </a:r>
              <a:endParaRPr lang="zh-CN" altLang="en-US" sz="1600" b="1">
                <a:solidFill>
                  <a:schemeClr val="accent4"/>
                </a:solidFill>
              </a:endParaRPr>
            </a:p>
          </p:txBody>
        </p:sp>
        <p:sp>
          <p:nvSpPr>
            <p:cNvPr id="12" name="矩形 11"/>
            <p:cNvSpPr/>
            <p:nvPr/>
          </p:nvSpPr>
          <p:spPr>
            <a:xfrm>
              <a:off x="4554130" y="5455811"/>
              <a:ext cx="4321961" cy="507736"/>
            </a:xfrm>
            <a:prstGeom prst="rect">
              <a:avLst/>
            </a:prstGeom>
          </p:spPr>
          <p:txBody>
            <a:bodyPr wrap="square" lIns="144000" tIns="0" rIns="144000" bIns="0"/>
            <a:lstStyle/>
            <a:p>
              <a:pPr>
                <a:lnSpc>
                  <a:spcPct val="120000"/>
                </a:lnSpc>
              </a:pPr>
              <a:r>
                <a:rPr lang="zh-CN" altLang="en-US" sz="1400"/>
                <a:t>在用户没有主动打开麦克风的同时软件也要有主动监测，一旦用户要进行通话，软件要主动弹出打开虚拟麦克风的提醒。（拓展功能删减）</a:t>
              </a:r>
              <a:endParaRPr lang="zh-CN" altLang="en-US" sz="1400"/>
            </a:p>
          </p:txBody>
        </p:sp>
      </p:grpSp>
      <p:grpSp>
        <p:nvGrpSpPr>
          <p:cNvPr id="2" name="组合 1"/>
          <p:cNvGrpSpPr/>
          <p:nvPr/>
        </p:nvGrpSpPr>
        <p:grpSpPr>
          <a:xfrm>
            <a:off x="366622" y="748322"/>
            <a:ext cx="4267869" cy="706755"/>
            <a:chOff x="366622" y="748322"/>
            <a:chExt cx="4267869" cy="706755"/>
          </a:xfrm>
        </p:grpSpPr>
        <p:sp>
          <p:nvSpPr>
            <p:cNvPr id="30" name="文本框 25"/>
            <p:cNvSpPr txBox="1"/>
            <p:nvPr/>
          </p:nvSpPr>
          <p:spPr>
            <a:xfrm>
              <a:off x="366622" y="870857"/>
              <a:ext cx="582666" cy="484626"/>
            </a:xfrm>
            <a:prstGeom prst="rect">
              <a:avLst/>
            </a:prstGeom>
            <a:noFill/>
          </p:spPr>
          <p:txBody>
            <a:bodyPr wrap="none" lIns="117208" tIns="58604" rIns="117208" bIns="58604">
              <a:prstTxWarp prst="textPlain">
                <a:avLst/>
              </a:prstTxWarp>
              <a:normAutofit fontScale="62500" lnSpcReduction="20000"/>
            </a:bodyPr>
            <a:lstStyle/>
            <a:p>
              <a:r>
                <a:rPr lang="en-US" sz="4800" dirty="0">
                  <a:solidFill>
                    <a:schemeClr val="accent1"/>
                  </a:solidFill>
                </a:rPr>
                <a:t>“</a:t>
              </a:r>
              <a:endParaRPr lang="en-US" sz="4800" dirty="0">
                <a:solidFill>
                  <a:schemeClr val="accent1"/>
                </a:solidFill>
              </a:endParaRPr>
            </a:p>
          </p:txBody>
        </p:sp>
        <p:sp>
          <p:nvSpPr>
            <p:cNvPr id="33" name="文本框 32"/>
            <p:cNvSpPr txBox="1"/>
            <p:nvPr/>
          </p:nvSpPr>
          <p:spPr>
            <a:xfrm>
              <a:off x="657955" y="748322"/>
              <a:ext cx="3976536" cy="706755"/>
            </a:xfrm>
            <a:prstGeom prst="rect">
              <a:avLst/>
            </a:prstGeom>
            <a:noFill/>
          </p:spPr>
          <p:txBody>
            <a:bodyPr wrap="square" rtlCol="0">
              <a:spAutoFit/>
            </a:bodyPr>
            <a:lstStyle/>
            <a:p>
              <a:pPr algn="ctr"/>
              <a:r>
                <a:rPr lang="zh-CN" altLang="en-US" sz="4000" b="1" dirty="0" smtClean="0">
                  <a:solidFill>
                    <a:schemeClr val="accent1"/>
                  </a:solidFill>
                  <a:cs typeface="+mn-ea"/>
                  <a:sym typeface="+mn-lt"/>
                </a:rPr>
                <a:t>功能设计</a:t>
              </a:r>
              <a:endParaRPr lang="zh-CN" altLang="en-US" sz="4000" b="1" dirty="0" smtClean="0">
                <a:solidFill>
                  <a:schemeClr val="accent1"/>
                </a:solidFill>
                <a:cs typeface="+mn-ea"/>
                <a:sym typeface="+mn-lt"/>
              </a:endParaRPr>
            </a:p>
          </p:txBody>
        </p:sp>
      </p:grpSp>
      <p:grpSp>
        <p:nvGrpSpPr>
          <p:cNvPr id="3" name="组合 2"/>
          <p:cNvGrpSpPr/>
          <p:nvPr/>
        </p:nvGrpSpPr>
        <p:grpSpPr>
          <a:xfrm>
            <a:off x="948290" y="3455126"/>
            <a:ext cx="5976620" cy="920115"/>
            <a:chOff x="4010929" y="3998024"/>
            <a:chExt cx="5563224" cy="856472"/>
          </a:xfrm>
        </p:grpSpPr>
        <p:grpSp>
          <p:nvGrpSpPr>
            <p:cNvPr id="4" name="组合 3"/>
            <p:cNvGrpSpPr/>
            <p:nvPr/>
          </p:nvGrpSpPr>
          <p:grpSpPr>
            <a:xfrm>
              <a:off x="4010929" y="4040293"/>
              <a:ext cx="489858" cy="489858"/>
              <a:chOff x="4963683" y="2545256"/>
              <a:chExt cx="489858" cy="489858"/>
            </a:xfrm>
          </p:grpSpPr>
          <p:sp>
            <p:nvSpPr>
              <p:cNvPr id="5" name="椭圆 4"/>
              <p:cNvSpPr/>
              <p:nvPr/>
            </p:nvSpPr>
            <p:spPr>
              <a:xfrm>
                <a:off x="4963683" y="2545256"/>
                <a:ext cx="489858" cy="489858"/>
              </a:xfrm>
              <a:prstGeom prst="ellipse">
                <a:avLst/>
              </a:prstGeom>
              <a:blipFill dpi="0" rotWithShape="1">
                <a:blip r:embed="rId2">
                  <a:extLst>
                    <a:ext uri="{28A0092B-C50C-407E-A947-70E740481C1C}">
                      <a14:useLocalDpi xmlns:a14="http://schemas.microsoft.com/office/drawing/2010/main" val="0"/>
                    </a:ext>
                  </a:extLst>
                </a:blip>
                <a:srcRect/>
                <a:tile tx="0" ty="0" sx="100000" sy="100000" flip="none" algn="tl"/>
              </a:blipFill>
              <a:ln>
                <a:noFill/>
              </a:ln>
              <a:effectLst/>
            </p:spPr>
            <p:style>
              <a:lnRef idx="1">
                <a:schemeClr val="accent1"/>
              </a:lnRef>
              <a:fillRef idx="3">
                <a:schemeClr val="accent1"/>
              </a:fillRef>
              <a:effectRef idx="2">
                <a:schemeClr val="accent1"/>
              </a:effectRef>
              <a:fontRef idx="minor">
                <a:schemeClr val="lt1"/>
              </a:fontRef>
            </p:style>
            <p:txBody>
              <a:bodyPr anchor="ctr"/>
              <a:p>
                <a:pPr algn="ctr"/>
              </a:p>
            </p:txBody>
          </p:sp>
          <p:sp>
            <p:nvSpPr>
              <p:cNvPr id="32" name="任意多边形: 形状 64"/>
              <p:cNvSpPr/>
              <p:nvPr/>
            </p:nvSpPr>
            <p:spPr bwMode="auto">
              <a:xfrm>
                <a:off x="5118625" y="2700498"/>
                <a:ext cx="179973" cy="171639"/>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rgbClr val="FFFFFF"/>
              </a:solidFill>
              <a:ln>
                <a:noFill/>
              </a:ln>
            </p:spPr>
            <p:txBody>
              <a:bodyPr anchor="ctr"/>
              <a:p>
                <a:pPr algn="ctr"/>
              </a:p>
            </p:txBody>
          </p:sp>
        </p:grpSp>
        <p:sp>
          <p:nvSpPr>
            <p:cNvPr id="34" name="矩形 33"/>
            <p:cNvSpPr/>
            <p:nvPr/>
          </p:nvSpPr>
          <p:spPr>
            <a:xfrm>
              <a:off x="4553852" y="3998024"/>
              <a:ext cx="1726798" cy="246221"/>
            </a:xfrm>
            <a:prstGeom prst="rect">
              <a:avLst/>
            </a:prstGeom>
          </p:spPr>
          <p:txBody>
            <a:bodyPr wrap="none" lIns="144000" tIns="0" rIns="144000" bIns="0">
              <a:normAutofit/>
            </a:bodyPr>
            <a:p>
              <a:r>
                <a:rPr lang="zh-CN" altLang="en-US" sz="1600" b="1" dirty="0">
                  <a:solidFill>
                    <a:schemeClr val="accent2"/>
                  </a:solidFill>
                </a:rPr>
                <a:t>音频试听下载</a:t>
              </a:r>
              <a:endParaRPr lang="zh-CN" altLang="en-US" sz="1600" b="1" dirty="0">
                <a:solidFill>
                  <a:schemeClr val="accent2"/>
                </a:solidFill>
              </a:endParaRPr>
            </a:p>
          </p:txBody>
        </p:sp>
        <p:sp>
          <p:nvSpPr>
            <p:cNvPr id="35" name="矩形 34"/>
            <p:cNvSpPr/>
            <p:nvPr/>
          </p:nvSpPr>
          <p:spPr>
            <a:xfrm>
              <a:off x="4554129" y="4346760"/>
              <a:ext cx="5020024" cy="507736"/>
            </a:xfrm>
            <a:prstGeom prst="rect">
              <a:avLst/>
            </a:prstGeom>
          </p:spPr>
          <p:txBody>
            <a:bodyPr wrap="square" lIns="144000" tIns="0" rIns="144000" bIns="0">
              <a:noAutofit/>
            </a:bodyPr>
            <a:p>
              <a:pPr>
                <a:lnSpc>
                  <a:spcPct val="120000"/>
                </a:lnSpc>
              </a:pPr>
              <a:r>
                <a:rPr lang="zh-CN" altLang="en-US" sz="1400"/>
                <a:t>系统准备了许多加密好的音频文件，供用户下载试听。（增加）</a:t>
              </a:r>
              <a:endParaRPr lang="zh-CN" altLang="en-US" sz="1400"/>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3000">
        <p15:prstTrans prst="peelOff"/>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1000"/>
                                        <p:tgtEl>
                                          <p:spTgt spid="31"/>
                                        </p:tgtEl>
                                      </p:cBhvr>
                                    </p:animEffect>
                                    <p:anim calcmode="lin" valueType="num">
                                      <p:cBhvr>
                                        <p:cTn id="14" dur="1000" fill="hold"/>
                                        <p:tgtEl>
                                          <p:spTgt spid="31"/>
                                        </p:tgtEl>
                                        <p:attrNameLst>
                                          <p:attrName>ppt_x</p:attrName>
                                        </p:attrNameLst>
                                      </p:cBhvr>
                                      <p:tavLst>
                                        <p:tav tm="0">
                                          <p:val>
                                            <p:strVal val="#ppt_x"/>
                                          </p:val>
                                        </p:tav>
                                        <p:tav tm="100000">
                                          <p:val>
                                            <p:strVal val="#ppt_x"/>
                                          </p:val>
                                        </p:tav>
                                      </p:tavLst>
                                    </p:anim>
                                    <p:anim calcmode="lin" valueType="num">
                                      <p:cBhvr>
                                        <p:cTn id="15"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heel(1)">
                                      <p:cBhvr>
                                        <p:cTn id="20" dur="2000"/>
                                        <p:tgtEl>
                                          <p:spTgt spid="6"/>
                                        </p:tgtEl>
                                      </p:cBhvr>
                                    </p:animEffect>
                                  </p:childTnLst>
                                </p:cTn>
                              </p:par>
                              <p:par>
                                <p:cTn id="21" presetID="21" presetClass="entr" presetSubtype="1"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heel(1)">
                                      <p:cBhvr>
                                        <p:cTn id="23" dur="2000"/>
                                        <p:tgtEl>
                                          <p:spTgt spid="7"/>
                                        </p:tgtEl>
                                      </p:cBhvr>
                                    </p:animEffect>
                                  </p:childTnLst>
                                </p:cTn>
                              </p:par>
                              <p:par>
                                <p:cTn id="24" presetID="21" presetClass="entr" presetSubtype="1"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heel(1)">
                                      <p:cBhvr>
                                        <p:cTn id="26" dur="2000"/>
                                        <p:tgtEl>
                                          <p:spTgt spid="8"/>
                                        </p:tgtEl>
                                      </p:cBhvr>
                                    </p:animEffect>
                                  </p:childTnLst>
                                </p:cTn>
                              </p:par>
                              <p:par>
                                <p:cTn id="27" presetID="21" presetClass="entr" presetSubtype="1"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heel(1)">
                                      <p:cBhvr>
                                        <p:cTn id="29" dur="2000"/>
                                        <p:tgtEl>
                                          <p:spTgt spid="9"/>
                                        </p:tgtEl>
                                      </p:cBhvr>
                                    </p:animEffect>
                                  </p:childTnLst>
                                </p:cTn>
                              </p:par>
                              <p:par>
                                <p:cTn id="30" presetID="21" presetClass="entr" presetSubtype="1" fill="hold"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wheel(1)">
                                      <p:cBhvr>
                                        <p:cTn id="3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4634230" y="969645"/>
            <a:ext cx="5483225" cy="485140"/>
          </a:xfrm>
          <a:prstGeom prst="rect">
            <a:avLst/>
          </a:prstGeom>
        </p:spPr>
        <p:txBody>
          <a:bodyPr wrap="square" lIns="117208" tIns="58604" rIns="117208" bIns="58604">
            <a:normAutofit/>
          </a:bodyPr>
          <a:lstStyle/>
          <a:p>
            <a:pPr>
              <a:lnSpc>
                <a:spcPct val="120000"/>
              </a:lnSpc>
            </a:pPr>
            <a:r>
              <a:rPr lang="zh-CN" altLang="en-US" sz="2000" b="1" dirty="0"/>
              <a:t>非功能性需求</a:t>
            </a:r>
            <a:endParaRPr lang="zh-CN" altLang="en-US" sz="2000" b="1" dirty="0"/>
          </a:p>
        </p:txBody>
      </p:sp>
      <p:grpSp>
        <p:nvGrpSpPr>
          <p:cNvPr id="6" name="组合 5"/>
          <p:cNvGrpSpPr/>
          <p:nvPr/>
        </p:nvGrpSpPr>
        <p:grpSpPr>
          <a:xfrm>
            <a:off x="272377" y="1863816"/>
            <a:ext cx="5408930" cy="920115"/>
            <a:chOff x="1063742" y="3998024"/>
            <a:chExt cx="5034801" cy="856472"/>
          </a:xfrm>
        </p:grpSpPr>
        <p:grpSp>
          <p:nvGrpSpPr>
            <p:cNvPr id="25" name="组合 24"/>
            <p:cNvGrpSpPr/>
            <p:nvPr/>
          </p:nvGrpSpPr>
          <p:grpSpPr>
            <a:xfrm>
              <a:off x="1063742" y="4040293"/>
              <a:ext cx="490004" cy="490003"/>
              <a:chOff x="1635171" y="2545256"/>
              <a:chExt cx="490004" cy="490003"/>
            </a:xfrm>
          </p:grpSpPr>
          <p:sp>
            <p:nvSpPr>
              <p:cNvPr id="28" name="椭圆 27"/>
              <p:cNvSpPr/>
              <p:nvPr/>
            </p:nvSpPr>
            <p:spPr>
              <a:xfrm>
                <a:off x="1635171" y="2545256"/>
                <a:ext cx="490004" cy="490003"/>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9" name="任意多边形: 形状 58"/>
              <p:cNvSpPr/>
              <p:nvPr/>
            </p:nvSpPr>
            <p:spPr bwMode="auto">
              <a:xfrm>
                <a:off x="1790113" y="2696331"/>
                <a:ext cx="179973" cy="179973"/>
              </a:xfrm>
              <a:custGeom>
                <a:avLst/>
                <a:gdLst>
                  <a:gd name="connsiteX0" fmla="*/ 221853 w 338138"/>
                  <a:gd name="connsiteY0" fmla="*/ 169862 h 338138"/>
                  <a:gd name="connsiteX1" fmla="*/ 243284 w 338138"/>
                  <a:gd name="connsiteY1" fmla="*/ 169862 h 338138"/>
                  <a:gd name="connsiteX2" fmla="*/ 254000 w 338138"/>
                  <a:gd name="connsiteY2" fmla="*/ 180379 h 338138"/>
                  <a:gd name="connsiteX3" fmla="*/ 254000 w 338138"/>
                  <a:gd name="connsiteY3" fmla="*/ 243483 h 338138"/>
                  <a:gd name="connsiteX4" fmla="*/ 243284 w 338138"/>
                  <a:gd name="connsiteY4" fmla="*/ 254000 h 338138"/>
                  <a:gd name="connsiteX5" fmla="*/ 221853 w 338138"/>
                  <a:gd name="connsiteY5" fmla="*/ 254000 h 338138"/>
                  <a:gd name="connsiteX6" fmla="*/ 211137 w 338138"/>
                  <a:gd name="connsiteY6" fmla="*/ 243483 h 338138"/>
                  <a:gd name="connsiteX7" fmla="*/ 211137 w 338138"/>
                  <a:gd name="connsiteY7" fmla="*/ 180379 h 338138"/>
                  <a:gd name="connsiteX8" fmla="*/ 221853 w 338138"/>
                  <a:gd name="connsiteY8" fmla="*/ 169862 h 338138"/>
                  <a:gd name="connsiteX9" fmla="*/ 94853 w 338138"/>
                  <a:gd name="connsiteY9" fmla="*/ 127000 h 338138"/>
                  <a:gd name="connsiteX10" fmla="*/ 116284 w 338138"/>
                  <a:gd name="connsiteY10" fmla="*/ 127000 h 338138"/>
                  <a:gd name="connsiteX11" fmla="*/ 127000 w 338138"/>
                  <a:gd name="connsiteY11" fmla="*/ 137583 h 338138"/>
                  <a:gd name="connsiteX12" fmla="*/ 127000 w 338138"/>
                  <a:gd name="connsiteY12" fmla="*/ 243417 h 338138"/>
                  <a:gd name="connsiteX13" fmla="*/ 116284 w 338138"/>
                  <a:gd name="connsiteY13" fmla="*/ 254000 h 338138"/>
                  <a:gd name="connsiteX14" fmla="*/ 94853 w 338138"/>
                  <a:gd name="connsiteY14" fmla="*/ 254000 h 338138"/>
                  <a:gd name="connsiteX15" fmla="*/ 84137 w 338138"/>
                  <a:gd name="connsiteY15" fmla="*/ 243417 h 338138"/>
                  <a:gd name="connsiteX16" fmla="*/ 84137 w 338138"/>
                  <a:gd name="connsiteY16" fmla="*/ 137583 h 338138"/>
                  <a:gd name="connsiteX17" fmla="*/ 94853 w 338138"/>
                  <a:gd name="connsiteY17" fmla="*/ 127000 h 338138"/>
                  <a:gd name="connsiteX18" fmla="*/ 285353 w 338138"/>
                  <a:gd name="connsiteY18" fmla="*/ 85725 h 338138"/>
                  <a:gd name="connsiteX19" fmla="*/ 306784 w 338138"/>
                  <a:gd name="connsiteY19" fmla="*/ 85725 h 338138"/>
                  <a:gd name="connsiteX20" fmla="*/ 317500 w 338138"/>
                  <a:gd name="connsiteY20" fmla="*/ 96242 h 338138"/>
                  <a:gd name="connsiteX21" fmla="*/ 317500 w 338138"/>
                  <a:gd name="connsiteY21" fmla="*/ 243483 h 338138"/>
                  <a:gd name="connsiteX22" fmla="*/ 306784 w 338138"/>
                  <a:gd name="connsiteY22" fmla="*/ 254000 h 338138"/>
                  <a:gd name="connsiteX23" fmla="*/ 285353 w 338138"/>
                  <a:gd name="connsiteY23" fmla="*/ 254000 h 338138"/>
                  <a:gd name="connsiteX24" fmla="*/ 274637 w 338138"/>
                  <a:gd name="connsiteY24" fmla="*/ 243483 h 338138"/>
                  <a:gd name="connsiteX25" fmla="*/ 274637 w 338138"/>
                  <a:gd name="connsiteY25" fmla="*/ 96242 h 338138"/>
                  <a:gd name="connsiteX26" fmla="*/ 285353 w 338138"/>
                  <a:gd name="connsiteY26" fmla="*/ 85725 h 338138"/>
                  <a:gd name="connsiteX27" fmla="*/ 158353 w 338138"/>
                  <a:gd name="connsiteY27" fmla="*/ 42862 h 338138"/>
                  <a:gd name="connsiteX28" fmla="*/ 179784 w 338138"/>
                  <a:gd name="connsiteY28" fmla="*/ 42862 h 338138"/>
                  <a:gd name="connsiteX29" fmla="*/ 190500 w 338138"/>
                  <a:gd name="connsiteY29" fmla="*/ 53419 h 338138"/>
                  <a:gd name="connsiteX30" fmla="*/ 190500 w 338138"/>
                  <a:gd name="connsiteY30" fmla="*/ 243443 h 338138"/>
                  <a:gd name="connsiteX31" fmla="*/ 179784 w 338138"/>
                  <a:gd name="connsiteY31" fmla="*/ 254000 h 338138"/>
                  <a:gd name="connsiteX32" fmla="*/ 158353 w 338138"/>
                  <a:gd name="connsiteY32" fmla="*/ 254000 h 338138"/>
                  <a:gd name="connsiteX33" fmla="*/ 147637 w 338138"/>
                  <a:gd name="connsiteY33" fmla="*/ 243443 h 338138"/>
                  <a:gd name="connsiteX34" fmla="*/ 147637 w 338138"/>
                  <a:gd name="connsiteY34" fmla="*/ 53419 h 338138"/>
                  <a:gd name="connsiteX35" fmla="*/ 158353 w 338138"/>
                  <a:gd name="connsiteY35" fmla="*/ 42862 h 338138"/>
                  <a:gd name="connsiteX36" fmla="*/ 0 w 338138"/>
                  <a:gd name="connsiteY36" fmla="*/ 0 h 338138"/>
                  <a:gd name="connsiteX37" fmla="*/ 42267 w 338138"/>
                  <a:gd name="connsiteY37" fmla="*/ 0 h 338138"/>
                  <a:gd name="connsiteX38" fmla="*/ 42267 w 338138"/>
                  <a:gd name="connsiteY38" fmla="*/ 295871 h 338138"/>
                  <a:gd name="connsiteX39" fmla="*/ 338138 w 338138"/>
                  <a:gd name="connsiteY39" fmla="*/ 295871 h 338138"/>
                  <a:gd name="connsiteX40" fmla="*/ 338138 w 338138"/>
                  <a:gd name="connsiteY40" fmla="*/ 338138 h 338138"/>
                  <a:gd name="connsiteX41" fmla="*/ 21133 w 338138"/>
                  <a:gd name="connsiteY41" fmla="*/ 338138 h 338138"/>
                  <a:gd name="connsiteX42" fmla="*/ 0 w 338138"/>
                  <a:gd name="connsiteY42" fmla="*/ 317005 h 338138"/>
                  <a:gd name="connsiteX43" fmla="*/ 0 w 338138"/>
                  <a:gd name="connsiteY43"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38138" h="338138">
                    <a:moveTo>
                      <a:pt x="221853" y="169862"/>
                    </a:moveTo>
                    <a:cubicBezTo>
                      <a:pt x="221853" y="169862"/>
                      <a:pt x="221853" y="169862"/>
                      <a:pt x="243284" y="169862"/>
                    </a:cubicBezTo>
                    <a:cubicBezTo>
                      <a:pt x="248642" y="169862"/>
                      <a:pt x="254000" y="175121"/>
                      <a:pt x="254000" y="180379"/>
                    </a:cubicBezTo>
                    <a:cubicBezTo>
                      <a:pt x="254000" y="180379"/>
                      <a:pt x="254000" y="180379"/>
                      <a:pt x="254000" y="243483"/>
                    </a:cubicBezTo>
                    <a:cubicBezTo>
                      <a:pt x="254000" y="248742"/>
                      <a:pt x="248642" y="254000"/>
                      <a:pt x="243284" y="254000"/>
                    </a:cubicBezTo>
                    <a:cubicBezTo>
                      <a:pt x="243284" y="254000"/>
                      <a:pt x="243284" y="254000"/>
                      <a:pt x="221853" y="254000"/>
                    </a:cubicBezTo>
                    <a:cubicBezTo>
                      <a:pt x="216495" y="254000"/>
                      <a:pt x="211137" y="248742"/>
                      <a:pt x="211137" y="243483"/>
                    </a:cubicBezTo>
                    <a:cubicBezTo>
                      <a:pt x="211137" y="243483"/>
                      <a:pt x="211137" y="243483"/>
                      <a:pt x="211137" y="180379"/>
                    </a:cubicBezTo>
                    <a:cubicBezTo>
                      <a:pt x="211137" y="175121"/>
                      <a:pt x="216495" y="169862"/>
                      <a:pt x="221853" y="169862"/>
                    </a:cubicBezTo>
                    <a:close/>
                    <a:moveTo>
                      <a:pt x="94853" y="127000"/>
                    </a:moveTo>
                    <a:cubicBezTo>
                      <a:pt x="94853" y="127000"/>
                      <a:pt x="94853" y="127000"/>
                      <a:pt x="116284" y="127000"/>
                    </a:cubicBezTo>
                    <a:cubicBezTo>
                      <a:pt x="121642" y="127000"/>
                      <a:pt x="127000" y="132292"/>
                      <a:pt x="127000" y="137583"/>
                    </a:cubicBezTo>
                    <a:cubicBezTo>
                      <a:pt x="127000" y="137583"/>
                      <a:pt x="127000" y="137583"/>
                      <a:pt x="127000" y="243417"/>
                    </a:cubicBezTo>
                    <a:cubicBezTo>
                      <a:pt x="127000" y="248708"/>
                      <a:pt x="121642" y="254000"/>
                      <a:pt x="116284" y="254000"/>
                    </a:cubicBezTo>
                    <a:cubicBezTo>
                      <a:pt x="116284" y="254000"/>
                      <a:pt x="116284" y="254000"/>
                      <a:pt x="94853" y="254000"/>
                    </a:cubicBezTo>
                    <a:cubicBezTo>
                      <a:pt x="89495" y="254000"/>
                      <a:pt x="84137" y="248708"/>
                      <a:pt x="84137" y="243417"/>
                    </a:cubicBezTo>
                    <a:cubicBezTo>
                      <a:pt x="84137" y="243417"/>
                      <a:pt x="84137" y="243417"/>
                      <a:pt x="84137" y="137583"/>
                    </a:cubicBezTo>
                    <a:cubicBezTo>
                      <a:pt x="84137" y="132292"/>
                      <a:pt x="89495" y="127000"/>
                      <a:pt x="94853" y="127000"/>
                    </a:cubicBezTo>
                    <a:close/>
                    <a:moveTo>
                      <a:pt x="285353" y="85725"/>
                    </a:moveTo>
                    <a:cubicBezTo>
                      <a:pt x="285353" y="85725"/>
                      <a:pt x="285353" y="85725"/>
                      <a:pt x="306784" y="85725"/>
                    </a:cubicBezTo>
                    <a:cubicBezTo>
                      <a:pt x="312142" y="85725"/>
                      <a:pt x="317500" y="90984"/>
                      <a:pt x="317500" y="96242"/>
                    </a:cubicBezTo>
                    <a:cubicBezTo>
                      <a:pt x="317500" y="96242"/>
                      <a:pt x="317500" y="96242"/>
                      <a:pt x="317500" y="243483"/>
                    </a:cubicBezTo>
                    <a:cubicBezTo>
                      <a:pt x="317500" y="248742"/>
                      <a:pt x="312142" y="254000"/>
                      <a:pt x="306784" y="254000"/>
                    </a:cubicBezTo>
                    <a:cubicBezTo>
                      <a:pt x="306784" y="254000"/>
                      <a:pt x="306784" y="254000"/>
                      <a:pt x="285353" y="254000"/>
                    </a:cubicBezTo>
                    <a:cubicBezTo>
                      <a:pt x="279995" y="254000"/>
                      <a:pt x="274637" y="248742"/>
                      <a:pt x="274637" y="243483"/>
                    </a:cubicBezTo>
                    <a:cubicBezTo>
                      <a:pt x="274637" y="243483"/>
                      <a:pt x="274637" y="243483"/>
                      <a:pt x="274637" y="96242"/>
                    </a:cubicBezTo>
                    <a:cubicBezTo>
                      <a:pt x="274637" y="90984"/>
                      <a:pt x="279995" y="85725"/>
                      <a:pt x="285353" y="85725"/>
                    </a:cubicBezTo>
                    <a:close/>
                    <a:moveTo>
                      <a:pt x="158353" y="42862"/>
                    </a:moveTo>
                    <a:cubicBezTo>
                      <a:pt x="158353" y="42862"/>
                      <a:pt x="158353" y="42862"/>
                      <a:pt x="179784" y="42862"/>
                    </a:cubicBezTo>
                    <a:cubicBezTo>
                      <a:pt x="185142" y="42862"/>
                      <a:pt x="190500" y="48140"/>
                      <a:pt x="190500" y="53419"/>
                    </a:cubicBezTo>
                    <a:cubicBezTo>
                      <a:pt x="190500" y="53419"/>
                      <a:pt x="190500" y="53419"/>
                      <a:pt x="190500" y="243443"/>
                    </a:cubicBezTo>
                    <a:cubicBezTo>
                      <a:pt x="190500" y="248722"/>
                      <a:pt x="185142" y="254000"/>
                      <a:pt x="179784" y="254000"/>
                    </a:cubicBezTo>
                    <a:cubicBezTo>
                      <a:pt x="179784" y="254000"/>
                      <a:pt x="179784" y="254000"/>
                      <a:pt x="158353" y="254000"/>
                    </a:cubicBezTo>
                    <a:cubicBezTo>
                      <a:pt x="152995" y="254000"/>
                      <a:pt x="147637" y="248722"/>
                      <a:pt x="147637" y="243443"/>
                    </a:cubicBezTo>
                    <a:cubicBezTo>
                      <a:pt x="147637" y="243443"/>
                      <a:pt x="147637" y="243443"/>
                      <a:pt x="147637" y="53419"/>
                    </a:cubicBezTo>
                    <a:cubicBezTo>
                      <a:pt x="147637" y="48140"/>
                      <a:pt x="152995" y="42862"/>
                      <a:pt x="158353" y="42862"/>
                    </a:cubicBezTo>
                    <a:close/>
                    <a:moveTo>
                      <a:pt x="0" y="0"/>
                    </a:moveTo>
                    <a:cubicBezTo>
                      <a:pt x="0" y="0"/>
                      <a:pt x="0" y="0"/>
                      <a:pt x="42267" y="0"/>
                    </a:cubicBezTo>
                    <a:cubicBezTo>
                      <a:pt x="42267" y="0"/>
                      <a:pt x="42267" y="0"/>
                      <a:pt x="42267" y="295871"/>
                    </a:cubicBezTo>
                    <a:lnTo>
                      <a:pt x="338138" y="295871"/>
                    </a:lnTo>
                    <a:cubicBezTo>
                      <a:pt x="338138" y="295871"/>
                      <a:pt x="338138" y="295871"/>
                      <a:pt x="338138" y="338138"/>
                    </a:cubicBezTo>
                    <a:cubicBezTo>
                      <a:pt x="338138" y="338138"/>
                      <a:pt x="338138" y="338138"/>
                      <a:pt x="21133" y="338138"/>
                    </a:cubicBezTo>
                    <a:cubicBezTo>
                      <a:pt x="9246" y="338138"/>
                      <a:pt x="0" y="328892"/>
                      <a:pt x="0" y="317005"/>
                    </a:cubicBezTo>
                    <a:cubicBezTo>
                      <a:pt x="0" y="317005"/>
                      <a:pt x="0" y="317005"/>
                      <a:pt x="0" y="0"/>
                    </a:cubicBezTo>
                    <a:close/>
                  </a:path>
                </a:pathLst>
              </a:custGeom>
              <a:solidFill>
                <a:srgbClr val="FFFFFF"/>
              </a:solidFill>
              <a:ln>
                <a:noFill/>
              </a:ln>
            </p:spPr>
            <p:txBody>
              <a:bodyPr anchor="ctr"/>
              <a:lstStyle/>
              <a:p>
                <a:pPr algn="ctr"/>
              </a:p>
            </p:txBody>
          </p:sp>
        </p:grpSp>
        <p:sp>
          <p:nvSpPr>
            <p:cNvPr id="26" name="矩形 25"/>
            <p:cNvSpPr/>
            <p:nvPr/>
          </p:nvSpPr>
          <p:spPr>
            <a:xfrm>
              <a:off x="1606665" y="3998024"/>
              <a:ext cx="1726798" cy="246221"/>
            </a:xfrm>
            <a:prstGeom prst="rect">
              <a:avLst/>
            </a:prstGeom>
          </p:spPr>
          <p:txBody>
            <a:bodyPr wrap="none" lIns="144000" tIns="0" rIns="144000" bIns="0">
              <a:normAutofit/>
            </a:bodyPr>
            <a:lstStyle/>
            <a:p>
              <a:pPr algn="l"/>
              <a:r>
                <a:rPr lang="zh-CN" altLang="en-US" sz="1600" b="1">
                  <a:solidFill>
                    <a:schemeClr val="accent1"/>
                  </a:solidFill>
                </a:rPr>
                <a:t>观感需求（界面需求）</a:t>
              </a:r>
              <a:endParaRPr lang="zh-CN" altLang="en-US" sz="1600" b="1">
                <a:solidFill>
                  <a:schemeClr val="accent1"/>
                </a:solidFill>
              </a:endParaRPr>
            </a:p>
          </p:txBody>
        </p:sp>
        <p:sp>
          <p:nvSpPr>
            <p:cNvPr id="27" name="矩形 26"/>
            <p:cNvSpPr/>
            <p:nvPr/>
          </p:nvSpPr>
          <p:spPr>
            <a:xfrm>
              <a:off x="1606943" y="4346760"/>
              <a:ext cx="4491600" cy="507736"/>
            </a:xfrm>
            <a:prstGeom prst="rect">
              <a:avLst/>
            </a:prstGeom>
          </p:spPr>
          <p:txBody>
            <a:bodyPr wrap="square" lIns="144000" tIns="0" rIns="144000" bIns="0">
              <a:noAutofit/>
            </a:bodyPr>
            <a:lstStyle/>
            <a:p>
              <a:pPr>
                <a:lnSpc>
                  <a:spcPct val="120000"/>
                </a:lnSpc>
              </a:pPr>
              <a:r>
                <a:rPr sz="1300"/>
                <a:t>1、界面应有明确的功能分区，每个功能分区应有简单的文字提示；</a:t>
              </a:r>
              <a:endParaRPr sz="1300"/>
            </a:p>
            <a:p>
              <a:pPr>
                <a:lnSpc>
                  <a:spcPct val="120000"/>
                </a:lnSpc>
              </a:pPr>
              <a:r>
                <a:rPr sz="1300"/>
                <a:t>2、界面应用扁平化的按键和输入框等，字体统一用黑体，保证文字和按键相互对齐；</a:t>
              </a:r>
              <a:endParaRPr sz="1300"/>
            </a:p>
            <a:p>
              <a:pPr>
                <a:lnSpc>
                  <a:spcPct val="120000"/>
                </a:lnSpc>
              </a:pPr>
              <a:r>
                <a:rPr sz="1300"/>
                <a:t>3、实时展示图像输入输出波形图，让用户有直观的音频加密感受。</a:t>
              </a:r>
              <a:endParaRPr sz="1300"/>
            </a:p>
          </p:txBody>
        </p:sp>
      </p:grpSp>
      <p:grpSp>
        <p:nvGrpSpPr>
          <p:cNvPr id="7" name="组合 6"/>
          <p:cNvGrpSpPr/>
          <p:nvPr/>
        </p:nvGrpSpPr>
        <p:grpSpPr>
          <a:xfrm>
            <a:off x="5886685" y="1863816"/>
            <a:ext cx="5660390" cy="920115"/>
            <a:chOff x="4010929" y="3998024"/>
            <a:chExt cx="5268868" cy="856472"/>
          </a:xfrm>
        </p:grpSpPr>
        <p:grpSp>
          <p:nvGrpSpPr>
            <p:cNvPr id="20" name="组合 19"/>
            <p:cNvGrpSpPr/>
            <p:nvPr/>
          </p:nvGrpSpPr>
          <p:grpSpPr>
            <a:xfrm>
              <a:off x="4010929" y="4040293"/>
              <a:ext cx="489858" cy="489858"/>
              <a:chOff x="4963683" y="2545256"/>
              <a:chExt cx="489858" cy="489858"/>
            </a:xfrm>
          </p:grpSpPr>
          <p:sp>
            <p:nvSpPr>
              <p:cNvPr id="23" name="椭圆 22"/>
              <p:cNvSpPr/>
              <p:nvPr/>
            </p:nvSpPr>
            <p:spPr>
              <a:xfrm>
                <a:off x="4963683" y="2545256"/>
                <a:ext cx="489858" cy="489858"/>
              </a:xfrm>
              <a:prstGeom prst="ellipse">
                <a:avLst/>
              </a:prstGeom>
              <a:blipFill dpi="0" rotWithShape="1">
                <a:blip r:embed="rId2">
                  <a:extLst>
                    <a:ext uri="{28A0092B-C50C-407E-A947-70E740481C1C}">
                      <a14:useLocalDpi xmlns:a14="http://schemas.microsoft.com/office/drawing/2010/main" val="0"/>
                    </a:ext>
                  </a:extLst>
                </a:blip>
                <a:srcRect/>
                <a:tile tx="0" ty="0" sx="100000" sy="100000" flip="none" algn="tl"/>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4" name="任意多边形: 形状 64"/>
              <p:cNvSpPr/>
              <p:nvPr/>
            </p:nvSpPr>
            <p:spPr bwMode="auto">
              <a:xfrm>
                <a:off x="5118625" y="2700498"/>
                <a:ext cx="179973" cy="171639"/>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rgbClr val="FFFFFF"/>
              </a:solidFill>
              <a:ln>
                <a:noFill/>
              </a:ln>
            </p:spPr>
            <p:txBody>
              <a:bodyPr anchor="ctr"/>
              <a:lstStyle/>
              <a:p>
                <a:pPr algn="ctr"/>
              </a:p>
            </p:txBody>
          </p:sp>
        </p:grpSp>
        <p:sp>
          <p:nvSpPr>
            <p:cNvPr id="21" name="矩形 20"/>
            <p:cNvSpPr/>
            <p:nvPr/>
          </p:nvSpPr>
          <p:spPr>
            <a:xfrm>
              <a:off x="4553852" y="3998024"/>
              <a:ext cx="1726798" cy="246221"/>
            </a:xfrm>
            <a:prstGeom prst="rect">
              <a:avLst/>
            </a:prstGeom>
          </p:spPr>
          <p:txBody>
            <a:bodyPr wrap="none" lIns="144000" tIns="0" rIns="144000" bIns="0">
              <a:normAutofit/>
            </a:bodyPr>
            <a:lstStyle/>
            <a:p>
              <a:pPr algn="l"/>
              <a:r>
                <a:rPr lang="zh-CN" altLang="en-US" sz="1600" b="1" dirty="0">
                  <a:solidFill>
                    <a:schemeClr val="accent2"/>
                  </a:solidFill>
                </a:rPr>
                <a:t>易用性需求</a:t>
              </a:r>
              <a:endParaRPr lang="zh-CN" altLang="en-US" sz="1600" b="1" dirty="0">
                <a:solidFill>
                  <a:schemeClr val="accent2"/>
                </a:solidFill>
              </a:endParaRPr>
            </a:p>
          </p:txBody>
        </p:sp>
        <p:sp>
          <p:nvSpPr>
            <p:cNvPr id="22" name="矩形 21"/>
            <p:cNvSpPr/>
            <p:nvPr/>
          </p:nvSpPr>
          <p:spPr>
            <a:xfrm>
              <a:off x="4554130" y="4346760"/>
              <a:ext cx="4725667" cy="507736"/>
            </a:xfrm>
            <a:prstGeom prst="rect">
              <a:avLst/>
            </a:prstGeom>
          </p:spPr>
          <p:txBody>
            <a:bodyPr wrap="square" lIns="144000" tIns="0" rIns="144000" bIns="0">
              <a:noAutofit/>
            </a:bodyPr>
            <a:lstStyle/>
            <a:p>
              <a:pPr>
                <a:lnSpc>
                  <a:spcPct val="120000"/>
                </a:lnSpc>
              </a:pPr>
              <a:r>
                <a:rPr lang="zh-CN" altLang="en-US" sz="1300"/>
                <a:t>1、尽量减少用户的操作。若是必须操作的部分应保证用户可以在本系统内部进行操作，不必退出到系统外进行操作；</a:t>
              </a:r>
              <a:endParaRPr lang="zh-CN" altLang="en-US" sz="1300"/>
            </a:p>
            <a:p>
              <a:pPr>
                <a:lnSpc>
                  <a:spcPct val="120000"/>
                </a:lnSpc>
              </a:pPr>
              <a:r>
                <a:rPr lang="zh-CN" altLang="en-US" sz="1300"/>
                <a:t>2、若是有选择或数值输入的操作，应提前准备好默认值，方便用户直接操作。</a:t>
              </a:r>
              <a:endParaRPr lang="zh-CN" altLang="en-US" sz="1300"/>
            </a:p>
          </p:txBody>
        </p:sp>
      </p:grpSp>
      <p:grpSp>
        <p:nvGrpSpPr>
          <p:cNvPr id="8" name="组合 7"/>
          <p:cNvGrpSpPr/>
          <p:nvPr/>
        </p:nvGrpSpPr>
        <p:grpSpPr>
          <a:xfrm>
            <a:off x="259654" y="3841409"/>
            <a:ext cx="5382895" cy="920115"/>
            <a:chOff x="1052490" y="5107075"/>
            <a:chExt cx="5010567" cy="856472"/>
          </a:xfrm>
        </p:grpSpPr>
        <p:grpSp>
          <p:nvGrpSpPr>
            <p:cNvPr id="15" name="组合 14"/>
            <p:cNvGrpSpPr/>
            <p:nvPr/>
          </p:nvGrpSpPr>
          <p:grpSpPr>
            <a:xfrm>
              <a:off x="1052490" y="5149344"/>
              <a:ext cx="489858" cy="489858"/>
              <a:chOff x="8292195" y="2545256"/>
              <a:chExt cx="489858" cy="489858"/>
            </a:xfrm>
          </p:grpSpPr>
          <p:sp>
            <p:nvSpPr>
              <p:cNvPr id="18" name="椭圆 17"/>
              <p:cNvSpPr/>
              <p:nvPr/>
            </p:nvSpPr>
            <p:spPr>
              <a:xfrm>
                <a:off x="8292195" y="2545256"/>
                <a:ext cx="489858" cy="489858"/>
              </a:xfrm>
              <a:prstGeom prst="ellipse">
                <a:avLst/>
              </a:prstGeom>
              <a:blipFill dpi="0" rotWithShape="1">
                <a:blip r:embed="rId2">
                  <a:extLst>
                    <a:ext uri="{28A0092B-C50C-407E-A947-70E740481C1C}">
                      <a14:useLocalDpi xmlns:a14="http://schemas.microsoft.com/office/drawing/2010/main" val="0"/>
                    </a:ext>
                  </a:extLst>
                </a:blip>
                <a:srcRect/>
                <a:tile tx="0" ty="0" sx="100000" sy="100000" flip="none" algn="tl"/>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19" name="任意多边形: 形状 70"/>
              <p:cNvSpPr/>
              <p:nvPr/>
            </p:nvSpPr>
            <p:spPr bwMode="auto">
              <a:xfrm>
                <a:off x="8450729" y="2696331"/>
                <a:ext cx="172789" cy="179973"/>
              </a:xfrm>
              <a:custGeom>
                <a:avLst/>
                <a:gdLst>
                  <a:gd name="connsiteX0" fmla="*/ 582177 w 584267"/>
                  <a:gd name="connsiteY0" fmla="*/ 293917 h 608556"/>
                  <a:gd name="connsiteX1" fmla="*/ 583869 w 584267"/>
                  <a:gd name="connsiteY1" fmla="*/ 302971 h 608556"/>
                  <a:gd name="connsiteX2" fmla="*/ 279094 w 584267"/>
                  <a:gd name="connsiteY2" fmla="*/ 594692 h 608556"/>
                  <a:gd name="connsiteX3" fmla="*/ 274201 w 584267"/>
                  <a:gd name="connsiteY3" fmla="*/ 594173 h 608556"/>
                  <a:gd name="connsiteX4" fmla="*/ 481444 w 584267"/>
                  <a:gd name="connsiteY4" fmla="*/ 395362 h 608556"/>
                  <a:gd name="connsiteX5" fmla="*/ 482901 w 584267"/>
                  <a:gd name="connsiteY5" fmla="*/ 382579 h 608556"/>
                  <a:gd name="connsiteX6" fmla="*/ 473950 w 584267"/>
                  <a:gd name="connsiteY6" fmla="*/ 392556 h 608556"/>
                  <a:gd name="connsiteX7" fmla="*/ 261711 w 584267"/>
                  <a:gd name="connsiteY7" fmla="*/ 583988 h 608556"/>
                  <a:gd name="connsiteX8" fmla="*/ 259837 w 584267"/>
                  <a:gd name="connsiteY8" fmla="*/ 575778 h 608556"/>
                  <a:gd name="connsiteX9" fmla="*/ 259837 w 584267"/>
                  <a:gd name="connsiteY9" fmla="*/ 464577 h 608556"/>
                  <a:gd name="connsiteX10" fmla="*/ 267019 w 584267"/>
                  <a:gd name="connsiteY10" fmla="*/ 427579 h 608556"/>
                  <a:gd name="connsiteX11" fmla="*/ 360492 w 584267"/>
                  <a:gd name="connsiteY11" fmla="*/ 347971 h 608556"/>
                  <a:gd name="connsiteX12" fmla="*/ 572210 w 584267"/>
                  <a:gd name="connsiteY12" fmla="*/ 296632 h 608556"/>
                  <a:gd name="connsiteX13" fmla="*/ 582177 w 584267"/>
                  <a:gd name="connsiteY13" fmla="*/ 293917 h 608556"/>
                  <a:gd name="connsiteX14" fmla="*/ 274656 w 584267"/>
                  <a:gd name="connsiteY14" fmla="*/ 289106 h 608556"/>
                  <a:gd name="connsiteX15" fmla="*/ 323064 w 584267"/>
                  <a:gd name="connsiteY15" fmla="*/ 289106 h 608556"/>
                  <a:gd name="connsiteX16" fmla="*/ 323064 w 584267"/>
                  <a:gd name="connsiteY16" fmla="*/ 331845 h 608556"/>
                  <a:gd name="connsiteX17" fmla="*/ 274656 w 584267"/>
                  <a:gd name="connsiteY17" fmla="*/ 367928 h 608556"/>
                  <a:gd name="connsiteX18" fmla="*/ 207690 w 584267"/>
                  <a:gd name="connsiteY18" fmla="*/ 289106 h 608556"/>
                  <a:gd name="connsiteX19" fmla="*/ 256098 w 584267"/>
                  <a:gd name="connsiteY19" fmla="*/ 289106 h 608556"/>
                  <a:gd name="connsiteX20" fmla="*/ 256098 w 584267"/>
                  <a:gd name="connsiteY20" fmla="*/ 390148 h 608556"/>
                  <a:gd name="connsiteX21" fmla="*/ 251413 w 584267"/>
                  <a:gd name="connsiteY21" fmla="*/ 397424 h 608556"/>
                  <a:gd name="connsiteX22" fmla="*/ 244230 w 584267"/>
                  <a:gd name="connsiteY22" fmla="*/ 397424 h 608556"/>
                  <a:gd name="connsiteX23" fmla="*/ 207690 w 584267"/>
                  <a:gd name="connsiteY23" fmla="*/ 354388 h 608556"/>
                  <a:gd name="connsiteX24" fmla="*/ 32007 w 584267"/>
                  <a:gd name="connsiteY24" fmla="*/ 259919 h 608556"/>
                  <a:gd name="connsiteX25" fmla="*/ 41076 w 584267"/>
                  <a:gd name="connsiteY25" fmla="*/ 266907 h 608556"/>
                  <a:gd name="connsiteX26" fmla="*/ 137781 w 584267"/>
                  <a:gd name="connsiteY26" fmla="*/ 344838 h 608556"/>
                  <a:gd name="connsiteX27" fmla="*/ 240315 w 584267"/>
                  <a:gd name="connsiteY27" fmla="*/ 447188 h 608556"/>
                  <a:gd name="connsiteX28" fmla="*/ 245936 w 584267"/>
                  <a:gd name="connsiteY28" fmla="*/ 484802 h 608556"/>
                  <a:gd name="connsiteX29" fmla="*/ 245936 w 584267"/>
                  <a:gd name="connsiteY29" fmla="*/ 592762 h 608556"/>
                  <a:gd name="connsiteX30" fmla="*/ 243854 w 584267"/>
                  <a:gd name="connsiteY30" fmla="*/ 601075 h 608556"/>
                  <a:gd name="connsiteX31" fmla="*/ 64914 w 584267"/>
                  <a:gd name="connsiteY31" fmla="*/ 379959 h 608556"/>
                  <a:gd name="connsiteX32" fmla="*/ 58668 w 584267"/>
                  <a:gd name="connsiteY32" fmla="*/ 368322 h 608556"/>
                  <a:gd name="connsiteX33" fmla="*/ 57523 w 584267"/>
                  <a:gd name="connsiteY33" fmla="*/ 381102 h 608556"/>
                  <a:gd name="connsiteX34" fmla="*/ 225637 w 584267"/>
                  <a:gd name="connsiteY34" fmla="*/ 608556 h 608556"/>
                  <a:gd name="connsiteX35" fmla="*/ 32852 w 584267"/>
                  <a:gd name="connsiteY35" fmla="*/ 465579 h 608556"/>
                  <a:gd name="connsiteX36" fmla="*/ 24108 w 584267"/>
                  <a:gd name="connsiteY36" fmla="*/ 266803 h 608556"/>
                  <a:gd name="connsiteX37" fmla="*/ 32007 w 584267"/>
                  <a:gd name="connsiteY37" fmla="*/ 259919 h 608556"/>
                  <a:gd name="connsiteX38" fmla="*/ 274656 w 584267"/>
                  <a:gd name="connsiteY38" fmla="*/ 196948 h 608556"/>
                  <a:gd name="connsiteX39" fmla="*/ 276946 w 584267"/>
                  <a:gd name="connsiteY39" fmla="*/ 196948 h 608556"/>
                  <a:gd name="connsiteX40" fmla="*/ 323064 w 584267"/>
                  <a:gd name="connsiteY40" fmla="*/ 243106 h 608556"/>
                  <a:gd name="connsiteX41" fmla="*/ 323064 w 584267"/>
                  <a:gd name="connsiteY41" fmla="*/ 270759 h 608556"/>
                  <a:gd name="connsiteX42" fmla="*/ 274656 w 584267"/>
                  <a:gd name="connsiteY42" fmla="*/ 270759 h 608556"/>
                  <a:gd name="connsiteX43" fmla="*/ 253808 w 584267"/>
                  <a:gd name="connsiteY43" fmla="*/ 196948 h 608556"/>
                  <a:gd name="connsiteX44" fmla="*/ 256098 w 584267"/>
                  <a:gd name="connsiteY44" fmla="*/ 196948 h 608556"/>
                  <a:gd name="connsiteX45" fmla="*/ 256098 w 584267"/>
                  <a:gd name="connsiteY45" fmla="*/ 270759 h 608556"/>
                  <a:gd name="connsiteX46" fmla="*/ 207690 w 584267"/>
                  <a:gd name="connsiteY46" fmla="*/ 270759 h 608556"/>
                  <a:gd name="connsiteX47" fmla="*/ 207690 w 584267"/>
                  <a:gd name="connsiteY47" fmla="*/ 243106 h 608556"/>
                  <a:gd name="connsiteX48" fmla="*/ 253808 w 584267"/>
                  <a:gd name="connsiteY48" fmla="*/ 196948 h 608556"/>
                  <a:gd name="connsiteX49" fmla="*/ 267670 w 584267"/>
                  <a:gd name="connsiteY49" fmla="*/ 0 h 608556"/>
                  <a:gd name="connsiteX50" fmla="*/ 312522 w 584267"/>
                  <a:gd name="connsiteY50" fmla="*/ 15795 h 608556"/>
                  <a:gd name="connsiteX51" fmla="*/ 445310 w 584267"/>
                  <a:gd name="connsiteY51" fmla="*/ 125946 h 608556"/>
                  <a:gd name="connsiteX52" fmla="*/ 479860 w 584267"/>
                  <a:gd name="connsiteY52" fmla="*/ 199622 h 608556"/>
                  <a:gd name="connsiteX53" fmla="*/ 479860 w 584267"/>
                  <a:gd name="connsiteY53" fmla="*/ 283378 h 608556"/>
                  <a:gd name="connsiteX54" fmla="*/ 406077 w 584267"/>
                  <a:gd name="connsiteY54" fmla="*/ 296992 h 608556"/>
                  <a:gd name="connsiteX55" fmla="*/ 406077 w 584267"/>
                  <a:gd name="connsiteY55" fmla="*/ 199622 h 608556"/>
                  <a:gd name="connsiteX56" fmla="*/ 398064 w 584267"/>
                  <a:gd name="connsiteY56" fmla="*/ 182580 h 608556"/>
                  <a:gd name="connsiteX57" fmla="*/ 267670 w 584267"/>
                  <a:gd name="connsiteY57" fmla="*/ 74403 h 608556"/>
                  <a:gd name="connsiteX58" fmla="*/ 137276 w 584267"/>
                  <a:gd name="connsiteY58" fmla="*/ 182580 h 608556"/>
                  <a:gd name="connsiteX59" fmla="*/ 129263 w 584267"/>
                  <a:gd name="connsiteY59" fmla="*/ 199622 h 608556"/>
                  <a:gd name="connsiteX60" fmla="*/ 129263 w 584267"/>
                  <a:gd name="connsiteY60" fmla="*/ 307383 h 608556"/>
                  <a:gd name="connsiteX61" fmla="*/ 55480 w 584267"/>
                  <a:gd name="connsiteY61" fmla="*/ 245657 h 608556"/>
                  <a:gd name="connsiteX62" fmla="*/ 55480 w 584267"/>
                  <a:gd name="connsiteY62" fmla="*/ 199622 h 608556"/>
                  <a:gd name="connsiteX63" fmla="*/ 90134 w 584267"/>
                  <a:gd name="connsiteY63" fmla="*/ 125946 h 608556"/>
                  <a:gd name="connsiteX64" fmla="*/ 222818 w 584267"/>
                  <a:gd name="connsiteY64" fmla="*/ 15795 h 608556"/>
                  <a:gd name="connsiteX65" fmla="*/ 267670 w 584267"/>
                  <a:gd name="connsiteY65" fmla="*/ 0 h 60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84267" h="608556">
                    <a:moveTo>
                      <a:pt x="582177" y="293917"/>
                    </a:moveTo>
                    <a:cubicBezTo>
                      <a:pt x="584155" y="294839"/>
                      <a:pt x="584753" y="297723"/>
                      <a:pt x="583869" y="302971"/>
                    </a:cubicBezTo>
                    <a:cubicBezTo>
                      <a:pt x="573043" y="369172"/>
                      <a:pt x="519229" y="585339"/>
                      <a:pt x="279094" y="594692"/>
                    </a:cubicBezTo>
                    <a:cubicBezTo>
                      <a:pt x="277324" y="594796"/>
                      <a:pt x="275763" y="594484"/>
                      <a:pt x="274201" y="594173"/>
                    </a:cubicBezTo>
                    <a:cubicBezTo>
                      <a:pt x="316982" y="575362"/>
                      <a:pt x="434083" y="514565"/>
                      <a:pt x="481444" y="395362"/>
                    </a:cubicBezTo>
                    <a:cubicBezTo>
                      <a:pt x="484046" y="388918"/>
                      <a:pt x="484567" y="383202"/>
                      <a:pt x="482901" y="382579"/>
                    </a:cubicBezTo>
                    <a:cubicBezTo>
                      <a:pt x="481236" y="382059"/>
                      <a:pt x="477385" y="386632"/>
                      <a:pt x="473950" y="392556"/>
                    </a:cubicBezTo>
                    <a:cubicBezTo>
                      <a:pt x="425444" y="474761"/>
                      <a:pt x="294811" y="562891"/>
                      <a:pt x="261711" y="583988"/>
                    </a:cubicBezTo>
                    <a:cubicBezTo>
                      <a:pt x="260566" y="581494"/>
                      <a:pt x="259837" y="578688"/>
                      <a:pt x="259837" y="575778"/>
                    </a:cubicBezTo>
                    <a:lnTo>
                      <a:pt x="259837" y="464577"/>
                    </a:lnTo>
                    <a:cubicBezTo>
                      <a:pt x="259837" y="453872"/>
                      <a:pt x="261711" y="436724"/>
                      <a:pt x="267019" y="427579"/>
                    </a:cubicBezTo>
                    <a:cubicBezTo>
                      <a:pt x="277220" y="409703"/>
                      <a:pt x="301785" y="380292"/>
                      <a:pt x="360492" y="347971"/>
                    </a:cubicBezTo>
                    <a:cubicBezTo>
                      <a:pt x="443556" y="302348"/>
                      <a:pt x="532448" y="319288"/>
                      <a:pt x="572210" y="296632"/>
                    </a:cubicBezTo>
                    <a:cubicBezTo>
                      <a:pt x="576842" y="294034"/>
                      <a:pt x="580199" y="292994"/>
                      <a:pt x="582177" y="293917"/>
                    </a:cubicBezTo>
                    <a:close/>
                    <a:moveTo>
                      <a:pt x="274656" y="289106"/>
                    </a:moveTo>
                    <a:lnTo>
                      <a:pt x="323064" y="289106"/>
                    </a:lnTo>
                    <a:lnTo>
                      <a:pt x="323064" y="331845"/>
                    </a:lnTo>
                    <a:cubicBezTo>
                      <a:pt x="302660" y="344427"/>
                      <a:pt x="286836" y="356698"/>
                      <a:pt x="274656" y="367928"/>
                    </a:cubicBezTo>
                    <a:close/>
                    <a:moveTo>
                      <a:pt x="207690" y="289106"/>
                    </a:moveTo>
                    <a:lnTo>
                      <a:pt x="256098" y="289106"/>
                    </a:lnTo>
                    <a:lnTo>
                      <a:pt x="256098" y="390148"/>
                    </a:lnTo>
                    <a:cubicBezTo>
                      <a:pt x="254328" y="392642"/>
                      <a:pt x="252767" y="395033"/>
                      <a:pt x="251413" y="397424"/>
                    </a:cubicBezTo>
                    <a:lnTo>
                      <a:pt x="244230" y="397424"/>
                    </a:lnTo>
                    <a:cubicBezTo>
                      <a:pt x="235798" y="384118"/>
                      <a:pt x="224034" y="369461"/>
                      <a:pt x="207690" y="354388"/>
                    </a:cubicBezTo>
                    <a:close/>
                    <a:moveTo>
                      <a:pt x="32007" y="259919"/>
                    </a:moveTo>
                    <a:cubicBezTo>
                      <a:pt x="34960" y="260049"/>
                      <a:pt x="38109" y="262491"/>
                      <a:pt x="41076" y="266907"/>
                    </a:cubicBezTo>
                    <a:cubicBezTo>
                      <a:pt x="52110" y="283325"/>
                      <a:pt x="77822" y="310445"/>
                      <a:pt x="137781" y="344838"/>
                    </a:cubicBezTo>
                    <a:cubicBezTo>
                      <a:pt x="205026" y="383388"/>
                      <a:pt x="230634" y="424328"/>
                      <a:pt x="240315" y="447188"/>
                    </a:cubicBezTo>
                    <a:cubicBezTo>
                      <a:pt x="244374" y="457059"/>
                      <a:pt x="245936" y="474204"/>
                      <a:pt x="245936" y="484802"/>
                    </a:cubicBezTo>
                    <a:lnTo>
                      <a:pt x="245936" y="592762"/>
                    </a:lnTo>
                    <a:cubicBezTo>
                      <a:pt x="245936" y="595879"/>
                      <a:pt x="245103" y="598685"/>
                      <a:pt x="243854" y="601075"/>
                    </a:cubicBezTo>
                    <a:cubicBezTo>
                      <a:pt x="202008" y="562006"/>
                      <a:pt x="87815" y="449889"/>
                      <a:pt x="64914" y="379959"/>
                    </a:cubicBezTo>
                    <a:cubicBezTo>
                      <a:pt x="62728" y="373413"/>
                      <a:pt x="60334" y="368010"/>
                      <a:pt x="58668" y="368322"/>
                    </a:cubicBezTo>
                    <a:cubicBezTo>
                      <a:pt x="56899" y="368529"/>
                      <a:pt x="56274" y="374244"/>
                      <a:pt x="57523" y="381102"/>
                    </a:cubicBezTo>
                    <a:cubicBezTo>
                      <a:pt x="79279" y="494777"/>
                      <a:pt x="177025" y="574890"/>
                      <a:pt x="225637" y="608556"/>
                    </a:cubicBezTo>
                    <a:cubicBezTo>
                      <a:pt x="154540" y="593490"/>
                      <a:pt x="100410" y="549744"/>
                      <a:pt x="32852" y="465579"/>
                    </a:cubicBezTo>
                    <a:cubicBezTo>
                      <a:pt x="-24400" y="394402"/>
                      <a:pt x="7037" y="304003"/>
                      <a:pt x="24108" y="266803"/>
                    </a:cubicBezTo>
                    <a:cubicBezTo>
                      <a:pt x="26294" y="261972"/>
                      <a:pt x="29053" y="259789"/>
                      <a:pt x="32007" y="259919"/>
                    </a:cubicBezTo>
                    <a:close/>
                    <a:moveTo>
                      <a:pt x="274656" y="196948"/>
                    </a:moveTo>
                    <a:lnTo>
                      <a:pt x="276946" y="196948"/>
                    </a:lnTo>
                    <a:cubicBezTo>
                      <a:pt x="302452" y="196948"/>
                      <a:pt x="323064" y="217636"/>
                      <a:pt x="323064" y="243106"/>
                    </a:cubicBezTo>
                    <a:lnTo>
                      <a:pt x="323064" y="270759"/>
                    </a:lnTo>
                    <a:lnTo>
                      <a:pt x="274656" y="270759"/>
                    </a:lnTo>
                    <a:close/>
                    <a:moveTo>
                      <a:pt x="253808" y="196948"/>
                    </a:moveTo>
                    <a:lnTo>
                      <a:pt x="256098" y="196948"/>
                    </a:lnTo>
                    <a:lnTo>
                      <a:pt x="256098" y="270759"/>
                    </a:lnTo>
                    <a:lnTo>
                      <a:pt x="207690" y="270759"/>
                    </a:lnTo>
                    <a:lnTo>
                      <a:pt x="207690" y="243106"/>
                    </a:lnTo>
                    <a:cubicBezTo>
                      <a:pt x="207690" y="217636"/>
                      <a:pt x="228302" y="196948"/>
                      <a:pt x="253808" y="196948"/>
                    </a:cubicBezTo>
                    <a:close/>
                    <a:moveTo>
                      <a:pt x="267670" y="0"/>
                    </a:moveTo>
                    <a:cubicBezTo>
                      <a:pt x="284321" y="0"/>
                      <a:pt x="300243" y="5611"/>
                      <a:pt x="312522" y="15795"/>
                    </a:cubicBezTo>
                    <a:lnTo>
                      <a:pt x="445310" y="125946"/>
                    </a:lnTo>
                    <a:cubicBezTo>
                      <a:pt x="465291" y="142572"/>
                      <a:pt x="479860" y="173539"/>
                      <a:pt x="479860" y="199622"/>
                    </a:cubicBezTo>
                    <a:lnTo>
                      <a:pt x="479860" y="283378"/>
                    </a:lnTo>
                    <a:cubicBezTo>
                      <a:pt x="457070" y="285976"/>
                      <a:pt x="431990" y="289613"/>
                      <a:pt x="406077" y="296992"/>
                    </a:cubicBezTo>
                    <a:lnTo>
                      <a:pt x="406077" y="199622"/>
                    </a:lnTo>
                    <a:cubicBezTo>
                      <a:pt x="406077" y="195258"/>
                      <a:pt x="401499" y="185386"/>
                      <a:pt x="398064" y="182580"/>
                    </a:cubicBezTo>
                    <a:lnTo>
                      <a:pt x="267670" y="74403"/>
                    </a:lnTo>
                    <a:lnTo>
                      <a:pt x="137276" y="182580"/>
                    </a:lnTo>
                    <a:cubicBezTo>
                      <a:pt x="133945" y="185386"/>
                      <a:pt x="129263" y="195258"/>
                      <a:pt x="129263" y="199622"/>
                    </a:cubicBezTo>
                    <a:lnTo>
                      <a:pt x="129263" y="307383"/>
                    </a:lnTo>
                    <a:cubicBezTo>
                      <a:pt x="82849" y="278702"/>
                      <a:pt x="63285" y="256984"/>
                      <a:pt x="55480" y="245657"/>
                    </a:cubicBezTo>
                    <a:lnTo>
                      <a:pt x="55480" y="199622"/>
                    </a:lnTo>
                    <a:cubicBezTo>
                      <a:pt x="55480" y="173539"/>
                      <a:pt x="70049" y="142572"/>
                      <a:pt x="90134" y="125946"/>
                    </a:cubicBezTo>
                    <a:lnTo>
                      <a:pt x="222818" y="15795"/>
                    </a:lnTo>
                    <a:cubicBezTo>
                      <a:pt x="235097" y="5611"/>
                      <a:pt x="251019" y="0"/>
                      <a:pt x="267670" y="0"/>
                    </a:cubicBezTo>
                    <a:close/>
                  </a:path>
                </a:pathLst>
              </a:custGeom>
              <a:solidFill>
                <a:srgbClr val="FFFFFF"/>
              </a:solidFill>
              <a:ln>
                <a:noFill/>
              </a:ln>
            </p:spPr>
            <p:txBody>
              <a:bodyPr anchor="ctr"/>
              <a:lstStyle/>
              <a:p>
                <a:pPr algn="ctr"/>
              </a:p>
            </p:txBody>
          </p:sp>
        </p:grpSp>
        <p:sp>
          <p:nvSpPr>
            <p:cNvPr id="16" name="矩形 15"/>
            <p:cNvSpPr/>
            <p:nvPr/>
          </p:nvSpPr>
          <p:spPr>
            <a:xfrm>
              <a:off x="1595413" y="5107075"/>
              <a:ext cx="1726798" cy="246221"/>
            </a:xfrm>
            <a:prstGeom prst="rect">
              <a:avLst/>
            </a:prstGeom>
          </p:spPr>
          <p:txBody>
            <a:bodyPr wrap="none" lIns="144000" tIns="0" rIns="144000" bIns="0">
              <a:normAutofit/>
            </a:bodyPr>
            <a:lstStyle/>
            <a:p>
              <a:pPr algn="l"/>
              <a:r>
                <a:rPr lang="zh-CN" altLang="en-US" sz="1600" b="1">
                  <a:solidFill>
                    <a:schemeClr val="accent3"/>
                  </a:solidFill>
                </a:rPr>
                <a:t>可执行需求</a:t>
              </a:r>
              <a:endParaRPr lang="zh-CN" altLang="en-US" sz="1600" b="1">
                <a:solidFill>
                  <a:schemeClr val="accent3"/>
                </a:solidFill>
              </a:endParaRPr>
            </a:p>
          </p:txBody>
        </p:sp>
        <p:sp>
          <p:nvSpPr>
            <p:cNvPr id="17" name="矩形 16"/>
            <p:cNvSpPr/>
            <p:nvPr/>
          </p:nvSpPr>
          <p:spPr>
            <a:xfrm>
              <a:off x="1595691" y="5455811"/>
              <a:ext cx="4467366" cy="507736"/>
            </a:xfrm>
            <a:prstGeom prst="rect">
              <a:avLst/>
            </a:prstGeom>
          </p:spPr>
          <p:txBody>
            <a:bodyPr wrap="square" lIns="144000" tIns="0" rIns="144000" bIns="0">
              <a:noAutofit/>
            </a:bodyPr>
            <a:lstStyle/>
            <a:p>
              <a:pPr>
                <a:lnSpc>
                  <a:spcPct val="120000"/>
                </a:lnSpc>
              </a:pPr>
              <a:r>
                <a:rPr lang="zh-CN" altLang="en-US" sz="1200"/>
                <a:t>1、实时加密应减少时延，让用户感受不到时间差，不影响用户使用体验；</a:t>
              </a:r>
              <a:endParaRPr lang="zh-CN" altLang="en-US" sz="1200"/>
            </a:p>
            <a:p>
              <a:pPr>
                <a:lnSpc>
                  <a:spcPct val="120000"/>
                </a:lnSpc>
              </a:pPr>
              <a:r>
                <a:rPr lang="zh-CN" altLang="en-US" sz="1200"/>
                <a:t>2、加密有效性应尽量高，令现在的主流语音识别技术达到85%以上的识别出错率。</a:t>
              </a:r>
              <a:endParaRPr lang="zh-CN" altLang="en-US" sz="1200"/>
            </a:p>
          </p:txBody>
        </p:sp>
      </p:grpSp>
      <p:grpSp>
        <p:nvGrpSpPr>
          <p:cNvPr id="9" name="组合 8"/>
          <p:cNvGrpSpPr/>
          <p:nvPr/>
        </p:nvGrpSpPr>
        <p:grpSpPr>
          <a:xfrm>
            <a:off x="272015" y="5346994"/>
            <a:ext cx="11077575" cy="1178560"/>
            <a:chOff x="4010929" y="5107075"/>
            <a:chExt cx="10311353" cy="1097040"/>
          </a:xfrm>
        </p:grpSpPr>
        <p:grpSp>
          <p:nvGrpSpPr>
            <p:cNvPr id="10" name="组合 9"/>
            <p:cNvGrpSpPr/>
            <p:nvPr/>
          </p:nvGrpSpPr>
          <p:grpSpPr>
            <a:xfrm>
              <a:off x="4010929" y="5149344"/>
              <a:ext cx="489858" cy="489858"/>
              <a:chOff x="719138" y="3455180"/>
              <a:chExt cx="489858" cy="489858"/>
            </a:xfrm>
          </p:grpSpPr>
          <p:sp>
            <p:nvSpPr>
              <p:cNvPr id="13" name="椭圆 12"/>
              <p:cNvSpPr/>
              <p:nvPr/>
            </p:nvSpPr>
            <p:spPr>
              <a:xfrm>
                <a:off x="719138" y="3455180"/>
                <a:ext cx="489858" cy="489858"/>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14" name="任意多边形: 形状 76"/>
              <p:cNvSpPr/>
              <p:nvPr/>
            </p:nvSpPr>
            <p:spPr bwMode="auto">
              <a:xfrm>
                <a:off x="884700" y="3606255"/>
                <a:ext cx="158733" cy="179973"/>
              </a:xfrm>
              <a:custGeom>
                <a:avLst/>
                <a:gdLst>
                  <a:gd name="T0" fmla="*/ 2125 w 2288"/>
                  <a:gd name="T1" fmla="*/ 924 h 2598"/>
                  <a:gd name="T2" fmla="*/ 1863 w 2288"/>
                  <a:gd name="T3" fmla="*/ 1258 h 2598"/>
                  <a:gd name="T4" fmla="*/ 1848 w 2288"/>
                  <a:gd name="T5" fmla="*/ 1586 h 2598"/>
                  <a:gd name="T6" fmla="*/ 1899 w 2288"/>
                  <a:gd name="T7" fmla="*/ 1716 h 2598"/>
                  <a:gd name="T8" fmla="*/ 1211 w 2288"/>
                  <a:gd name="T9" fmla="*/ 2079 h 2598"/>
                  <a:gd name="T10" fmla="*/ 1176 w 2288"/>
                  <a:gd name="T11" fmla="*/ 2038 h 2598"/>
                  <a:gd name="T12" fmla="*/ 1200 w 2288"/>
                  <a:gd name="T13" fmla="*/ 965 h 2598"/>
                  <a:gd name="T14" fmla="*/ 1409 w 2288"/>
                  <a:gd name="T15" fmla="*/ 1012 h 2598"/>
                  <a:gd name="T16" fmla="*/ 1522 w 2288"/>
                  <a:gd name="T17" fmla="*/ 978 h 2598"/>
                  <a:gd name="T18" fmla="*/ 1526 w 2288"/>
                  <a:gd name="T19" fmla="*/ 847 h 2598"/>
                  <a:gd name="T20" fmla="*/ 1387 w 2288"/>
                  <a:gd name="T21" fmla="*/ 828 h 2598"/>
                  <a:gd name="T22" fmla="*/ 1193 w 2288"/>
                  <a:gd name="T23" fmla="*/ 584 h 2598"/>
                  <a:gd name="T24" fmla="*/ 1375 w 2288"/>
                  <a:gd name="T25" fmla="*/ 124 h 2598"/>
                  <a:gd name="T26" fmla="*/ 1109 w 2288"/>
                  <a:gd name="T27" fmla="*/ 37 h 2598"/>
                  <a:gd name="T28" fmla="*/ 1013 w 2288"/>
                  <a:gd name="T29" fmla="*/ 570 h 2598"/>
                  <a:gd name="T30" fmla="*/ 1056 w 2288"/>
                  <a:gd name="T31" fmla="*/ 808 h 2598"/>
                  <a:gd name="T32" fmla="*/ 891 w 2288"/>
                  <a:gd name="T33" fmla="*/ 784 h 2598"/>
                  <a:gd name="T34" fmla="*/ 748 w 2288"/>
                  <a:gd name="T35" fmla="*/ 921 h 2598"/>
                  <a:gd name="T36" fmla="*/ 899 w 2288"/>
                  <a:gd name="T37" fmla="*/ 946 h 2598"/>
                  <a:gd name="T38" fmla="*/ 1024 w 2288"/>
                  <a:gd name="T39" fmla="*/ 1479 h 2598"/>
                  <a:gd name="T40" fmla="*/ 1022 w 2288"/>
                  <a:gd name="T41" fmla="*/ 2081 h 2598"/>
                  <a:gd name="T42" fmla="*/ 434 w 2288"/>
                  <a:gd name="T43" fmla="*/ 1569 h 2598"/>
                  <a:gd name="T44" fmla="*/ 395 w 2288"/>
                  <a:gd name="T45" fmla="*/ 1470 h 2598"/>
                  <a:gd name="T46" fmla="*/ 88 w 2288"/>
                  <a:gd name="T47" fmla="*/ 1148 h 2598"/>
                  <a:gd name="T48" fmla="*/ 101 w 2288"/>
                  <a:gd name="T49" fmla="*/ 1658 h 2598"/>
                  <a:gd name="T50" fmla="*/ 906 w 2288"/>
                  <a:gd name="T51" fmla="*/ 2228 h 2598"/>
                  <a:gd name="T52" fmla="*/ 1177 w 2288"/>
                  <a:gd name="T53" fmla="*/ 2500 h 2598"/>
                  <a:gd name="T54" fmla="*/ 1223 w 2288"/>
                  <a:gd name="T55" fmla="*/ 2405 h 2598"/>
                  <a:gd name="T56" fmla="*/ 1273 w 2288"/>
                  <a:gd name="T57" fmla="*/ 2328 h 2598"/>
                  <a:gd name="T58" fmla="*/ 1280 w 2288"/>
                  <a:gd name="T59" fmla="*/ 2234 h 2598"/>
                  <a:gd name="T60" fmla="*/ 2094 w 2288"/>
                  <a:gd name="T61" fmla="*/ 1624 h 2598"/>
                  <a:gd name="T62" fmla="*/ 2274 w 2288"/>
                  <a:gd name="T63" fmla="*/ 1517 h 2598"/>
                  <a:gd name="T64" fmla="*/ 1065 w 2288"/>
                  <a:gd name="T65" fmla="*/ 420 h 2598"/>
                  <a:gd name="T66" fmla="*/ 1131 w 2288"/>
                  <a:gd name="T67" fmla="*/ 148 h 2598"/>
                  <a:gd name="T68" fmla="*/ 1165 w 2288"/>
                  <a:gd name="T69" fmla="*/ 430 h 2598"/>
                  <a:gd name="T70" fmla="*/ 1065 w 2288"/>
                  <a:gd name="T71" fmla="*/ 420 h 2598"/>
                  <a:gd name="T72" fmla="*/ 1040 w 2288"/>
                  <a:gd name="T73" fmla="*/ 2287 h 2598"/>
                  <a:gd name="T74" fmla="*/ 1032 w 2288"/>
                  <a:gd name="T75" fmla="*/ 2241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88" h="2598">
                    <a:moveTo>
                      <a:pt x="2281" y="1465"/>
                    </a:moveTo>
                    <a:cubicBezTo>
                      <a:pt x="2220" y="1286"/>
                      <a:pt x="2159" y="1111"/>
                      <a:pt x="2125" y="924"/>
                    </a:cubicBezTo>
                    <a:cubicBezTo>
                      <a:pt x="2112" y="850"/>
                      <a:pt x="2015" y="868"/>
                      <a:pt x="1992" y="924"/>
                    </a:cubicBezTo>
                    <a:cubicBezTo>
                      <a:pt x="1948" y="1035"/>
                      <a:pt x="1904" y="1146"/>
                      <a:pt x="1863" y="1258"/>
                    </a:cubicBezTo>
                    <a:cubicBezTo>
                      <a:pt x="1840" y="1319"/>
                      <a:pt x="1790" y="1411"/>
                      <a:pt x="1809" y="1480"/>
                    </a:cubicBezTo>
                    <a:cubicBezTo>
                      <a:pt x="1783" y="1516"/>
                      <a:pt x="1783" y="1565"/>
                      <a:pt x="1848" y="1586"/>
                    </a:cubicBezTo>
                    <a:cubicBezTo>
                      <a:pt x="1878" y="1596"/>
                      <a:pt x="1908" y="1602"/>
                      <a:pt x="1938" y="1607"/>
                    </a:cubicBezTo>
                    <a:cubicBezTo>
                      <a:pt x="1927" y="1644"/>
                      <a:pt x="1916" y="1681"/>
                      <a:pt x="1899" y="1716"/>
                    </a:cubicBezTo>
                    <a:cubicBezTo>
                      <a:pt x="1861" y="1789"/>
                      <a:pt x="1799" y="1850"/>
                      <a:pt x="1734" y="1899"/>
                    </a:cubicBezTo>
                    <a:cubicBezTo>
                      <a:pt x="1586" y="2012"/>
                      <a:pt x="1393" y="2062"/>
                      <a:pt x="1211" y="2079"/>
                    </a:cubicBezTo>
                    <a:cubicBezTo>
                      <a:pt x="1201" y="2080"/>
                      <a:pt x="1190" y="2080"/>
                      <a:pt x="1180" y="2081"/>
                    </a:cubicBezTo>
                    <a:cubicBezTo>
                      <a:pt x="1178" y="2066"/>
                      <a:pt x="1177" y="2052"/>
                      <a:pt x="1176" y="2038"/>
                    </a:cubicBezTo>
                    <a:cubicBezTo>
                      <a:pt x="1167" y="1852"/>
                      <a:pt x="1173" y="1665"/>
                      <a:pt x="1178" y="1479"/>
                    </a:cubicBezTo>
                    <a:cubicBezTo>
                      <a:pt x="1183" y="1309"/>
                      <a:pt x="1195" y="1137"/>
                      <a:pt x="1200" y="965"/>
                    </a:cubicBezTo>
                    <a:cubicBezTo>
                      <a:pt x="1262" y="972"/>
                      <a:pt x="1326" y="981"/>
                      <a:pt x="1388" y="979"/>
                    </a:cubicBezTo>
                    <a:cubicBezTo>
                      <a:pt x="1391" y="992"/>
                      <a:pt x="1399" y="1003"/>
                      <a:pt x="1409" y="1012"/>
                    </a:cubicBezTo>
                    <a:cubicBezTo>
                      <a:pt x="1434" y="1041"/>
                      <a:pt x="1476" y="1041"/>
                      <a:pt x="1501" y="1012"/>
                    </a:cubicBezTo>
                    <a:cubicBezTo>
                      <a:pt x="1511" y="1003"/>
                      <a:pt x="1519" y="991"/>
                      <a:pt x="1522" y="978"/>
                    </a:cubicBezTo>
                    <a:cubicBezTo>
                      <a:pt x="1528" y="956"/>
                      <a:pt x="1526" y="931"/>
                      <a:pt x="1526" y="908"/>
                    </a:cubicBezTo>
                    <a:lnTo>
                      <a:pt x="1526" y="847"/>
                    </a:lnTo>
                    <a:cubicBezTo>
                      <a:pt x="1526" y="809"/>
                      <a:pt x="1493" y="776"/>
                      <a:pt x="1455" y="776"/>
                    </a:cubicBezTo>
                    <a:cubicBezTo>
                      <a:pt x="1423" y="776"/>
                      <a:pt x="1395" y="799"/>
                      <a:pt x="1387" y="828"/>
                    </a:cubicBezTo>
                    <a:cubicBezTo>
                      <a:pt x="1327" y="813"/>
                      <a:pt x="1264" y="812"/>
                      <a:pt x="1202" y="810"/>
                    </a:cubicBezTo>
                    <a:cubicBezTo>
                      <a:pt x="1202" y="735"/>
                      <a:pt x="1199" y="659"/>
                      <a:pt x="1193" y="584"/>
                    </a:cubicBezTo>
                    <a:cubicBezTo>
                      <a:pt x="1297" y="558"/>
                      <a:pt x="1391" y="480"/>
                      <a:pt x="1431" y="385"/>
                    </a:cubicBezTo>
                    <a:cubicBezTo>
                      <a:pt x="1470" y="292"/>
                      <a:pt x="1441" y="197"/>
                      <a:pt x="1375" y="124"/>
                    </a:cubicBezTo>
                    <a:cubicBezTo>
                      <a:pt x="1315" y="57"/>
                      <a:pt x="1196" y="0"/>
                      <a:pt x="1109" y="37"/>
                    </a:cubicBezTo>
                    <a:cubicBezTo>
                      <a:pt x="1109" y="37"/>
                      <a:pt x="1109" y="37"/>
                      <a:pt x="1109" y="37"/>
                    </a:cubicBezTo>
                    <a:cubicBezTo>
                      <a:pt x="988" y="48"/>
                      <a:pt x="885" y="127"/>
                      <a:pt x="860" y="255"/>
                    </a:cubicBezTo>
                    <a:cubicBezTo>
                      <a:pt x="837" y="376"/>
                      <a:pt x="900" y="516"/>
                      <a:pt x="1013" y="570"/>
                    </a:cubicBezTo>
                    <a:cubicBezTo>
                      <a:pt x="1033" y="580"/>
                      <a:pt x="1055" y="586"/>
                      <a:pt x="1077" y="590"/>
                    </a:cubicBezTo>
                    <a:cubicBezTo>
                      <a:pt x="1068" y="662"/>
                      <a:pt x="1062" y="735"/>
                      <a:pt x="1056" y="808"/>
                    </a:cubicBezTo>
                    <a:cubicBezTo>
                      <a:pt x="1001" y="808"/>
                      <a:pt x="947" y="810"/>
                      <a:pt x="892" y="813"/>
                    </a:cubicBezTo>
                    <a:cubicBezTo>
                      <a:pt x="892" y="803"/>
                      <a:pt x="891" y="793"/>
                      <a:pt x="891" y="784"/>
                    </a:cubicBezTo>
                    <a:cubicBezTo>
                      <a:pt x="896" y="691"/>
                      <a:pt x="748" y="690"/>
                      <a:pt x="747" y="784"/>
                    </a:cubicBezTo>
                    <a:cubicBezTo>
                      <a:pt x="747" y="829"/>
                      <a:pt x="742" y="876"/>
                      <a:pt x="748" y="921"/>
                    </a:cubicBezTo>
                    <a:cubicBezTo>
                      <a:pt x="756" y="983"/>
                      <a:pt x="811" y="1002"/>
                      <a:pt x="851" y="981"/>
                    </a:cubicBezTo>
                    <a:cubicBezTo>
                      <a:pt x="872" y="980"/>
                      <a:pt x="891" y="967"/>
                      <a:pt x="899" y="946"/>
                    </a:cubicBezTo>
                    <a:cubicBezTo>
                      <a:pt x="948" y="949"/>
                      <a:pt x="998" y="951"/>
                      <a:pt x="1047" y="954"/>
                    </a:cubicBezTo>
                    <a:cubicBezTo>
                      <a:pt x="1037" y="1129"/>
                      <a:pt x="1031" y="1305"/>
                      <a:pt x="1024" y="1479"/>
                    </a:cubicBezTo>
                    <a:cubicBezTo>
                      <a:pt x="1017" y="1665"/>
                      <a:pt x="1014" y="1851"/>
                      <a:pt x="1021" y="2038"/>
                    </a:cubicBezTo>
                    <a:cubicBezTo>
                      <a:pt x="1022" y="2051"/>
                      <a:pt x="1022" y="2066"/>
                      <a:pt x="1022" y="2081"/>
                    </a:cubicBezTo>
                    <a:cubicBezTo>
                      <a:pt x="722" y="2061"/>
                      <a:pt x="421" y="1927"/>
                      <a:pt x="289" y="1649"/>
                    </a:cubicBezTo>
                    <a:cubicBezTo>
                      <a:pt x="342" y="1639"/>
                      <a:pt x="422" y="1633"/>
                      <a:pt x="434" y="1569"/>
                    </a:cubicBezTo>
                    <a:cubicBezTo>
                      <a:pt x="439" y="1539"/>
                      <a:pt x="429" y="1506"/>
                      <a:pt x="402" y="1492"/>
                    </a:cubicBezTo>
                    <a:cubicBezTo>
                      <a:pt x="401" y="1485"/>
                      <a:pt x="399" y="1478"/>
                      <a:pt x="395" y="1470"/>
                    </a:cubicBezTo>
                    <a:cubicBezTo>
                      <a:pt x="338" y="1362"/>
                      <a:pt x="258" y="1263"/>
                      <a:pt x="215" y="1148"/>
                    </a:cubicBezTo>
                    <a:cubicBezTo>
                      <a:pt x="192" y="1085"/>
                      <a:pt x="111" y="1085"/>
                      <a:pt x="88" y="1148"/>
                    </a:cubicBezTo>
                    <a:cubicBezTo>
                      <a:pt x="29" y="1306"/>
                      <a:pt x="0" y="1457"/>
                      <a:pt x="39" y="1624"/>
                    </a:cubicBezTo>
                    <a:cubicBezTo>
                      <a:pt x="45" y="1653"/>
                      <a:pt x="75" y="1663"/>
                      <a:pt x="101" y="1658"/>
                    </a:cubicBezTo>
                    <a:cubicBezTo>
                      <a:pt x="125" y="1661"/>
                      <a:pt x="149" y="1661"/>
                      <a:pt x="172" y="1661"/>
                    </a:cubicBezTo>
                    <a:cubicBezTo>
                      <a:pt x="253" y="2008"/>
                      <a:pt x="572" y="2179"/>
                      <a:pt x="906" y="2228"/>
                    </a:cubicBezTo>
                    <a:cubicBezTo>
                      <a:pt x="931" y="2337"/>
                      <a:pt x="982" y="2443"/>
                      <a:pt x="1043" y="2536"/>
                    </a:cubicBezTo>
                    <a:cubicBezTo>
                      <a:pt x="1083" y="2598"/>
                      <a:pt x="1172" y="2572"/>
                      <a:pt x="1177" y="2500"/>
                    </a:cubicBezTo>
                    <a:cubicBezTo>
                      <a:pt x="1177" y="2509"/>
                      <a:pt x="1185" y="2477"/>
                      <a:pt x="1189" y="2468"/>
                    </a:cubicBezTo>
                    <a:cubicBezTo>
                      <a:pt x="1199" y="2446"/>
                      <a:pt x="1211" y="2426"/>
                      <a:pt x="1223" y="2405"/>
                    </a:cubicBezTo>
                    <a:cubicBezTo>
                      <a:pt x="1234" y="2386"/>
                      <a:pt x="1247" y="2368"/>
                      <a:pt x="1259" y="2349"/>
                    </a:cubicBezTo>
                    <a:cubicBezTo>
                      <a:pt x="1264" y="2342"/>
                      <a:pt x="1268" y="2335"/>
                      <a:pt x="1273" y="2328"/>
                    </a:cubicBezTo>
                    <a:cubicBezTo>
                      <a:pt x="1277" y="2322"/>
                      <a:pt x="1293" y="2305"/>
                      <a:pt x="1277" y="2322"/>
                    </a:cubicBezTo>
                    <a:cubicBezTo>
                      <a:pt x="1304" y="2294"/>
                      <a:pt x="1300" y="2258"/>
                      <a:pt x="1280" y="2234"/>
                    </a:cubicBezTo>
                    <a:cubicBezTo>
                      <a:pt x="1483" y="2210"/>
                      <a:pt x="1683" y="2139"/>
                      <a:pt x="1845" y="2015"/>
                    </a:cubicBezTo>
                    <a:cubicBezTo>
                      <a:pt x="1948" y="1936"/>
                      <a:pt x="2086" y="1773"/>
                      <a:pt x="2094" y="1624"/>
                    </a:cubicBezTo>
                    <a:cubicBezTo>
                      <a:pt x="2146" y="1628"/>
                      <a:pt x="2201" y="1630"/>
                      <a:pt x="2245" y="1609"/>
                    </a:cubicBezTo>
                    <a:cubicBezTo>
                      <a:pt x="2278" y="1594"/>
                      <a:pt x="2287" y="1550"/>
                      <a:pt x="2274" y="1517"/>
                    </a:cubicBezTo>
                    <a:cubicBezTo>
                      <a:pt x="2284" y="1503"/>
                      <a:pt x="2288" y="1485"/>
                      <a:pt x="2281" y="1465"/>
                    </a:cubicBezTo>
                    <a:close/>
                    <a:moveTo>
                      <a:pt x="1065" y="420"/>
                    </a:moveTo>
                    <a:cubicBezTo>
                      <a:pt x="1019" y="392"/>
                      <a:pt x="1002" y="323"/>
                      <a:pt x="1010" y="274"/>
                    </a:cubicBezTo>
                    <a:cubicBezTo>
                      <a:pt x="1021" y="207"/>
                      <a:pt x="1073" y="171"/>
                      <a:pt x="1131" y="148"/>
                    </a:cubicBezTo>
                    <a:cubicBezTo>
                      <a:pt x="1208" y="195"/>
                      <a:pt x="1340" y="234"/>
                      <a:pt x="1280" y="343"/>
                    </a:cubicBezTo>
                    <a:cubicBezTo>
                      <a:pt x="1258" y="383"/>
                      <a:pt x="1213" y="417"/>
                      <a:pt x="1165" y="430"/>
                    </a:cubicBezTo>
                    <a:cubicBezTo>
                      <a:pt x="1148" y="418"/>
                      <a:pt x="1121" y="420"/>
                      <a:pt x="1105" y="434"/>
                    </a:cubicBezTo>
                    <a:cubicBezTo>
                      <a:pt x="1091" y="432"/>
                      <a:pt x="1077" y="428"/>
                      <a:pt x="1065" y="420"/>
                    </a:cubicBezTo>
                    <a:close/>
                    <a:moveTo>
                      <a:pt x="1032" y="2241"/>
                    </a:moveTo>
                    <a:cubicBezTo>
                      <a:pt x="1034" y="2257"/>
                      <a:pt x="1037" y="2272"/>
                      <a:pt x="1040" y="2287"/>
                    </a:cubicBezTo>
                    <a:cubicBezTo>
                      <a:pt x="1029" y="2271"/>
                      <a:pt x="1019" y="2255"/>
                      <a:pt x="1010" y="2239"/>
                    </a:cubicBezTo>
                    <a:cubicBezTo>
                      <a:pt x="1017" y="2240"/>
                      <a:pt x="1025" y="2241"/>
                      <a:pt x="1032" y="2241"/>
                    </a:cubicBezTo>
                    <a:close/>
                  </a:path>
                </a:pathLst>
              </a:custGeom>
              <a:solidFill>
                <a:srgbClr val="FFFFFF"/>
              </a:solidFill>
              <a:ln>
                <a:noFill/>
              </a:ln>
            </p:spPr>
            <p:txBody>
              <a:bodyPr anchor="ctr"/>
              <a:lstStyle/>
              <a:p>
                <a:pPr algn="ctr"/>
              </a:p>
            </p:txBody>
          </p:sp>
        </p:grpSp>
        <p:sp>
          <p:nvSpPr>
            <p:cNvPr id="11" name="矩形 10"/>
            <p:cNvSpPr/>
            <p:nvPr/>
          </p:nvSpPr>
          <p:spPr>
            <a:xfrm>
              <a:off x="4553852" y="5107075"/>
              <a:ext cx="1726798" cy="246221"/>
            </a:xfrm>
            <a:prstGeom prst="rect">
              <a:avLst/>
            </a:prstGeom>
          </p:spPr>
          <p:txBody>
            <a:bodyPr wrap="none" lIns="144000" tIns="0" rIns="144000" bIns="0">
              <a:normAutofit/>
            </a:bodyPr>
            <a:lstStyle/>
            <a:p>
              <a:pPr algn="l"/>
              <a:r>
                <a:rPr lang="zh-CN" altLang="en-US" sz="1600" b="1">
                  <a:solidFill>
                    <a:schemeClr val="accent4"/>
                  </a:solidFill>
                </a:rPr>
                <a:t>系统的完整性需求</a:t>
              </a:r>
              <a:endParaRPr lang="zh-CN" altLang="en-US" sz="1600" b="1">
                <a:solidFill>
                  <a:schemeClr val="accent4"/>
                </a:solidFill>
              </a:endParaRPr>
            </a:p>
          </p:txBody>
        </p:sp>
        <p:sp>
          <p:nvSpPr>
            <p:cNvPr id="12" name="矩形 11"/>
            <p:cNvSpPr/>
            <p:nvPr/>
          </p:nvSpPr>
          <p:spPr>
            <a:xfrm>
              <a:off x="4554130" y="5455811"/>
              <a:ext cx="9768152" cy="748304"/>
            </a:xfrm>
            <a:prstGeom prst="rect">
              <a:avLst/>
            </a:prstGeom>
          </p:spPr>
          <p:txBody>
            <a:bodyPr wrap="square" lIns="144000" tIns="0" rIns="144000" bIns="0">
              <a:noAutofit/>
            </a:bodyPr>
            <a:lstStyle/>
            <a:p>
              <a:pPr>
                <a:lnSpc>
                  <a:spcPct val="120000"/>
                </a:lnSpc>
              </a:pPr>
              <a:r>
                <a:rPr lang="zh-CN" altLang="en-US" sz="1200"/>
                <a:t>1、网页端应保留人工服务窗口，方便用户与开发人员直接交流，沟通问题；</a:t>
              </a:r>
              <a:endParaRPr lang="zh-CN" altLang="en-US" sz="1200"/>
            </a:p>
            <a:p>
              <a:pPr>
                <a:lnSpc>
                  <a:spcPct val="120000"/>
                </a:lnSpc>
              </a:pPr>
              <a:r>
                <a:rPr lang="zh-CN" altLang="en-US" sz="1200"/>
                <a:t>2、用户数据应保留在后台数据库中，以便开发人员进行管理。但出于安全性考虑，后台不保存用户的文件信息，只保留文件名以及账号密码信息，以便登陆验证。</a:t>
              </a:r>
              <a:endParaRPr lang="zh-CN" altLang="en-US" sz="1200"/>
            </a:p>
          </p:txBody>
        </p:sp>
      </p:grpSp>
      <p:grpSp>
        <p:nvGrpSpPr>
          <p:cNvPr id="2" name="组合 1"/>
          <p:cNvGrpSpPr/>
          <p:nvPr/>
        </p:nvGrpSpPr>
        <p:grpSpPr>
          <a:xfrm>
            <a:off x="366622" y="748322"/>
            <a:ext cx="4267869" cy="706755"/>
            <a:chOff x="366622" y="748322"/>
            <a:chExt cx="4267869" cy="706755"/>
          </a:xfrm>
        </p:grpSpPr>
        <p:sp>
          <p:nvSpPr>
            <p:cNvPr id="30" name="文本框 25"/>
            <p:cNvSpPr txBox="1"/>
            <p:nvPr/>
          </p:nvSpPr>
          <p:spPr>
            <a:xfrm>
              <a:off x="366622" y="870857"/>
              <a:ext cx="582666" cy="484626"/>
            </a:xfrm>
            <a:prstGeom prst="rect">
              <a:avLst/>
            </a:prstGeom>
            <a:noFill/>
          </p:spPr>
          <p:txBody>
            <a:bodyPr wrap="none" lIns="117208" tIns="58604" rIns="117208" bIns="58604">
              <a:prstTxWarp prst="textPlain">
                <a:avLst/>
              </a:prstTxWarp>
              <a:normAutofit fontScale="62500" lnSpcReduction="20000"/>
            </a:bodyPr>
            <a:lstStyle/>
            <a:p>
              <a:r>
                <a:rPr lang="en-US" sz="4800" dirty="0">
                  <a:solidFill>
                    <a:schemeClr val="accent1"/>
                  </a:solidFill>
                </a:rPr>
                <a:t>“</a:t>
              </a:r>
              <a:endParaRPr lang="en-US" sz="4800" dirty="0">
                <a:solidFill>
                  <a:schemeClr val="accent1"/>
                </a:solidFill>
              </a:endParaRPr>
            </a:p>
          </p:txBody>
        </p:sp>
        <p:sp>
          <p:nvSpPr>
            <p:cNvPr id="33" name="文本框 32"/>
            <p:cNvSpPr txBox="1"/>
            <p:nvPr/>
          </p:nvSpPr>
          <p:spPr>
            <a:xfrm>
              <a:off x="657955" y="748322"/>
              <a:ext cx="3976536" cy="706755"/>
            </a:xfrm>
            <a:prstGeom prst="rect">
              <a:avLst/>
            </a:prstGeom>
            <a:noFill/>
          </p:spPr>
          <p:txBody>
            <a:bodyPr wrap="square" rtlCol="0">
              <a:spAutoFit/>
            </a:bodyPr>
            <a:lstStyle/>
            <a:p>
              <a:pPr algn="ctr"/>
              <a:r>
                <a:rPr lang="zh-CN" altLang="en-US" sz="4000" b="1" dirty="0" smtClean="0">
                  <a:solidFill>
                    <a:schemeClr val="accent1"/>
                  </a:solidFill>
                  <a:cs typeface="+mn-ea"/>
                  <a:sym typeface="+mn-lt"/>
                </a:rPr>
                <a:t>功能设计</a:t>
              </a:r>
              <a:endParaRPr lang="zh-CN" altLang="en-US" sz="4000" b="1" dirty="0" smtClean="0">
                <a:solidFill>
                  <a:schemeClr val="accent1"/>
                </a:solidFill>
                <a:cs typeface="+mn-ea"/>
                <a:sym typeface="+mn-lt"/>
              </a:endParaRPr>
            </a:p>
          </p:txBody>
        </p:sp>
      </p:grpSp>
      <p:grpSp>
        <p:nvGrpSpPr>
          <p:cNvPr id="3" name="组合 2"/>
          <p:cNvGrpSpPr/>
          <p:nvPr/>
        </p:nvGrpSpPr>
        <p:grpSpPr>
          <a:xfrm>
            <a:off x="5886685" y="3793149"/>
            <a:ext cx="5660390" cy="920115"/>
            <a:chOff x="4010929" y="5107075"/>
            <a:chExt cx="5268868" cy="856472"/>
          </a:xfrm>
        </p:grpSpPr>
        <p:grpSp>
          <p:nvGrpSpPr>
            <p:cNvPr id="4" name="组合 3"/>
            <p:cNvGrpSpPr/>
            <p:nvPr/>
          </p:nvGrpSpPr>
          <p:grpSpPr>
            <a:xfrm>
              <a:off x="4010929" y="5149344"/>
              <a:ext cx="489858" cy="489858"/>
              <a:chOff x="719138" y="3455180"/>
              <a:chExt cx="489858" cy="489858"/>
            </a:xfrm>
          </p:grpSpPr>
          <p:sp>
            <p:nvSpPr>
              <p:cNvPr id="5" name="椭圆 4"/>
              <p:cNvSpPr/>
              <p:nvPr/>
            </p:nvSpPr>
            <p:spPr>
              <a:xfrm>
                <a:off x="719138" y="3455180"/>
                <a:ext cx="489858" cy="489858"/>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anchor="ctr"/>
              <a:p>
                <a:pPr algn="ctr"/>
              </a:p>
            </p:txBody>
          </p:sp>
          <p:sp>
            <p:nvSpPr>
              <p:cNvPr id="32" name="任意多边形: 形状 76"/>
              <p:cNvSpPr/>
              <p:nvPr/>
            </p:nvSpPr>
            <p:spPr bwMode="auto">
              <a:xfrm>
                <a:off x="884700" y="3606255"/>
                <a:ext cx="158733" cy="179973"/>
              </a:xfrm>
              <a:custGeom>
                <a:avLst/>
                <a:gdLst>
                  <a:gd name="T0" fmla="*/ 2125 w 2288"/>
                  <a:gd name="T1" fmla="*/ 924 h 2598"/>
                  <a:gd name="T2" fmla="*/ 1863 w 2288"/>
                  <a:gd name="T3" fmla="*/ 1258 h 2598"/>
                  <a:gd name="T4" fmla="*/ 1848 w 2288"/>
                  <a:gd name="T5" fmla="*/ 1586 h 2598"/>
                  <a:gd name="T6" fmla="*/ 1899 w 2288"/>
                  <a:gd name="T7" fmla="*/ 1716 h 2598"/>
                  <a:gd name="T8" fmla="*/ 1211 w 2288"/>
                  <a:gd name="T9" fmla="*/ 2079 h 2598"/>
                  <a:gd name="T10" fmla="*/ 1176 w 2288"/>
                  <a:gd name="T11" fmla="*/ 2038 h 2598"/>
                  <a:gd name="T12" fmla="*/ 1200 w 2288"/>
                  <a:gd name="T13" fmla="*/ 965 h 2598"/>
                  <a:gd name="T14" fmla="*/ 1409 w 2288"/>
                  <a:gd name="T15" fmla="*/ 1012 h 2598"/>
                  <a:gd name="T16" fmla="*/ 1522 w 2288"/>
                  <a:gd name="T17" fmla="*/ 978 h 2598"/>
                  <a:gd name="T18" fmla="*/ 1526 w 2288"/>
                  <a:gd name="T19" fmla="*/ 847 h 2598"/>
                  <a:gd name="T20" fmla="*/ 1387 w 2288"/>
                  <a:gd name="T21" fmla="*/ 828 h 2598"/>
                  <a:gd name="T22" fmla="*/ 1193 w 2288"/>
                  <a:gd name="T23" fmla="*/ 584 h 2598"/>
                  <a:gd name="T24" fmla="*/ 1375 w 2288"/>
                  <a:gd name="T25" fmla="*/ 124 h 2598"/>
                  <a:gd name="T26" fmla="*/ 1109 w 2288"/>
                  <a:gd name="T27" fmla="*/ 37 h 2598"/>
                  <a:gd name="T28" fmla="*/ 1013 w 2288"/>
                  <a:gd name="T29" fmla="*/ 570 h 2598"/>
                  <a:gd name="T30" fmla="*/ 1056 w 2288"/>
                  <a:gd name="T31" fmla="*/ 808 h 2598"/>
                  <a:gd name="T32" fmla="*/ 891 w 2288"/>
                  <a:gd name="T33" fmla="*/ 784 h 2598"/>
                  <a:gd name="T34" fmla="*/ 748 w 2288"/>
                  <a:gd name="T35" fmla="*/ 921 h 2598"/>
                  <a:gd name="T36" fmla="*/ 899 w 2288"/>
                  <a:gd name="T37" fmla="*/ 946 h 2598"/>
                  <a:gd name="T38" fmla="*/ 1024 w 2288"/>
                  <a:gd name="T39" fmla="*/ 1479 h 2598"/>
                  <a:gd name="T40" fmla="*/ 1022 w 2288"/>
                  <a:gd name="T41" fmla="*/ 2081 h 2598"/>
                  <a:gd name="T42" fmla="*/ 434 w 2288"/>
                  <a:gd name="T43" fmla="*/ 1569 h 2598"/>
                  <a:gd name="T44" fmla="*/ 395 w 2288"/>
                  <a:gd name="T45" fmla="*/ 1470 h 2598"/>
                  <a:gd name="T46" fmla="*/ 88 w 2288"/>
                  <a:gd name="T47" fmla="*/ 1148 h 2598"/>
                  <a:gd name="T48" fmla="*/ 101 w 2288"/>
                  <a:gd name="T49" fmla="*/ 1658 h 2598"/>
                  <a:gd name="T50" fmla="*/ 906 w 2288"/>
                  <a:gd name="T51" fmla="*/ 2228 h 2598"/>
                  <a:gd name="T52" fmla="*/ 1177 w 2288"/>
                  <a:gd name="T53" fmla="*/ 2500 h 2598"/>
                  <a:gd name="T54" fmla="*/ 1223 w 2288"/>
                  <a:gd name="T55" fmla="*/ 2405 h 2598"/>
                  <a:gd name="T56" fmla="*/ 1273 w 2288"/>
                  <a:gd name="T57" fmla="*/ 2328 h 2598"/>
                  <a:gd name="T58" fmla="*/ 1280 w 2288"/>
                  <a:gd name="T59" fmla="*/ 2234 h 2598"/>
                  <a:gd name="T60" fmla="*/ 2094 w 2288"/>
                  <a:gd name="T61" fmla="*/ 1624 h 2598"/>
                  <a:gd name="T62" fmla="*/ 2274 w 2288"/>
                  <a:gd name="T63" fmla="*/ 1517 h 2598"/>
                  <a:gd name="T64" fmla="*/ 1065 w 2288"/>
                  <a:gd name="T65" fmla="*/ 420 h 2598"/>
                  <a:gd name="T66" fmla="*/ 1131 w 2288"/>
                  <a:gd name="T67" fmla="*/ 148 h 2598"/>
                  <a:gd name="T68" fmla="*/ 1165 w 2288"/>
                  <a:gd name="T69" fmla="*/ 430 h 2598"/>
                  <a:gd name="T70" fmla="*/ 1065 w 2288"/>
                  <a:gd name="T71" fmla="*/ 420 h 2598"/>
                  <a:gd name="T72" fmla="*/ 1040 w 2288"/>
                  <a:gd name="T73" fmla="*/ 2287 h 2598"/>
                  <a:gd name="T74" fmla="*/ 1032 w 2288"/>
                  <a:gd name="T75" fmla="*/ 2241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88" h="2598">
                    <a:moveTo>
                      <a:pt x="2281" y="1465"/>
                    </a:moveTo>
                    <a:cubicBezTo>
                      <a:pt x="2220" y="1286"/>
                      <a:pt x="2159" y="1111"/>
                      <a:pt x="2125" y="924"/>
                    </a:cubicBezTo>
                    <a:cubicBezTo>
                      <a:pt x="2112" y="850"/>
                      <a:pt x="2015" y="868"/>
                      <a:pt x="1992" y="924"/>
                    </a:cubicBezTo>
                    <a:cubicBezTo>
                      <a:pt x="1948" y="1035"/>
                      <a:pt x="1904" y="1146"/>
                      <a:pt x="1863" y="1258"/>
                    </a:cubicBezTo>
                    <a:cubicBezTo>
                      <a:pt x="1840" y="1319"/>
                      <a:pt x="1790" y="1411"/>
                      <a:pt x="1809" y="1480"/>
                    </a:cubicBezTo>
                    <a:cubicBezTo>
                      <a:pt x="1783" y="1516"/>
                      <a:pt x="1783" y="1565"/>
                      <a:pt x="1848" y="1586"/>
                    </a:cubicBezTo>
                    <a:cubicBezTo>
                      <a:pt x="1878" y="1596"/>
                      <a:pt x="1908" y="1602"/>
                      <a:pt x="1938" y="1607"/>
                    </a:cubicBezTo>
                    <a:cubicBezTo>
                      <a:pt x="1927" y="1644"/>
                      <a:pt x="1916" y="1681"/>
                      <a:pt x="1899" y="1716"/>
                    </a:cubicBezTo>
                    <a:cubicBezTo>
                      <a:pt x="1861" y="1789"/>
                      <a:pt x="1799" y="1850"/>
                      <a:pt x="1734" y="1899"/>
                    </a:cubicBezTo>
                    <a:cubicBezTo>
                      <a:pt x="1586" y="2012"/>
                      <a:pt x="1393" y="2062"/>
                      <a:pt x="1211" y="2079"/>
                    </a:cubicBezTo>
                    <a:cubicBezTo>
                      <a:pt x="1201" y="2080"/>
                      <a:pt x="1190" y="2080"/>
                      <a:pt x="1180" y="2081"/>
                    </a:cubicBezTo>
                    <a:cubicBezTo>
                      <a:pt x="1178" y="2066"/>
                      <a:pt x="1177" y="2052"/>
                      <a:pt x="1176" y="2038"/>
                    </a:cubicBezTo>
                    <a:cubicBezTo>
                      <a:pt x="1167" y="1852"/>
                      <a:pt x="1173" y="1665"/>
                      <a:pt x="1178" y="1479"/>
                    </a:cubicBezTo>
                    <a:cubicBezTo>
                      <a:pt x="1183" y="1309"/>
                      <a:pt x="1195" y="1137"/>
                      <a:pt x="1200" y="965"/>
                    </a:cubicBezTo>
                    <a:cubicBezTo>
                      <a:pt x="1262" y="972"/>
                      <a:pt x="1326" y="981"/>
                      <a:pt x="1388" y="979"/>
                    </a:cubicBezTo>
                    <a:cubicBezTo>
                      <a:pt x="1391" y="992"/>
                      <a:pt x="1399" y="1003"/>
                      <a:pt x="1409" y="1012"/>
                    </a:cubicBezTo>
                    <a:cubicBezTo>
                      <a:pt x="1434" y="1041"/>
                      <a:pt x="1476" y="1041"/>
                      <a:pt x="1501" y="1012"/>
                    </a:cubicBezTo>
                    <a:cubicBezTo>
                      <a:pt x="1511" y="1003"/>
                      <a:pt x="1519" y="991"/>
                      <a:pt x="1522" y="978"/>
                    </a:cubicBezTo>
                    <a:cubicBezTo>
                      <a:pt x="1528" y="956"/>
                      <a:pt x="1526" y="931"/>
                      <a:pt x="1526" y="908"/>
                    </a:cubicBezTo>
                    <a:lnTo>
                      <a:pt x="1526" y="847"/>
                    </a:lnTo>
                    <a:cubicBezTo>
                      <a:pt x="1526" y="809"/>
                      <a:pt x="1493" y="776"/>
                      <a:pt x="1455" y="776"/>
                    </a:cubicBezTo>
                    <a:cubicBezTo>
                      <a:pt x="1423" y="776"/>
                      <a:pt x="1395" y="799"/>
                      <a:pt x="1387" y="828"/>
                    </a:cubicBezTo>
                    <a:cubicBezTo>
                      <a:pt x="1327" y="813"/>
                      <a:pt x="1264" y="812"/>
                      <a:pt x="1202" y="810"/>
                    </a:cubicBezTo>
                    <a:cubicBezTo>
                      <a:pt x="1202" y="735"/>
                      <a:pt x="1199" y="659"/>
                      <a:pt x="1193" y="584"/>
                    </a:cubicBezTo>
                    <a:cubicBezTo>
                      <a:pt x="1297" y="558"/>
                      <a:pt x="1391" y="480"/>
                      <a:pt x="1431" y="385"/>
                    </a:cubicBezTo>
                    <a:cubicBezTo>
                      <a:pt x="1470" y="292"/>
                      <a:pt x="1441" y="197"/>
                      <a:pt x="1375" y="124"/>
                    </a:cubicBezTo>
                    <a:cubicBezTo>
                      <a:pt x="1315" y="57"/>
                      <a:pt x="1196" y="0"/>
                      <a:pt x="1109" y="37"/>
                    </a:cubicBezTo>
                    <a:cubicBezTo>
                      <a:pt x="1109" y="37"/>
                      <a:pt x="1109" y="37"/>
                      <a:pt x="1109" y="37"/>
                    </a:cubicBezTo>
                    <a:cubicBezTo>
                      <a:pt x="988" y="48"/>
                      <a:pt x="885" y="127"/>
                      <a:pt x="860" y="255"/>
                    </a:cubicBezTo>
                    <a:cubicBezTo>
                      <a:pt x="837" y="376"/>
                      <a:pt x="900" y="516"/>
                      <a:pt x="1013" y="570"/>
                    </a:cubicBezTo>
                    <a:cubicBezTo>
                      <a:pt x="1033" y="580"/>
                      <a:pt x="1055" y="586"/>
                      <a:pt x="1077" y="590"/>
                    </a:cubicBezTo>
                    <a:cubicBezTo>
                      <a:pt x="1068" y="662"/>
                      <a:pt x="1062" y="735"/>
                      <a:pt x="1056" y="808"/>
                    </a:cubicBezTo>
                    <a:cubicBezTo>
                      <a:pt x="1001" y="808"/>
                      <a:pt x="947" y="810"/>
                      <a:pt x="892" y="813"/>
                    </a:cubicBezTo>
                    <a:cubicBezTo>
                      <a:pt x="892" y="803"/>
                      <a:pt x="891" y="793"/>
                      <a:pt x="891" y="784"/>
                    </a:cubicBezTo>
                    <a:cubicBezTo>
                      <a:pt x="896" y="691"/>
                      <a:pt x="748" y="690"/>
                      <a:pt x="747" y="784"/>
                    </a:cubicBezTo>
                    <a:cubicBezTo>
                      <a:pt x="747" y="829"/>
                      <a:pt x="742" y="876"/>
                      <a:pt x="748" y="921"/>
                    </a:cubicBezTo>
                    <a:cubicBezTo>
                      <a:pt x="756" y="983"/>
                      <a:pt x="811" y="1002"/>
                      <a:pt x="851" y="981"/>
                    </a:cubicBezTo>
                    <a:cubicBezTo>
                      <a:pt x="872" y="980"/>
                      <a:pt x="891" y="967"/>
                      <a:pt x="899" y="946"/>
                    </a:cubicBezTo>
                    <a:cubicBezTo>
                      <a:pt x="948" y="949"/>
                      <a:pt x="998" y="951"/>
                      <a:pt x="1047" y="954"/>
                    </a:cubicBezTo>
                    <a:cubicBezTo>
                      <a:pt x="1037" y="1129"/>
                      <a:pt x="1031" y="1305"/>
                      <a:pt x="1024" y="1479"/>
                    </a:cubicBezTo>
                    <a:cubicBezTo>
                      <a:pt x="1017" y="1665"/>
                      <a:pt x="1014" y="1851"/>
                      <a:pt x="1021" y="2038"/>
                    </a:cubicBezTo>
                    <a:cubicBezTo>
                      <a:pt x="1022" y="2051"/>
                      <a:pt x="1022" y="2066"/>
                      <a:pt x="1022" y="2081"/>
                    </a:cubicBezTo>
                    <a:cubicBezTo>
                      <a:pt x="722" y="2061"/>
                      <a:pt x="421" y="1927"/>
                      <a:pt x="289" y="1649"/>
                    </a:cubicBezTo>
                    <a:cubicBezTo>
                      <a:pt x="342" y="1639"/>
                      <a:pt x="422" y="1633"/>
                      <a:pt x="434" y="1569"/>
                    </a:cubicBezTo>
                    <a:cubicBezTo>
                      <a:pt x="439" y="1539"/>
                      <a:pt x="429" y="1506"/>
                      <a:pt x="402" y="1492"/>
                    </a:cubicBezTo>
                    <a:cubicBezTo>
                      <a:pt x="401" y="1485"/>
                      <a:pt x="399" y="1478"/>
                      <a:pt x="395" y="1470"/>
                    </a:cubicBezTo>
                    <a:cubicBezTo>
                      <a:pt x="338" y="1362"/>
                      <a:pt x="258" y="1263"/>
                      <a:pt x="215" y="1148"/>
                    </a:cubicBezTo>
                    <a:cubicBezTo>
                      <a:pt x="192" y="1085"/>
                      <a:pt x="111" y="1085"/>
                      <a:pt x="88" y="1148"/>
                    </a:cubicBezTo>
                    <a:cubicBezTo>
                      <a:pt x="29" y="1306"/>
                      <a:pt x="0" y="1457"/>
                      <a:pt x="39" y="1624"/>
                    </a:cubicBezTo>
                    <a:cubicBezTo>
                      <a:pt x="45" y="1653"/>
                      <a:pt x="75" y="1663"/>
                      <a:pt x="101" y="1658"/>
                    </a:cubicBezTo>
                    <a:cubicBezTo>
                      <a:pt x="125" y="1661"/>
                      <a:pt x="149" y="1661"/>
                      <a:pt x="172" y="1661"/>
                    </a:cubicBezTo>
                    <a:cubicBezTo>
                      <a:pt x="253" y="2008"/>
                      <a:pt x="572" y="2179"/>
                      <a:pt x="906" y="2228"/>
                    </a:cubicBezTo>
                    <a:cubicBezTo>
                      <a:pt x="931" y="2337"/>
                      <a:pt x="982" y="2443"/>
                      <a:pt x="1043" y="2536"/>
                    </a:cubicBezTo>
                    <a:cubicBezTo>
                      <a:pt x="1083" y="2598"/>
                      <a:pt x="1172" y="2572"/>
                      <a:pt x="1177" y="2500"/>
                    </a:cubicBezTo>
                    <a:cubicBezTo>
                      <a:pt x="1177" y="2509"/>
                      <a:pt x="1185" y="2477"/>
                      <a:pt x="1189" y="2468"/>
                    </a:cubicBezTo>
                    <a:cubicBezTo>
                      <a:pt x="1199" y="2446"/>
                      <a:pt x="1211" y="2426"/>
                      <a:pt x="1223" y="2405"/>
                    </a:cubicBezTo>
                    <a:cubicBezTo>
                      <a:pt x="1234" y="2386"/>
                      <a:pt x="1247" y="2368"/>
                      <a:pt x="1259" y="2349"/>
                    </a:cubicBezTo>
                    <a:cubicBezTo>
                      <a:pt x="1264" y="2342"/>
                      <a:pt x="1268" y="2335"/>
                      <a:pt x="1273" y="2328"/>
                    </a:cubicBezTo>
                    <a:cubicBezTo>
                      <a:pt x="1277" y="2322"/>
                      <a:pt x="1293" y="2305"/>
                      <a:pt x="1277" y="2322"/>
                    </a:cubicBezTo>
                    <a:cubicBezTo>
                      <a:pt x="1304" y="2294"/>
                      <a:pt x="1300" y="2258"/>
                      <a:pt x="1280" y="2234"/>
                    </a:cubicBezTo>
                    <a:cubicBezTo>
                      <a:pt x="1483" y="2210"/>
                      <a:pt x="1683" y="2139"/>
                      <a:pt x="1845" y="2015"/>
                    </a:cubicBezTo>
                    <a:cubicBezTo>
                      <a:pt x="1948" y="1936"/>
                      <a:pt x="2086" y="1773"/>
                      <a:pt x="2094" y="1624"/>
                    </a:cubicBezTo>
                    <a:cubicBezTo>
                      <a:pt x="2146" y="1628"/>
                      <a:pt x="2201" y="1630"/>
                      <a:pt x="2245" y="1609"/>
                    </a:cubicBezTo>
                    <a:cubicBezTo>
                      <a:pt x="2278" y="1594"/>
                      <a:pt x="2287" y="1550"/>
                      <a:pt x="2274" y="1517"/>
                    </a:cubicBezTo>
                    <a:cubicBezTo>
                      <a:pt x="2284" y="1503"/>
                      <a:pt x="2288" y="1485"/>
                      <a:pt x="2281" y="1465"/>
                    </a:cubicBezTo>
                    <a:close/>
                    <a:moveTo>
                      <a:pt x="1065" y="420"/>
                    </a:moveTo>
                    <a:cubicBezTo>
                      <a:pt x="1019" y="392"/>
                      <a:pt x="1002" y="323"/>
                      <a:pt x="1010" y="274"/>
                    </a:cubicBezTo>
                    <a:cubicBezTo>
                      <a:pt x="1021" y="207"/>
                      <a:pt x="1073" y="171"/>
                      <a:pt x="1131" y="148"/>
                    </a:cubicBezTo>
                    <a:cubicBezTo>
                      <a:pt x="1208" y="195"/>
                      <a:pt x="1340" y="234"/>
                      <a:pt x="1280" y="343"/>
                    </a:cubicBezTo>
                    <a:cubicBezTo>
                      <a:pt x="1258" y="383"/>
                      <a:pt x="1213" y="417"/>
                      <a:pt x="1165" y="430"/>
                    </a:cubicBezTo>
                    <a:cubicBezTo>
                      <a:pt x="1148" y="418"/>
                      <a:pt x="1121" y="420"/>
                      <a:pt x="1105" y="434"/>
                    </a:cubicBezTo>
                    <a:cubicBezTo>
                      <a:pt x="1091" y="432"/>
                      <a:pt x="1077" y="428"/>
                      <a:pt x="1065" y="420"/>
                    </a:cubicBezTo>
                    <a:close/>
                    <a:moveTo>
                      <a:pt x="1032" y="2241"/>
                    </a:moveTo>
                    <a:cubicBezTo>
                      <a:pt x="1034" y="2257"/>
                      <a:pt x="1037" y="2272"/>
                      <a:pt x="1040" y="2287"/>
                    </a:cubicBezTo>
                    <a:cubicBezTo>
                      <a:pt x="1029" y="2271"/>
                      <a:pt x="1019" y="2255"/>
                      <a:pt x="1010" y="2239"/>
                    </a:cubicBezTo>
                    <a:cubicBezTo>
                      <a:pt x="1017" y="2240"/>
                      <a:pt x="1025" y="2241"/>
                      <a:pt x="1032" y="2241"/>
                    </a:cubicBezTo>
                    <a:close/>
                  </a:path>
                </a:pathLst>
              </a:custGeom>
              <a:solidFill>
                <a:srgbClr val="FFFFFF"/>
              </a:solidFill>
              <a:ln>
                <a:noFill/>
              </a:ln>
            </p:spPr>
            <p:txBody>
              <a:bodyPr anchor="ctr"/>
              <a:p>
                <a:pPr algn="ctr"/>
              </a:p>
            </p:txBody>
          </p:sp>
        </p:grpSp>
        <p:sp>
          <p:nvSpPr>
            <p:cNvPr id="34" name="矩形 33"/>
            <p:cNvSpPr/>
            <p:nvPr/>
          </p:nvSpPr>
          <p:spPr>
            <a:xfrm>
              <a:off x="4553852" y="5107075"/>
              <a:ext cx="1726798" cy="246221"/>
            </a:xfrm>
            <a:prstGeom prst="rect">
              <a:avLst/>
            </a:prstGeom>
          </p:spPr>
          <p:txBody>
            <a:bodyPr wrap="none" lIns="144000" tIns="0" rIns="144000" bIns="0">
              <a:normAutofit/>
            </a:bodyPr>
            <a:p>
              <a:pPr algn="l"/>
              <a:r>
                <a:rPr lang="zh-CN" altLang="en-US" sz="1600" b="1">
                  <a:solidFill>
                    <a:schemeClr val="accent4"/>
                  </a:solidFill>
                </a:rPr>
                <a:t>安全性需求</a:t>
              </a:r>
              <a:endParaRPr lang="zh-CN" altLang="en-US" sz="1600" b="1">
                <a:solidFill>
                  <a:schemeClr val="accent4"/>
                </a:solidFill>
              </a:endParaRPr>
            </a:p>
          </p:txBody>
        </p:sp>
        <p:sp>
          <p:nvSpPr>
            <p:cNvPr id="35" name="矩形 34"/>
            <p:cNvSpPr/>
            <p:nvPr/>
          </p:nvSpPr>
          <p:spPr>
            <a:xfrm>
              <a:off x="4554130" y="5455811"/>
              <a:ext cx="4725667" cy="507736"/>
            </a:xfrm>
            <a:prstGeom prst="rect">
              <a:avLst/>
            </a:prstGeom>
          </p:spPr>
          <p:txBody>
            <a:bodyPr wrap="square" lIns="144000" tIns="0" rIns="144000" bIns="0">
              <a:noAutofit/>
            </a:bodyPr>
            <a:p>
              <a:pPr>
                <a:lnSpc>
                  <a:spcPct val="120000"/>
                </a:lnSpc>
              </a:pPr>
              <a:r>
                <a:rPr lang="en-US" altLang="zh-CN" sz="1300"/>
                <a:t>1</a:t>
              </a:r>
              <a:r>
                <a:rPr lang="zh-CN" altLang="en-US" sz="1300"/>
                <a:t>、文件不共享。不同账号的用户不能互相访问上传的音频文件；</a:t>
              </a:r>
              <a:endParaRPr lang="zh-CN" altLang="en-US" sz="1300"/>
            </a:p>
            <a:p>
              <a:pPr>
                <a:lnSpc>
                  <a:spcPct val="120000"/>
                </a:lnSpc>
              </a:pPr>
              <a:r>
                <a:rPr lang="en-US" altLang="zh-CN" sz="1300"/>
                <a:t>2</a:t>
              </a:r>
              <a:r>
                <a:rPr lang="zh-CN" altLang="en-US" sz="1300"/>
                <a:t>、桌面端的用户安全性较高，文件在本地实时转化时不能泄露，文件上传到服务器加密后应直接返回到本地，不能保存到其他地方。</a:t>
              </a:r>
              <a:endParaRPr lang="zh-CN" altLang="en-US" sz="1300"/>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3000">
        <p15:prstTrans prst="peelOff"/>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1000"/>
                                        <p:tgtEl>
                                          <p:spTgt spid="31"/>
                                        </p:tgtEl>
                                      </p:cBhvr>
                                    </p:animEffect>
                                    <p:anim calcmode="lin" valueType="num">
                                      <p:cBhvr>
                                        <p:cTn id="14" dur="1000" fill="hold"/>
                                        <p:tgtEl>
                                          <p:spTgt spid="31"/>
                                        </p:tgtEl>
                                        <p:attrNameLst>
                                          <p:attrName>ppt_x</p:attrName>
                                        </p:attrNameLst>
                                      </p:cBhvr>
                                      <p:tavLst>
                                        <p:tav tm="0">
                                          <p:val>
                                            <p:strVal val="#ppt_x"/>
                                          </p:val>
                                        </p:tav>
                                        <p:tav tm="100000">
                                          <p:val>
                                            <p:strVal val="#ppt_x"/>
                                          </p:val>
                                        </p:tav>
                                      </p:tavLst>
                                    </p:anim>
                                    <p:anim calcmode="lin" valueType="num">
                                      <p:cBhvr>
                                        <p:cTn id="15"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heel(1)">
                                      <p:cBhvr>
                                        <p:cTn id="20" dur="2000"/>
                                        <p:tgtEl>
                                          <p:spTgt spid="6"/>
                                        </p:tgtEl>
                                      </p:cBhvr>
                                    </p:animEffect>
                                  </p:childTnLst>
                                </p:cTn>
                              </p:par>
                              <p:par>
                                <p:cTn id="21" presetID="21" presetClass="entr" presetSubtype="1"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heel(1)">
                                      <p:cBhvr>
                                        <p:cTn id="23" dur="2000"/>
                                        <p:tgtEl>
                                          <p:spTgt spid="7"/>
                                        </p:tgtEl>
                                      </p:cBhvr>
                                    </p:animEffect>
                                  </p:childTnLst>
                                </p:cTn>
                              </p:par>
                              <p:par>
                                <p:cTn id="24" presetID="21" presetClass="entr" presetSubtype="1"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heel(1)">
                                      <p:cBhvr>
                                        <p:cTn id="26" dur="2000"/>
                                        <p:tgtEl>
                                          <p:spTgt spid="8"/>
                                        </p:tgtEl>
                                      </p:cBhvr>
                                    </p:animEffect>
                                  </p:childTnLst>
                                </p:cTn>
                              </p:par>
                              <p:par>
                                <p:cTn id="27" presetID="21" presetClass="entr" presetSubtype="1"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heel(1)">
                                      <p:cBhvr>
                                        <p:cTn id="29" dur="2000"/>
                                        <p:tgtEl>
                                          <p:spTgt spid="9"/>
                                        </p:tgtEl>
                                      </p:cBhvr>
                                    </p:animEffect>
                                  </p:childTnLst>
                                </p:cTn>
                              </p:par>
                              <p:par>
                                <p:cTn id="30" presetID="21" presetClass="entr" presetSubtype="1" fill="hold" nodeType="with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wheel(1)">
                                      <p:cBhvr>
                                        <p:cTn id="3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95052" y="2580774"/>
            <a:ext cx="3112033" cy="1753235"/>
          </a:xfrm>
          <a:prstGeom prst="rect">
            <a:avLst/>
          </a:prstGeom>
          <a:noFill/>
        </p:spPr>
        <p:txBody>
          <a:bodyPr wrap="square" rtlCol="0">
            <a:spAutoFit/>
          </a:bodyPr>
          <a:lstStyle/>
          <a:p>
            <a:pPr algn="ctr"/>
            <a:r>
              <a:rPr lang="zh-CN" altLang="en-US" sz="5400" b="1" dirty="0" smtClean="0">
                <a:solidFill>
                  <a:schemeClr val="bg1"/>
                </a:solidFill>
                <a:cs typeface="+mn-ea"/>
                <a:sym typeface="+mn-lt"/>
              </a:rPr>
              <a:t>心得体会</a:t>
            </a:r>
            <a:endParaRPr lang="en-US" altLang="zh-CN" sz="5400" b="1" dirty="0" smtClean="0">
              <a:solidFill>
                <a:schemeClr val="bg1"/>
              </a:solidFill>
              <a:cs typeface="+mn-ea"/>
              <a:sym typeface="+mn-lt"/>
            </a:endParaRPr>
          </a:p>
          <a:p>
            <a:pPr algn="ctr"/>
            <a:r>
              <a:rPr lang="en-US" altLang="zh-CN" sz="5400" b="1" dirty="0" smtClean="0">
                <a:solidFill>
                  <a:schemeClr val="bg1"/>
                </a:solidFill>
                <a:cs typeface="+mn-ea"/>
                <a:sym typeface="+mn-lt"/>
              </a:rPr>
              <a:t>PART04</a:t>
            </a:r>
            <a:endParaRPr lang="zh-CN" altLang="en-US" sz="5400" b="1" dirty="0">
              <a:solidFill>
                <a:schemeClr val="bg1"/>
              </a:solidFill>
              <a:cs typeface="+mn-ea"/>
              <a:sym typeface="+mn-lt"/>
            </a:endParaRPr>
          </a:p>
        </p:txBody>
      </p:sp>
      <p:grpSp>
        <p:nvGrpSpPr>
          <p:cNvPr id="11" name="组合 10"/>
          <p:cNvGrpSpPr/>
          <p:nvPr/>
        </p:nvGrpSpPr>
        <p:grpSpPr>
          <a:xfrm>
            <a:off x="660359" y="704123"/>
            <a:ext cx="11049041" cy="5655467"/>
            <a:chOff x="660359" y="704123"/>
            <a:chExt cx="11049041" cy="5655467"/>
          </a:xfrm>
        </p:grpSpPr>
        <p:sp>
          <p:nvSpPr>
            <p:cNvPr id="3" name="addition-symbol_2654"/>
            <p:cNvSpPr>
              <a:spLocks noChangeAspect="1"/>
            </p:cNvSpPr>
            <p:nvPr/>
          </p:nvSpPr>
          <p:spPr bwMode="auto">
            <a:xfrm>
              <a:off x="2235158" y="1918243"/>
              <a:ext cx="546141" cy="545093"/>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4" name="addition-symbol_2654"/>
            <p:cNvSpPr>
              <a:spLocks noChangeAspect="1"/>
            </p:cNvSpPr>
            <p:nvPr/>
          </p:nvSpPr>
          <p:spPr bwMode="auto">
            <a:xfrm>
              <a:off x="9093159" y="704123"/>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5" name="addition-symbol_2654"/>
            <p:cNvSpPr>
              <a:spLocks noChangeAspect="1"/>
            </p:cNvSpPr>
            <p:nvPr/>
          </p:nvSpPr>
          <p:spPr bwMode="auto">
            <a:xfrm>
              <a:off x="9677359" y="3451858"/>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6" name="addition-symbol_2654"/>
            <p:cNvSpPr>
              <a:spLocks noChangeAspect="1"/>
            </p:cNvSpPr>
            <p:nvPr/>
          </p:nvSpPr>
          <p:spPr bwMode="auto">
            <a:xfrm>
              <a:off x="8089859" y="4645658"/>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7" name="addition-symbol_2654"/>
            <p:cNvSpPr>
              <a:spLocks noChangeAspect="1"/>
            </p:cNvSpPr>
            <p:nvPr/>
          </p:nvSpPr>
          <p:spPr bwMode="auto">
            <a:xfrm>
              <a:off x="5151079" y="6022752"/>
              <a:ext cx="320658" cy="320042"/>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8" name="addition-symbol_2654"/>
            <p:cNvSpPr>
              <a:spLocks noChangeAspect="1"/>
            </p:cNvSpPr>
            <p:nvPr/>
          </p:nvSpPr>
          <p:spPr bwMode="auto">
            <a:xfrm>
              <a:off x="3497230" y="962659"/>
              <a:ext cx="320658" cy="320042"/>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9" name="addition-symbol_2654"/>
            <p:cNvSpPr>
              <a:spLocks noChangeAspect="1"/>
            </p:cNvSpPr>
            <p:nvPr/>
          </p:nvSpPr>
          <p:spPr bwMode="auto">
            <a:xfrm>
              <a:off x="660359" y="4335100"/>
              <a:ext cx="317541" cy="316931"/>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10" name="addition-symbol_2654"/>
            <p:cNvSpPr>
              <a:spLocks noChangeAspect="1"/>
            </p:cNvSpPr>
            <p:nvPr/>
          </p:nvSpPr>
          <p:spPr bwMode="auto">
            <a:xfrm>
              <a:off x="11391859" y="6042659"/>
              <a:ext cx="317541" cy="316931"/>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gr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r="66848"/>
          <a:stretch>
            <a:fillRect/>
          </a:stretch>
        </p:blipFill>
        <p:spPr>
          <a:xfrm>
            <a:off x="-48581" y="-61697"/>
            <a:ext cx="3528381" cy="7097497"/>
          </a:xfrm>
          <a:prstGeom prst="rect">
            <a:avLst/>
          </a:prstGeom>
        </p:spPr>
      </p:pic>
      <p:grpSp>
        <p:nvGrpSpPr>
          <p:cNvPr id="4" name="Group 1"/>
          <p:cNvGrpSpPr/>
          <p:nvPr/>
        </p:nvGrpSpPr>
        <p:grpSpPr>
          <a:xfrm>
            <a:off x="4249757" y="1928563"/>
            <a:ext cx="1684912" cy="3456384"/>
            <a:chOff x="4151784" y="1808820"/>
            <a:chExt cx="2808312" cy="3456384"/>
          </a:xfrm>
        </p:grpSpPr>
        <p:cxnSp>
          <p:nvCxnSpPr>
            <p:cNvPr id="41" name="Straight Connector 26"/>
            <p:cNvCxnSpPr/>
            <p:nvPr/>
          </p:nvCxnSpPr>
          <p:spPr>
            <a:xfrm>
              <a:off x="5123892" y="2970533"/>
              <a:ext cx="1836204"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2" name="Straight Connector 27"/>
            <p:cNvCxnSpPr/>
            <p:nvPr/>
          </p:nvCxnSpPr>
          <p:spPr>
            <a:xfrm>
              <a:off x="5123892" y="4149080"/>
              <a:ext cx="1836204"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3" name="Straight Connector 28"/>
            <p:cNvCxnSpPr/>
            <p:nvPr/>
          </p:nvCxnSpPr>
          <p:spPr>
            <a:xfrm>
              <a:off x="4151784" y="5265204"/>
              <a:ext cx="2808312"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4" name="Straight Connector 29"/>
            <p:cNvCxnSpPr/>
            <p:nvPr/>
          </p:nvCxnSpPr>
          <p:spPr>
            <a:xfrm>
              <a:off x="4151784" y="1808820"/>
              <a:ext cx="2808312" cy="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组合 44"/>
          <p:cNvGrpSpPr/>
          <p:nvPr/>
        </p:nvGrpSpPr>
        <p:grpSpPr>
          <a:xfrm>
            <a:off x="1477447" y="1640530"/>
            <a:ext cx="3996445" cy="3996445"/>
            <a:chOff x="1477447" y="1640530"/>
            <a:chExt cx="3996445" cy="3996445"/>
          </a:xfrm>
        </p:grpSpPr>
        <p:sp>
          <p:nvSpPr>
            <p:cNvPr id="5" name="Circle: Hollow 24"/>
            <p:cNvSpPr/>
            <p:nvPr/>
          </p:nvSpPr>
          <p:spPr bwMode="auto">
            <a:xfrm>
              <a:off x="1477447" y="1640530"/>
              <a:ext cx="3996445" cy="3996445"/>
            </a:xfrm>
            <a:prstGeom prst="donut">
              <a:avLst>
                <a:gd name="adj" fmla="val 20463"/>
              </a:avLst>
            </a:prstGeom>
            <a:solidFill>
              <a:schemeClr val="bg1">
                <a:lumMod val="85000"/>
              </a:schemeClr>
            </a:solidFill>
            <a:ln w="19050">
              <a:noFill/>
              <a:round/>
            </a:ln>
          </p:spPr>
          <p:txBody>
            <a:bodyPr anchor="ctr"/>
            <a:lstStyle/>
            <a:p>
              <a:pPr algn="ctr"/>
            </a:p>
          </p:txBody>
        </p:sp>
        <p:sp>
          <p:nvSpPr>
            <p:cNvPr id="6" name="Freeform: Shape 4"/>
            <p:cNvSpPr/>
            <p:nvPr/>
          </p:nvSpPr>
          <p:spPr bwMode="auto">
            <a:xfrm>
              <a:off x="1477447" y="1640531"/>
              <a:ext cx="1998222" cy="3996444"/>
            </a:xfrm>
            <a:custGeom>
              <a:avLst/>
              <a:gdLst>
                <a:gd name="connsiteX0" fmla="*/ 1998222 w 1998222"/>
                <a:gd name="connsiteY0" fmla="*/ 0 h 3996444"/>
                <a:gd name="connsiteX1" fmla="*/ 1998222 w 1998222"/>
                <a:gd name="connsiteY1" fmla="*/ 567495 h 3996444"/>
                <a:gd name="connsiteX2" fmla="*/ 567495 w 1998222"/>
                <a:gd name="connsiteY2" fmla="*/ 1998222 h 3996444"/>
                <a:gd name="connsiteX3" fmla="*/ 1998222 w 1998222"/>
                <a:gd name="connsiteY3" fmla="*/ 3428949 h 3996444"/>
                <a:gd name="connsiteX4" fmla="*/ 1998222 w 1998222"/>
                <a:gd name="connsiteY4" fmla="*/ 3996444 h 3996444"/>
                <a:gd name="connsiteX5" fmla="*/ 0 w 1998222"/>
                <a:gd name="connsiteY5" fmla="*/ 1998222 h 3996444"/>
                <a:gd name="connsiteX6" fmla="*/ 1998222 w 1998222"/>
                <a:gd name="connsiteY6" fmla="*/ 0 h 3996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98222" h="3996444">
                  <a:moveTo>
                    <a:pt x="1998222" y="0"/>
                  </a:moveTo>
                  <a:lnTo>
                    <a:pt x="1998222" y="567495"/>
                  </a:lnTo>
                  <a:cubicBezTo>
                    <a:pt x="1208053" y="567495"/>
                    <a:pt x="567495" y="1208053"/>
                    <a:pt x="567495" y="1998222"/>
                  </a:cubicBezTo>
                  <a:cubicBezTo>
                    <a:pt x="567495" y="2788391"/>
                    <a:pt x="1208053" y="3428949"/>
                    <a:pt x="1998222" y="3428949"/>
                  </a:cubicBezTo>
                  <a:lnTo>
                    <a:pt x="1998222" y="3996444"/>
                  </a:lnTo>
                  <a:cubicBezTo>
                    <a:pt x="894634" y="3996444"/>
                    <a:pt x="0" y="3101810"/>
                    <a:pt x="0" y="1998222"/>
                  </a:cubicBezTo>
                  <a:cubicBezTo>
                    <a:pt x="0" y="894634"/>
                    <a:pt x="894634" y="0"/>
                    <a:pt x="1998222" y="0"/>
                  </a:cubicBezTo>
                  <a:close/>
                </a:path>
              </a:pathLst>
            </a:custGeom>
            <a:solidFill>
              <a:schemeClr val="bg1">
                <a:lumMod val="95000"/>
              </a:schemeClr>
            </a:solidFill>
            <a:ln w="19050">
              <a:noFill/>
              <a:round/>
            </a:ln>
          </p:spPr>
          <p:txBody>
            <a:bodyPr anchor="ctr"/>
            <a:lstStyle/>
            <a:p>
              <a:pPr algn="ctr"/>
            </a:p>
          </p:txBody>
        </p:sp>
        <p:sp>
          <p:nvSpPr>
            <p:cNvPr id="7" name="Freeform: Shape 21"/>
            <p:cNvSpPr/>
            <p:nvPr/>
          </p:nvSpPr>
          <p:spPr bwMode="auto">
            <a:xfrm>
              <a:off x="4487347" y="3638753"/>
              <a:ext cx="986545" cy="1412956"/>
            </a:xfrm>
            <a:custGeom>
              <a:avLst/>
              <a:gdLst>
                <a:gd name="connsiteX0" fmla="*/ 419050 w 986545"/>
                <a:gd name="connsiteY0" fmla="*/ 0 h 1412956"/>
                <a:gd name="connsiteX1" fmla="*/ 986545 w 986545"/>
                <a:gd name="connsiteY1" fmla="*/ 0 h 1412956"/>
                <a:gd name="connsiteX2" fmla="*/ 401279 w 986545"/>
                <a:gd name="connsiteY2" fmla="*/ 1412956 h 1412956"/>
                <a:gd name="connsiteX3" fmla="*/ 0 w 986545"/>
                <a:gd name="connsiteY3" fmla="*/ 1011677 h 1412956"/>
                <a:gd name="connsiteX4" fmla="*/ 419050 w 986545"/>
                <a:gd name="connsiteY4" fmla="*/ 0 h 1412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545" h="1412956">
                  <a:moveTo>
                    <a:pt x="419050" y="0"/>
                  </a:moveTo>
                  <a:lnTo>
                    <a:pt x="986545" y="0"/>
                  </a:lnTo>
                  <a:cubicBezTo>
                    <a:pt x="986545" y="551794"/>
                    <a:pt x="762887" y="1051350"/>
                    <a:pt x="401279" y="1412956"/>
                  </a:cubicBezTo>
                  <a:lnTo>
                    <a:pt x="0" y="1011677"/>
                  </a:lnTo>
                  <a:cubicBezTo>
                    <a:pt x="258911" y="752766"/>
                    <a:pt x="419050" y="395085"/>
                    <a:pt x="419050" y="0"/>
                  </a:cubicBezTo>
                  <a:close/>
                </a:path>
              </a:pathLst>
            </a:custGeom>
            <a:blipFill dpi="0" rotWithShape="1">
              <a:blip r:embed="rId3"/>
              <a:srcRect/>
              <a:tile tx="0" ty="0" sx="50000" sy="50000" flip="none" algn="tl"/>
            </a:blipFill>
            <a:ln w="3175">
              <a:solidFill>
                <a:schemeClr val="bg1"/>
              </a:solidFill>
              <a:round/>
            </a:ln>
          </p:spPr>
          <p:txBody>
            <a:bodyPr anchor="ctr"/>
            <a:lstStyle/>
            <a:p>
              <a:pPr algn="ctr"/>
            </a:p>
          </p:txBody>
        </p:sp>
        <p:sp>
          <p:nvSpPr>
            <p:cNvPr id="8" name="Freeform: Shape 19"/>
            <p:cNvSpPr/>
            <p:nvPr/>
          </p:nvSpPr>
          <p:spPr bwMode="auto">
            <a:xfrm flipH="1">
              <a:off x="4487819" y="2226317"/>
              <a:ext cx="986073" cy="1412436"/>
            </a:xfrm>
            <a:custGeom>
              <a:avLst/>
              <a:gdLst>
                <a:gd name="connsiteX0" fmla="*/ 584794 w 986073"/>
                <a:gd name="connsiteY0" fmla="*/ 0 h 1412436"/>
                <a:gd name="connsiteX1" fmla="*/ 456297 w 986073"/>
                <a:gd name="connsiteY1" fmla="*/ 141381 h 1412436"/>
                <a:gd name="connsiteX2" fmla="*/ 0 w 986073"/>
                <a:gd name="connsiteY2" fmla="*/ 1412436 h 1412436"/>
                <a:gd name="connsiteX3" fmla="*/ 567495 w 986073"/>
                <a:gd name="connsiteY3" fmla="*/ 1412436 h 1412436"/>
                <a:gd name="connsiteX4" fmla="*/ 894203 w 986073"/>
                <a:gd name="connsiteY4" fmla="*/ 502361 h 1412436"/>
                <a:gd name="connsiteX5" fmla="*/ 986073 w 986073"/>
                <a:gd name="connsiteY5" fmla="*/ 401279 h 1412436"/>
                <a:gd name="connsiteX6" fmla="*/ 584794 w 986073"/>
                <a:gd name="connsiteY6" fmla="*/ 0 h 141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6073" h="1412436">
                  <a:moveTo>
                    <a:pt x="584794" y="0"/>
                  </a:moveTo>
                  <a:lnTo>
                    <a:pt x="456297" y="141381"/>
                  </a:lnTo>
                  <a:cubicBezTo>
                    <a:pt x="171239" y="486792"/>
                    <a:pt x="0" y="929616"/>
                    <a:pt x="0" y="1412436"/>
                  </a:cubicBezTo>
                  <a:lnTo>
                    <a:pt x="567495" y="1412436"/>
                  </a:lnTo>
                  <a:cubicBezTo>
                    <a:pt x="567495" y="1066737"/>
                    <a:pt x="690102" y="749675"/>
                    <a:pt x="894203" y="502361"/>
                  </a:cubicBezTo>
                  <a:lnTo>
                    <a:pt x="986073" y="401279"/>
                  </a:lnTo>
                  <a:lnTo>
                    <a:pt x="584794" y="0"/>
                  </a:lnTo>
                  <a:close/>
                </a:path>
              </a:pathLst>
            </a:custGeom>
            <a:blipFill dpi="0" rotWithShape="1">
              <a:blip r:embed="rId3"/>
              <a:srcRect/>
              <a:stretch>
                <a:fillRect/>
              </a:stretch>
            </a:blipFill>
            <a:ln w="3175">
              <a:solidFill>
                <a:schemeClr val="bg1"/>
              </a:solidFill>
              <a:round/>
            </a:ln>
          </p:spPr>
          <p:txBody>
            <a:bodyPr anchor="ctr"/>
            <a:lstStyle/>
            <a:p>
              <a:pPr algn="ctr"/>
            </a:p>
          </p:txBody>
        </p:sp>
        <p:sp>
          <p:nvSpPr>
            <p:cNvPr id="9" name="Freeform: Shape 17"/>
            <p:cNvSpPr/>
            <p:nvPr/>
          </p:nvSpPr>
          <p:spPr bwMode="auto">
            <a:xfrm flipH="1">
              <a:off x="3475669" y="1640532"/>
              <a:ext cx="1413428" cy="987065"/>
            </a:xfrm>
            <a:custGeom>
              <a:avLst/>
              <a:gdLst>
                <a:gd name="connsiteX0" fmla="*/ 1413428 w 1413428"/>
                <a:gd name="connsiteY0" fmla="*/ 0 h 987065"/>
                <a:gd name="connsiteX1" fmla="*/ 472 w 1413428"/>
                <a:gd name="connsiteY1" fmla="*/ 585266 h 987065"/>
                <a:gd name="connsiteX2" fmla="*/ 0 w 1413428"/>
                <a:gd name="connsiteY2" fmla="*/ 585786 h 987065"/>
                <a:gd name="connsiteX3" fmla="*/ 401279 w 1413428"/>
                <a:gd name="connsiteY3" fmla="*/ 987065 h 987065"/>
                <a:gd name="connsiteX4" fmla="*/ 401751 w 1413428"/>
                <a:gd name="connsiteY4" fmla="*/ 986545 h 987065"/>
                <a:gd name="connsiteX5" fmla="*/ 1413428 w 1413428"/>
                <a:gd name="connsiteY5" fmla="*/ 567495 h 987065"/>
                <a:gd name="connsiteX6" fmla="*/ 1413428 w 1413428"/>
                <a:gd name="connsiteY6" fmla="*/ 0 h 987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3428" h="987065">
                  <a:moveTo>
                    <a:pt x="1413428" y="0"/>
                  </a:moveTo>
                  <a:cubicBezTo>
                    <a:pt x="861634" y="0"/>
                    <a:pt x="362079" y="223659"/>
                    <a:pt x="472" y="585266"/>
                  </a:cubicBezTo>
                  <a:lnTo>
                    <a:pt x="0" y="585786"/>
                  </a:lnTo>
                  <a:lnTo>
                    <a:pt x="401279" y="987065"/>
                  </a:lnTo>
                  <a:lnTo>
                    <a:pt x="401751" y="986545"/>
                  </a:lnTo>
                  <a:cubicBezTo>
                    <a:pt x="660662" y="727635"/>
                    <a:pt x="1018344" y="567495"/>
                    <a:pt x="1413428" y="567495"/>
                  </a:cubicBezTo>
                  <a:lnTo>
                    <a:pt x="1413428" y="0"/>
                  </a:lnTo>
                  <a:close/>
                </a:path>
              </a:pathLst>
            </a:custGeom>
            <a:blipFill dpi="0" rotWithShape="1">
              <a:blip r:embed="rId3"/>
              <a:srcRect/>
              <a:tile tx="0" ty="0" sx="50000" sy="50000" flip="none" algn="tl"/>
            </a:blipFill>
            <a:ln w="3175">
              <a:solidFill>
                <a:schemeClr val="bg1"/>
              </a:solidFill>
              <a:round/>
            </a:ln>
          </p:spPr>
          <p:txBody>
            <a:bodyPr anchor="ctr"/>
            <a:lstStyle/>
            <a:p>
              <a:pPr algn="ctr"/>
            </a:p>
          </p:txBody>
        </p:sp>
        <p:sp>
          <p:nvSpPr>
            <p:cNvPr id="10" name="Freeform: Shape 23"/>
            <p:cNvSpPr/>
            <p:nvPr/>
          </p:nvSpPr>
          <p:spPr bwMode="auto">
            <a:xfrm flipH="1" flipV="1">
              <a:off x="3475669" y="4649910"/>
              <a:ext cx="1413428" cy="987065"/>
            </a:xfrm>
            <a:custGeom>
              <a:avLst/>
              <a:gdLst>
                <a:gd name="connsiteX0" fmla="*/ 1413428 w 1413428"/>
                <a:gd name="connsiteY0" fmla="*/ 0 h 987065"/>
                <a:gd name="connsiteX1" fmla="*/ 472 w 1413428"/>
                <a:gd name="connsiteY1" fmla="*/ 585266 h 987065"/>
                <a:gd name="connsiteX2" fmla="*/ 0 w 1413428"/>
                <a:gd name="connsiteY2" fmla="*/ 585786 h 987065"/>
                <a:gd name="connsiteX3" fmla="*/ 401279 w 1413428"/>
                <a:gd name="connsiteY3" fmla="*/ 987065 h 987065"/>
                <a:gd name="connsiteX4" fmla="*/ 401751 w 1413428"/>
                <a:gd name="connsiteY4" fmla="*/ 986545 h 987065"/>
                <a:gd name="connsiteX5" fmla="*/ 1413428 w 1413428"/>
                <a:gd name="connsiteY5" fmla="*/ 567495 h 987065"/>
                <a:gd name="connsiteX6" fmla="*/ 1413428 w 1413428"/>
                <a:gd name="connsiteY6" fmla="*/ 0 h 987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3428" h="987065">
                  <a:moveTo>
                    <a:pt x="1413428" y="0"/>
                  </a:moveTo>
                  <a:cubicBezTo>
                    <a:pt x="861634" y="0"/>
                    <a:pt x="362079" y="223659"/>
                    <a:pt x="472" y="585266"/>
                  </a:cubicBezTo>
                  <a:lnTo>
                    <a:pt x="0" y="585786"/>
                  </a:lnTo>
                  <a:lnTo>
                    <a:pt x="401279" y="987065"/>
                  </a:lnTo>
                  <a:lnTo>
                    <a:pt x="401751" y="986545"/>
                  </a:lnTo>
                  <a:cubicBezTo>
                    <a:pt x="660662" y="727635"/>
                    <a:pt x="1018344" y="567495"/>
                    <a:pt x="1413428" y="567495"/>
                  </a:cubicBezTo>
                  <a:lnTo>
                    <a:pt x="1413428" y="0"/>
                  </a:lnTo>
                  <a:close/>
                </a:path>
              </a:pathLst>
            </a:custGeom>
            <a:blipFill dpi="0" rotWithShape="1">
              <a:blip r:embed="rId3"/>
              <a:srcRect/>
              <a:stretch>
                <a:fillRect/>
              </a:stretch>
            </a:blipFill>
            <a:ln w="3175">
              <a:solidFill>
                <a:schemeClr val="bg1"/>
              </a:solidFill>
              <a:round/>
            </a:ln>
          </p:spPr>
          <p:txBody>
            <a:bodyPr anchor="ctr"/>
            <a:lstStyle/>
            <a:p>
              <a:pPr algn="ctr"/>
            </a:p>
          </p:txBody>
        </p:sp>
        <p:sp>
          <p:nvSpPr>
            <p:cNvPr id="11" name="Rectangle 39"/>
            <p:cNvSpPr/>
            <p:nvPr/>
          </p:nvSpPr>
          <p:spPr>
            <a:xfrm>
              <a:off x="2401719" y="3069365"/>
              <a:ext cx="2147900" cy="1138773"/>
            </a:xfrm>
            <a:prstGeom prst="rect">
              <a:avLst/>
            </a:prstGeom>
            <a:noFill/>
            <a:ln>
              <a:noFill/>
            </a:ln>
          </p:spPr>
          <p:txBody>
            <a:bodyPr wrap="square">
              <a:normAutofit/>
            </a:bodyPr>
            <a:lstStyle/>
            <a:p>
              <a:pPr algn="ctr"/>
              <a:r>
                <a:rPr lang="zh-CN" altLang="en-US" sz="4800" b="1" dirty="0">
                  <a:solidFill>
                    <a:schemeClr val="bg1"/>
                  </a:solidFill>
                </a:rPr>
                <a:t>目</a:t>
              </a:r>
              <a:r>
                <a:rPr lang="zh-CN" altLang="en-US" sz="4800" b="1" dirty="0">
                  <a:solidFill>
                    <a:schemeClr val="accent2"/>
                  </a:solidFill>
                </a:rPr>
                <a:t>录</a:t>
              </a:r>
              <a:br>
                <a:rPr lang="zh-CN" altLang="en-US" sz="4800" b="1" dirty="0">
                  <a:solidFill>
                    <a:schemeClr val="accent2"/>
                  </a:solidFill>
                </a:rPr>
              </a:br>
              <a:r>
                <a:rPr lang="en-US" altLang="zh-CN" b="1" dirty="0">
                  <a:solidFill>
                    <a:schemeClr val="bg1"/>
                  </a:solidFill>
                </a:rPr>
                <a:t>CON</a:t>
              </a:r>
              <a:r>
                <a:rPr lang="en-US" altLang="zh-CN" b="1" dirty="0">
                  <a:solidFill>
                    <a:schemeClr val="accent2"/>
                  </a:solidFill>
                </a:rPr>
                <a:t>TENT</a:t>
              </a:r>
              <a:endParaRPr lang="en-US" altLang="zh-CN" b="1" dirty="0">
                <a:solidFill>
                  <a:schemeClr val="accent2"/>
                </a:solidFill>
              </a:endParaRPr>
            </a:p>
          </p:txBody>
        </p:sp>
      </p:grpSp>
      <p:grpSp>
        <p:nvGrpSpPr>
          <p:cNvPr id="12" name="Group 20"/>
          <p:cNvGrpSpPr/>
          <p:nvPr/>
        </p:nvGrpSpPr>
        <p:grpSpPr>
          <a:xfrm>
            <a:off x="6049955" y="1681085"/>
            <a:ext cx="1896424" cy="4015137"/>
            <a:chOff x="6023992" y="1756742"/>
            <a:chExt cx="1432791" cy="3033527"/>
          </a:xfrm>
        </p:grpSpPr>
        <p:grpSp>
          <p:nvGrpSpPr>
            <p:cNvPr id="13" name="Group 22"/>
            <p:cNvGrpSpPr/>
            <p:nvPr/>
          </p:nvGrpSpPr>
          <p:grpSpPr>
            <a:xfrm>
              <a:off x="6023992" y="1756742"/>
              <a:ext cx="1432791" cy="399214"/>
              <a:chOff x="5403632" y="2028913"/>
              <a:chExt cx="1432791" cy="399214"/>
            </a:xfrm>
          </p:grpSpPr>
          <p:grpSp>
            <p:nvGrpSpPr>
              <p:cNvPr id="35" name="Group 59"/>
              <p:cNvGrpSpPr/>
              <p:nvPr/>
            </p:nvGrpSpPr>
            <p:grpSpPr>
              <a:xfrm>
                <a:off x="5403632" y="2028913"/>
                <a:ext cx="399214" cy="399214"/>
                <a:chOff x="0" y="0"/>
                <a:chExt cx="767929" cy="767929"/>
              </a:xfrm>
            </p:grpSpPr>
            <p:sp>
              <p:nvSpPr>
                <p:cNvPr id="39" name="Freeform: Shape 63"/>
                <p:cNvSpPr/>
                <p:nvPr/>
              </p:nvSpPr>
              <p:spPr>
                <a:xfrm>
                  <a:off x="0" y="0"/>
                  <a:ext cx="767929" cy="7679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dpi="0" rotWithShape="1">
                  <a:blip r:embed="rId3"/>
                  <a:srcRect/>
                  <a:tile tx="0" ty="0" sx="50000" sy="50000" flip="none" algn="tl"/>
                </a:blipFill>
                <a:ln w="12700" cap="flat">
                  <a:noFill/>
                  <a:miter lim="400000"/>
                </a:ln>
                <a:effectLst/>
              </p:spPr>
              <p:txBody>
                <a:bodyPr anchor="ctr"/>
                <a:lstStyle/>
                <a:p>
                  <a:pPr algn="ctr"/>
                </a:p>
              </p:txBody>
            </p:sp>
            <p:sp>
              <p:nvSpPr>
                <p:cNvPr id="40" name="Freeform: Shape 64"/>
                <p:cNvSpPr/>
                <p:nvPr/>
              </p:nvSpPr>
              <p:spPr>
                <a:xfrm>
                  <a:off x="234638" y="227334"/>
                  <a:ext cx="298653" cy="31326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p>
              </p:txBody>
            </p:sp>
          </p:grpSp>
          <p:sp>
            <p:nvSpPr>
              <p:cNvPr id="37" name="Rectangle 61"/>
              <p:cNvSpPr/>
              <p:nvPr/>
            </p:nvSpPr>
            <p:spPr>
              <a:xfrm>
                <a:off x="5802845" y="2134472"/>
                <a:ext cx="1033578" cy="162773"/>
              </a:xfrm>
              <a:prstGeom prst="rect">
                <a:avLst/>
              </a:prstGeom>
            </p:spPr>
            <p:txBody>
              <a:bodyPr wrap="none" lIns="144000" tIns="0" rIns="144000" bIns="0" anchor="ctr">
                <a:noAutofit/>
              </a:bodyPr>
              <a:lstStyle/>
              <a:p>
                <a:r>
                  <a:rPr lang="zh-CN" altLang="en-US" sz="2000" b="1" dirty="0">
                    <a:solidFill>
                      <a:schemeClr val="accent1"/>
                    </a:solidFill>
                  </a:rPr>
                  <a:t>项目介绍</a:t>
                </a:r>
                <a:endParaRPr lang="zh-CN" altLang="en-US" sz="2000" b="1" dirty="0">
                  <a:solidFill>
                    <a:schemeClr val="accent1"/>
                  </a:solidFill>
                </a:endParaRPr>
              </a:p>
            </p:txBody>
          </p:sp>
        </p:grpSp>
        <p:grpSp>
          <p:nvGrpSpPr>
            <p:cNvPr id="14" name="Group 25"/>
            <p:cNvGrpSpPr/>
            <p:nvPr/>
          </p:nvGrpSpPr>
          <p:grpSpPr>
            <a:xfrm>
              <a:off x="6023992" y="2692906"/>
              <a:ext cx="1432785" cy="399214"/>
              <a:chOff x="5403632" y="3066578"/>
              <a:chExt cx="1432785" cy="399214"/>
            </a:xfrm>
          </p:grpSpPr>
          <p:grpSp>
            <p:nvGrpSpPr>
              <p:cNvPr id="29" name="Group 53"/>
              <p:cNvGrpSpPr/>
              <p:nvPr/>
            </p:nvGrpSpPr>
            <p:grpSpPr>
              <a:xfrm>
                <a:off x="5403632" y="3066578"/>
                <a:ext cx="399214" cy="399214"/>
                <a:chOff x="0" y="0"/>
                <a:chExt cx="767929" cy="767929"/>
              </a:xfrm>
            </p:grpSpPr>
            <p:sp>
              <p:nvSpPr>
                <p:cNvPr id="33" name="Freeform: Shape 57"/>
                <p:cNvSpPr/>
                <p:nvPr/>
              </p:nvSpPr>
              <p:spPr>
                <a:xfrm>
                  <a:off x="0" y="0"/>
                  <a:ext cx="767929" cy="7679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dpi="0" rotWithShape="1">
                  <a:blip r:embed="rId3"/>
                  <a:srcRect/>
                  <a:stretch>
                    <a:fillRect/>
                  </a:stretch>
                </a:blipFill>
                <a:ln w="12700" cap="flat">
                  <a:noFill/>
                  <a:miter lim="400000"/>
                </a:ln>
                <a:effectLst/>
              </p:spPr>
              <p:txBody>
                <a:bodyPr anchor="ctr"/>
                <a:lstStyle/>
                <a:p>
                  <a:pPr algn="ctr"/>
                </a:p>
              </p:txBody>
            </p:sp>
            <p:sp>
              <p:nvSpPr>
                <p:cNvPr id="34" name="Freeform: Shape 58"/>
                <p:cNvSpPr/>
                <p:nvPr/>
              </p:nvSpPr>
              <p:spPr>
                <a:xfrm>
                  <a:off x="234638" y="227334"/>
                  <a:ext cx="298653" cy="31326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p>
              </p:txBody>
            </p:sp>
          </p:grpSp>
          <p:sp>
            <p:nvSpPr>
              <p:cNvPr id="31" name="Rectangle 55"/>
              <p:cNvSpPr/>
              <p:nvPr/>
            </p:nvSpPr>
            <p:spPr>
              <a:xfrm>
                <a:off x="5802839" y="3179463"/>
                <a:ext cx="1033578" cy="162773"/>
              </a:xfrm>
              <a:prstGeom prst="rect">
                <a:avLst/>
              </a:prstGeom>
            </p:spPr>
            <p:txBody>
              <a:bodyPr wrap="none" lIns="144000" tIns="0" rIns="144000" bIns="0" anchor="ctr">
                <a:noAutofit/>
              </a:bodyPr>
              <a:lstStyle/>
              <a:p>
                <a:r>
                  <a:rPr lang="zh-CN" altLang="en-US" sz="2000" b="1">
                    <a:solidFill>
                      <a:schemeClr val="accent2"/>
                    </a:solidFill>
                  </a:rPr>
                  <a:t>项目需求</a:t>
                </a:r>
                <a:endParaRPr lang="zh-CN" altLang="en-US" sz="2000" b="1">
                  <a:solidFill>
                    <a:schemeClr val="accent2"/>
                  </a:solidFill>
                </a:endParaRPr>
              </a:p>
            </p:txBody>
          </p:sp>
        </p:grpSp>
        <p:grpSp>
          <p:nvGrpSpPr>
            <p:cNvPr id="15" name="Group 30"/>
            <p:cNvGrpSpPr/>
            <p:nvPr/>
          </p:nvGrpSpPr>
          <p:grpSpPr>
            <a:xfrm>
              <a:off x="6023992" y="3502738"/>
              <a:ext cx="1432791" cy="399214"/>
              <a:chOff x="5403632" y="4279235"/>
              <a:chExt cx="1432791" cy="399214"/>
            </a:xfrm>
          </p:grpSpPr>
          <p:grpSp>
            <p:nvGrpSpPr>
              <p:cNvPr id="23" name="Group 47"/>
              <p:cNvGrpSpPr/>
              <p:nvPr/>
            </p:nvGrpSpPr>
            <p:grpSpPr>
              <a:xfrm>
                <a:off x="5403632" y="4279235"/>
                <a:ext cx="399214" cy="399214"/>
                <a:chOff x="0" y="0"/>
                <a:chExt cx="767929" cy="767929"/>
              </a:xfrm>
            </p:grpSpPr>
            <p:sp>
              <p:nvSpPr>
                <p:cNvPr id="27" name="Freeform: Shape 51"/>
                <p:cNvSpPr/>
                <p:nvPr/>
              </p:nvSpPr>
              <p:spPr>
                <a:xfrm>
                  <a:off x="0" y="0"/>
                  <a:ext cx="767929" cy="7679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dpi="0" rotWithShape="1">
                  <a:blip r:embed="rId3"/>
                  <a:srcRect/>
                  <a:tile tx="0" ty="0" sx="50000" sy="50000" flip="none" algn="tl"/>
                </a:blipFill>
                <a:ln w="12700" cap="flat">
                  <a:noFill/>
                  <a:miter lim="400000"/>
                </a:ln>
                <a:effectLst/>
              </p:spPr>
              <p:txBody>
                <a:bodyPr anchor="ctr"/>
                <a:lstStyle/>
                <a:p>
                  <a:pPr algn="ctr"/>
                </a:p>
              </p:txBody>
            </p:sp>
            <p:sp>
              <p:nvSpPr>
                <p:cNvPr id="28" name="Freeform: Shape 52"/>
                <p:cNvSpPr/>
                <p:nvPr/>
              </p:nvSpPr>
              <p:spPr>
                <a:xfrm>
                  <a:off x="234638" y="227334"/>
                  <a:ext cx="298653" cy="31326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p>
              </p:txBody>
            </p:sp>
          </p:grpSp>
          <p:sp>
            <p:nvSpPr>
              <p:cNvPr id="25" name="Rectangle 49"/>
              <p:cNvSpPr/>
              <p:nvPr/>
            </p:nvSpPr>
            <p:spPr>
              <a:xfrm>
                <a:off x="5802845" y="4387608"/>
                <a:ext cx="1033578" cy="162773"/>
              </a:xfrm>
              <a:prstGeom prst="rect">
                <a:avLst/>
              </a:prstGeom>
            </p:spPr>
            <p:txBody>
              <a:bodyPr wrap="none" lIns="144000" tIns="0" rIns="144000" bIns="0" anchor="ctr">
                <a:noAutofit/>
              </a:bodyPr>
              <a:lstStyle/>
              <a:p>
                <a:r>
                  <a:rPr lang="zh-CN" altLang="en-US" sz="2000" b="1">
                    <a:solidFill>
                      <a:schemeClr val="accent3"/>
                    </a:solidFill>
                  </a:rPr>
                  <a:t>功能设计</a:t>
                </a:r>
                <a:endParaRPr lang="zh-CN" altLang="en-US" sz="2000" b="1">
                  <a:solidFill>
                    <a:schemeClr val="accent3"/>
                  </a:solidFill>
                </a:endParaRPr>
              </a:p>
            </p:txBody>
          </p:sp>
        </p:grpSp>
        <p:grpSp>
          <p:nvGrpSpPr>
            <p:cNvPr id="16" name="Group 40"/>
            <p:cNvGrpSpPr/>
            <p:nvPr/>
          </p:nvGrpSpPr>
          <p:grpSpPr>
            <a:xfrm>
              <a:off x="6023992" y="4391055"/>
              <a:ext cx="1432791" cy="399214"/>
              <a:chOff x="5403632" y="4279235"/>
              <a:chExt cx="1432791" cy="399214"/>
            </a:xfrm>
          </p:grpSpPr>
          <p:grpSp>
            <p:nvGrpSpPr>
              <p:cNvPr id="17" name="Group 41"/>
              <p:cNvGrpSpPr/>
              <p:nvPr/>
            </p:nvGrpSpPr>
            <p:grpSpPr>
              <a:xfrm>
                <a:off x="5403632" y="4279235"/>
                <a:ext cx="399214" cy="399214"/>
                <a:chOff x="0" y="0"/>
                <a:chExt cx="767929" cy="767929"/>
              </a:xfrm>
            </p:grpSpPr>
            <p:sp>
              <p:nvSpPr>
                <p:cNvPr id="21" name="Freeform: Shape 45"/>
                <p:cNvSpPr/>
                <p:nvPr/>
              </p:nvSpPr>
              <p:spPr>
                <a:xfrm>
                  <a:off x="0" y="0"/>
                  <a:ext cx="767929" cy="7679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blipFill dpi="0" rotWithShape="1">
                  <a:blip r:embed="rId3"/>
                  <a:srcRect/>
                  <a:stretch>
                    <a:fillRect/>
                  </a:stretch>
                </a:blipFill>
                <a:ln w="12700" cap="flat">
                  <a:noFill/>
                  <a:miter lim="400000"/>
                </a:ln>
                <a:effectLst/>
              </p:spPr>
              <p:txBody>
                <a:bodyPr anchor="ctr"/>
                <a:lstStyle/>
                <a:p>
                  <a:pPr algn="ctr"/>
                </a:p>
              </p:txBody>
            </p:sp>
            <p:sp>
              <p:nvSpPr>
                <p:cNvPr id="22" name="Freeform: Shape 46"/>
                <p:cNvSpPr/>
                <p:nvPr/>
              </p:nvSpPr>
              <p:spPr>
                <a:xfrm>
                  <a:off x="234638" y="227334"/>
                  <a:ext cx="298653" cy="31326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p>
              </p:txBody>
            </p:sp>
          </p:grpSp>
          <p:sp>
            <p:nvSpPr>
              <p:cNvPr id="19" name="Rectangle 43"/>
              <p:cNvSpPr/>
              <p:nvPr/>
            </p:nvSpPr>
            <p:spPr>
              <a:xfrm>
                <a:off x="5802845" y="4397204"/>
                <a:ext cx="1033578" cy="162773"/>
              </a:xfrm>
              <a:prstGeom prst="rect">
                <a:avLst/>
              </a:prstGeom>
            </p:spPr>
            <p:txBody>
              <a:bodyPr wrap="none" lIns="144000" tIns="0" rIns="144000" bIns="0" anchor="ctr">
                <a:noAutofit/>
              </a:bodyPr>
              <a:lstStyle/>
              <a:p>
                <a:r>
                  <a:rPr lang="zh-CN" altLang="en-US" sz="2000" b="1">
                    <a:solidFill>
                      <a:schemeClr val="accent4"/>
                    </a:solidFill>
                  </a:rPr>
                  <a:t>心得体会</a:t>
                </a:r>
                <a:endParaRPr lang="zh-CN" altLang="en-US" sz="2000" b="1">
                  <a:solidFill>
                    <a:schemeClr val="accent4"/>
                  </a:solidFill>
                </a:endParaRPr>
              </a:p>
            </p:txBody>
          </p:sp>
        </p:grpSp>
      </p:grpSp>
    </p:spTree>
  </p:cSld>
  <p:clrMapOvr>
    <a:masterClrMapping/>
  </p:clrMapOvr>
  <mc:AlternateContent xmlns:mc="http://schemas.openxmlformats.org/markup-compatibility/2006">
    <mc:Choice xmlns:p14="http://schemas.microsoft.com/office/powerpoint/2010/main" Requires="p14">
      <p:transition spd="slow" p14:dur="1400" advClick="0" advTm="3000">
        <p14:rippl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wheel(1)">
                                      <p:cBhvr>
                                        <p:cTn id="12" dur="20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1+#ppt_w/2"/>
                                          </p:val>
                                        </p:tav>
                                        <p:tav tm="100000">
                                          <p:val>
                                            <p:strVal val="#ppt_x"/>
                                          </p:val>
                                        </p:tav>
                                      </p:tavLst>
                                    </p:anim>
                                    <p:anim calcmode="lin" valueType="num">
                                      <p:cBhvr additive="base">
                                        <p:cTn id="2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272377" y="1863816"/>
            <a:ext cx="10906125" cy="3632200"/>
            <a:chOff x="1063742" y="3998024"/>
            <a:chExt cx="10151762" cy="3380966"/>
          </a:xfrm>
        </p:grpSpPr>
        <p:grpSp>
          <p:nvGrpSpPr>
            <p:cNvPr id="25" name="组合 24"/>
            <p:cNvGrpSpPr/>
            <p:nvPr/>
          </p:nvGrpSpPr>
          <p:grpSpPr>
            <a:xfrm>
              <a:off x="1063742" y="4040293"/>
              <a:ext cx="490004" cy="490003"/>
              <a:chOff x="1635171" y="2545256"/>
              <a:chExt cx="490004" cy="490003"/>
            </a:xfrm>
          </p:grpSpPr>
          <p:sp>
            <p:nvSpPr>
              <p:cNvPr id="28" name="椭圆 27"/>
              <p:cNvSpPr/>
              <p:nvPr/>
            </p:nvSpPr>
            <p:spPr>
              <a:xfrm>
                <a:off x="1635171" y="2545256"/>
                <a:ext cx="490004" cy="490003"/>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9" name="任意多边形: 形状 58"/>
              <p:cNvSpPr/>
              <p:nvPr/>
            </p:nvSpPr>
            <p:spPr bwMode="auto">
              <a:xfrm>
                <a:off x="1790113" y="2696331"/>
                <a:ext cx="179973" cy="179973"/>
              </a:xfrm>
              <a:custGeom>
                <a:avLst/>
                <a:gdLst>
                  <a:gd name="connsiteX0" fmla="*/ 221853 w 338138"/>
                  <a:gd name="connsiteY0" fmla="*/ 169862 h 338138"/>
                  <a:gd name="connsiteX1" fmla="*/ 243284 w 338138"/>
                  <a:gd name="connsiteY1" fmla="*/ 169862 h 338138"/>
                  <a:gd name="connsiteX2" fmla="*/ 254000 w 338138"/>
                  <a:gd name="connsiteY2" fmla="*/ 180379 h 338138"/>
                  <a:gd name="connsiteX3" fmla="*/ 254000 w 338138"/>
                  <a:gd name="connsiteY3" fmla="*/ 243483 h 338138"/>
                  <a:gd name="connsiteX4" fmla="*/ 243284 w 338138"/>
                  <a:gd name="connsiteY4" fmla="*/ 254000 h 338138"/>
                  <a:gd name="connsiteX5" fmla="*/ 221853 w 338138"/>
                  <a:gd name="connsiteY5" fmla="*/ 254000 h 338138"/>
                  <a:gd name="connsiteX6" fmla="*/ 211137 w 338138"/>
                  <a:gd name="connsiteY6" fmla="*/ 243483 h 338138"/>
                  <a:gd name="connsiteX7" fmla="*/ 211137 w 338138"/>
                  <a:gd name="connsiteY7" fmla="*/ 180379 h 338138"/>
                  <a:gd name="connsiteX8" fmla="*/ 221853 w 338138"/>
                  <a:gd name="connsiteY8" fmla="*/ 169862 h 338138"/>
                  <a:gd name="connsiteX9" fmla="*/ 94853 w 338138"/>
                  <a:gd name="connsiteY9" fmla="*/ 127000 h 338138"/>
                  <a:gd name="connsiteX10" fmla="*/ 116284 w 338138"/>
                  <a:gd name="connsiteY10" fmla="*/ 127000 h 338138"/>
                  <a:gd name="connsiteX11" fmla="*/ 127000 w 338138"/>
                  <a:gd name="connsiteY11" fmla="*/ 137583 h 338138"/>
                  <a:gd name="connsiteX12" fmla="*/ 127000 w 338138"/>
                  <a:gd name="connsiteY12" fmla="*/ 243417 h 338138"/>
                  <a:gd name="connsiteX13" fmla="*/ 116284 w 338138"/>
                  <a:gd name="connsiteY13" fmla="*/ 254000 h 338138"/>
                  <a:gd name="connsiteX14" fmla="*/ 94853 w 338138"/>
                  <a:gd name="connsiteY14" fmla="*/ 254000 h 338138"/>
                  <a:gd name="connsiteX15" fmla="*/ 84137 w 338138"/>
                  <a:gd name="connsiteY15" fmla="*/ 243417 h 338138"/>
                  <a:gd name="connsiteX16" fmla="*/ 84137 w 338138"/>
                  <a:gd name="connsiteY16" fmla="*/ 137583 h 338138"/>
                  <a:gd name="connsiteX17" fmla="*/ 94853 w 338138"/>
                  <a:gd name="connsiteY17" fmla="*/ 127000 h 338138"/>
                  <a:gd name="connsiteX18" fmla="*/ 285353 w 338138"/>
                  <a:gd name="connsiteY18" fmla="*/ 85725 h 338138"/>
                  <a:gd name="connsiteX19" fmla="*/ 306784 w 338138"/>
                  <a:gd name="connsiteY19" fmla="*/ 85725 h 338138"/>
                  <a:gd name="connsiteX20" fmla="*/ 317500 w 338138"/>
                  <a:gd name="connsiteY20" fmla="*/ 96242 h 338138"/>
                  <a:gd name="connsiteX21" fmla="*/ 317500 w 338138"/>
                  <a:gd name="connsiteY21" fmla="*/ 243483 h 338138"/>
                  <a:gd name="connsiteX22" fmla="*/ 306784 w 338138"/>
                  <a:gd name="connsiteY22" fmla="*/ 254000 h 338138"/>
                  <a:gd name="connsiteX23" fmla="*/ 285353 w 338138"/>
                  <a:gd name="connsiteY23" fmla="*/ 254000 h 338138"/>
                  <a:gd name="connsiteX24" fmla="*/ 274637 w 338138"/>
                  <a:gd name="connsiteY24" fmla="*/ 243483 h 338138"/>
                  <a:gd name="connsiteX25" fmla="*/ 274637 w 338138"/>
                  <a:gd name="connsiteY25" fmla="*/ 96242 h 338138"/>
                  <a:gd name="connsiteX26" fmla="*/ 285353 w 338138"/>
                  <a:gd name="connsiteY26" fmla="*/ 85725 h 338138"/>
                  <a:gd name="connsiteX27" fmla="*/ 158353 w 338138"/>
                  <a:gd name="connsiteY27" fmla="*/ 42862 h 338138"/>
                  <a:gd name="connsiteX28" fmla="*/ 179784 w 338138"/>
                  <a:gd name="connsiteY28" fmla="*/ 42862 h 338138"/>
                  <a:gd name="connsiteX29" fmla="*/ 190500 w 338138"/>
                  <a:gd name="connsiteY29" fmla="*/ 53419 h 338138"/>
                  <a:gd name="connsiteX30" fmla="*/ 190500 w 338138"/>
                  <a:gd name="connsiteY30" fmla="*/ 243443 h 338138"/>
                  <a:gd name="connsiteX31" fmla="*/ 179784 w 338138"/>
                  <a:gd name="connsiteY31" fmla="*/ 254000 h 338138"/>
                  <a:gd name="connsiteX32" fmla="*/ 158353 w 338138"/>
                  <a:gd name="connsiteY32" fmla="*/ 254000 h 338138"/>
                  <a:gd name="connsiteX33" fmla="*/ 147637 w 338138"/>
                  <a:gd name="connsiteY33" fmla="*/ 243443 h 338138"/>
                  <a:gd name="connsiteX34" fmla="*/ 147637 w 338138"/>
                  <a:gd name="connsiteY34" fmla="*/ 53419 h 338138"/>
                  <a:gd name="connsiteX35" fmla="*/ 158353 w 338138"/>
                  <a:gd name="connsiteY35" fmla="*/ 42862 h 338138"/>
                  <a:gd name="connsiteX36" fmla="*/ 0 w 338138"/>
                  <a:gd name="connsiteY36" fmla="*/ 0 h 338138"/>
                  <a:gd name="connsiteX37" fmla="*/ 42267 w 338138"/>
                  <a:gd name="connsiteY37" fmla="*/ 0 h 338138"/>
                  <a:gd name="connsiteX38" fmla="*/ 42267 w 338138"/>
                  <a:gd name="connsiteY38" fmla="*/ 295871 h 338138"/>
                  <a:gd name="connsiteX39" fmla="*/ 338138 w 338138"/>
                  <a:gd name="connsiteY39" fmla="*/ 295871 h 338138"/>
                  <a:gd name="connsiteX40" fmla="*/ 338138 w 338138"/>
                  <a:gd name="connsiteY40" fmla="*/ 338138 h 338138"/>
                  <a:gd name="connsiteX41" fmla="*/ 21133 w 338138"/>
                  <a:gd name="connsiteY41" fmla="*/ 338138 h 338138"/>
                  <a:gd name="connsiteX42" fmla="*/ 0 w 338138"/>
                  <a:gd name="connsiteY42" fmla="*/ 317005 h 338138"/>
                  <a:gd name="connsiteX43" fmla="*/ 0 w 338138"/>
                  <a:gd name="connsiteY43"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38138" h="338138">
                    <a:moveTo>
                      <a:pt x="221853" y="169862"/>
                    </a:moveTo>
                    <a:cubicBezTo>
                      <a:pt x="221853" y="169862"/>
                      <a:pt x="221853" y="169862"/>
                      <a:pt x="243284" y="169862"/>
                    </a:cubicBezTo>
                    <a:cubicBezTo>
                      <a:pt x="248642" y="169862"/>
                      <a:pt x="254000" y="175121"/>
                      <a:pt x="254000" y="180379"/>
                    </a:cubicBezTo>
                    <a:cubicBezTo>
                      <a:pt x="254000" y="180379"/>
                      <a:pt x="254000" y="180379"/>
                      <a:pt x="254000" y="243483"/>
                    </a:cubicBezTo>
                    <a:cubicBezTo>
                      <a:pt x="254000" y="248742"/>
                      <a:pt x="248642" y="254000"/>
                      <a:pt x="243284" y="254000"/>
                    </a:cubicBezTo>
                    <a:cubicBezTo>
                      <a:pt x="243284" y="254000"/>
                      <a:pt x="243284" y="254000"/>
                      <a:pt x="221853" y="254000"/>
                    </a:cubicBezTo>
                    <a:cubicBezTo>
                      <a:pt x="216495" y="254000"/>
                      <a:pt x="211137" y="248742"/>
                      <a:pt x="211137" y="243483"/>
                    </a:cubicBezTo>
                    <a:cubicBezTo>
                      <a:pt x="211137" y="243483"/>
                      <a:pt x="211137" y="243483"/>
                      <a:pt x="211137" y="180379"/>
                    </a:cubicBezTo>
                    <a:cubicBezTo>
                      <a:pt x="211137" y="175121"/>
                      <a:pt x="216495" y="169862"/>
                      <a:pt x="221853" y="169862"/>
                    </a:cubicBezTo>
                    <a:close/>
                    <a:moveTo>
                      <a:pt x="94853" y="127000"/>
                    </a:moveTo>
                    <a:cubicBezTo>
                      <a:pt x="94853" y="127000"/>
                      <a:pt x="94853" y="127000"/>
                      <a:pt x="116284" y="127000"/>
                    </a:cubicBezTo>
                    <a:cubicBezTo>
                      <a:pt x="121642" y="127000"/>
                      <a:pt x="127000" y="132292"/>
                      <a:pt x="127000" y="137583"/>
                    </a:cubicBezTo>
                    <a:cubicBezTo>
                      <a:pt x="127000" y="137583"/>
                      <a:pt x="127000" y="137583"/>
                      <a:pt x="127000" y="243417"/>
                    </a:cubicBezTo>
                    <a:cubicBezTo>
                      <a:pt x="127000" y="248708"/>
                      <a:pt x="121642" y="254000"/>
                      <a:pt x="116284" y="254000"/>
                    </a:cubicBezTo>
                    <a:cubicBezTo>
                      <a:pt x="116284" y="254000"/>
                      <a:pt x="116284" y="254000"/>
                      <a:pt x="94853" y="254000"/>
                    </a:cubicBezTo>
                    <a:cubicBezTo>
                      <a:pt x="89495" y="254000"/>
                      <a:pt x="84137" y="248708"/>
                      <a:pt x="84137" y="243417"/>
                    </a:cubicBezTo>
                    <a:cubicBezTo>
                      <a:pt x="84137" y="243417"/>
                      <a:pt x="84137" y="243417"/>
                      <a:pt x="84137" y="137583"/>
                    </a:cubicBezTo>
                    <a:cubicBezTo>
                      <a:pt x="84137" y="132292"/>
                      <a:pt x="89495" y="127000"/>
                      <a:pt x="94853" y="127000"/>
                    </a:cubicBezTo>
                    <a:close/>
                    <a:moveTo>
                      <a:pt x="285353" y="85725"/>
                    </a:moveTo>
                    <a:cubicBezTo>
                      <a:pt x="285353" y="85725"/>
                      <a:pt x="285353" y="85725"/>
                      <a:pt x="306784" y="85725"/>
                    </a:cubicBezTo>
                    <a:cubicBezTo>
                      <a:pt x="312142" y="85725"/>
                      <a:pt x="317500" y="90984"/>
                      <a:pt x="317500" y="96242"/>
                    </a:cubicBezTo>
                    <a:cubicBezTo>
                      <a:pt x="317500" y="96242"/>
                      <a:pt x="317500" y="96242"/>
                      <a:pt x="317500" y="243483"/>
                    </a:cubicBezTo>
                    <a:cubicBezTo>
                      <a:pt x="317500" y="248742"/>
                      <a:pt x="312142" y="254000"/>
                      <a:pt x="306784" y="254000"/>
                    </a:cubicBezTo>
                    <a:cubicBezTo>
                      <a:pt x="306784" y="254000"/>
                      <a:pt x="306784" y="254000"/>
                      <a:pt x="285353" y="254000"/>
                    </a:cubicBezTo>
                    <a:cubicBezTo>
                      <a:pt x="279995" y="254000"/>
                      <a:pt x="274637" y="248742"/>
                      <a:pt x="274637" y="243483"/>
                    </a:cubicBezTo>
                    <a:cubicBezTo>
                      <a:pt x="274637" y="243483"/>
                      <a:pt x="274637" y="243483"/>
                      <a:pt x="274637" y="96242"/>
                    </a:cubicBezTo>
                    <a:cubicBezTo>
                      <a:pt x="274637" y="90984"/>
                      <a:pt x="279995" y="85725"/>
                      <a:pt x="285353" y="85725"/>
                    </a:cubicBezTo>
                    <a:close/>
                    <a:moveTo>
                      <a:pt x="158353" y="42862"/>
                    </a:moveTo>
                    <a:cubicBezTo>
                      <a:pt x="158353" y="42862"/>
                      <a:pt x="158353" y="42862"/>
                      <a:pt x="179784" y="42862"/>
                    </a:cubicBezTo>
                    <a:cubicBezTo>
                      <a:pt x="185142" y="42862"/>
                      <a:pt x="190500" y="48140"/>
                      <a:pt x="190500" y="53419"/>
                    </a:cubicBezTo>
                    <a:cubicBezTo>
                      <a:pt x="190500" y="53419"/>
                      <a:pt x="190500" y="53419"/>
                      <a:pt x="190500" y="243443"/>
                    </a:cubicBezTo>
                    <a:cubicBezTo>
                      <a:pt x="190500" y="248722"/>
                      <a:pt x="185142" y="254000"/>
                      <a:pt x="179784" y="254000"/>
                    </a:cubicBezTo>
                    <a:cubicBezTo>
                      <a:pt x="179784" y="254000"/>
                      <a:pt x="179784" y="254000"/>
                      <a:pt x="158353" y="254000"/>
                    </a:cubicBezTo>
                    <a:cubicBezTo>
                      <a:pt x="152995" y="254000"/>
                      <a:pt x="147637" y="248722"/>
                      <a:pt x="147637" y="243443"/>
                    </a:cubicBezTo>
                    <a:cubicBezTo>
                      <a:pt x="147637" y="243443"/>
                      <a:pt x="147637" y="243443"/>
                      <a:pt x="147637" y="53419"/>
                    </a:cubicBezTo>
                    <a:cubicBezTo>
                      <a:pt x="147637" y="48140"/>
                      <a:pt x="152995" y="42862"/>
                      <a:pt x="158353" y="42862"/>
                    </a:cubicBezTo>
                    <a:close/>
                    <a:moveTo>
                      <a:pt x="0" y="0"/>
                    </a:moveTo>
                    <a:cubicBezTo>
                      <a:pt x="0" y="0"/>
                      <a:pt x="0" y="0"/>
                      <a:pt x="42267" y="0"/>
                    </a:cubicBezTo>
                    <a:cubicBezTo>
                      <a:pt x="42267" y="0"/>
                      <a:pt x="42267" y="0"/>
                      <a:pt x="42267" y="295871"/>
                    </a:cubicBezTo>
                    <a:lnTo>
                      <a:pt x="338138" y="295871"/>
                    </a:lnTo>
                    <a:cubicBezTo>
                      <a:pt x="338138" y="295871"/>
                      <a:pt x="338138" y="295871"/>
                      <a:pt x="338138" y="338138"/>
                    </a:cubicBezTo>
                    <a:cubicBezTo>
                      <a:pt x="338138" y="338138"/>
                      <a:pt x="338138" y="338138"/>
                      <a:pt x="21133" y="338138"/>
                    </a:cubicBezTo>
                    <a:cubicBezTo>
                      <a:pt x="9246" y="338138"/>
                      <a:pt x="0" y="328892"/>
                      <a:pt x="0" y="317005"/>
                    </a:cubicBezTo>
                    <a:cubicBezTo>
                      <a:pt x="0" y="317005"/>
                      <a:pt x="0" y="317005"/>
                      <a:pt x="0" y="0"/>
                    </a:cubicBezTo>
                    <a:close/>
                  </a:path>
                </a:pathLst>
              </a:custGeom>
              <a:solidFill>
                <a:srgbClr val="FFFFFF"/>
              </a:solidFill>
              <a:ln>
                <a:noFill/>
              </a:ln>
            </p:spPr>
            <p:txBody>
              <a:bodyPr anchor="ctr"/>
              <a:lstStyle/>
              <a:p>
                <a:pPr algn="ctr"/>
              </a:p>
            </p:txBody>
          </p:sp>
        </p:grpSp>
        <p:sp>
          <p:nvSpPr>
            <p:cNvPr id="26" name="矩形 25"/>
            <p:cNvSpPr/>
            <p:nvPr/>
          </p:nvSpPr>
          <p:spPr>
            <a:xfrm>
              <a:off x="1606665" y="3998024"/>
              <a:ext cx="1726798" cy="246221"/>
            </a:xfrm>
            <a:prstGeom prst="rect">
              <a:avLst/>
            </a:prstGeom>
          </p:spPr>
          <p:txBody>
            <a:bodyPr wrap="none" lIns="144000" tIns="0" rIns="144000" bIns="0">
              <a:normAutofit/>
            </a:bodyPr>
            <a:lstStyle/>
            <a:p>
              <a:pPr algn="l"/>
              <a:r>
                <a:rPr lang="zh-CN" altLang="en-US" sz="1600" b="1">
                  <a:solidFill>
                    <a:schemeClr val="accent1"/>
                  </a:solidFill>
                </a:rPr>
                <a:t>陈丽娜</a:t>
              </a:r>
              <a:endParaRPr lang="zh-CN" altLang="en-US" sz="1600" b="1">
                <a:solidFill>
                  <a:schemeClr val="accent1"/>
                </a:solidFill>
              </a:endParaRPr>
            </a:p>
          </p:txBody>
        </p:sp>
        <p:sp>
          <p:nvSpPr>
            <p:cNvPr id="27" name="矩形 26"/>
            <p:cNvSpPr/>
            <p:nvPr/>
          </p:nvSpPr>
          <p:spPr>
            <a:xfrm>
              <a:off x="1606943" y="4346760"/>
              <a:ext cx="9608561" cy="3032230"/>
            </a:xfrm>
            <a:prstGeom prst="rect">
              <a:avLst/>
            </a:prstGeom>
          </p:spPr>
          <p:txBody>
            <a:bodyPr wrap="square" lIns="144000" tIns="0" rIns="144000" bIns="0">
              <a:noAutofit/>
            </a:bodyPr>
            <a:lstStyle/>
            <a:p>
              <a:pPr>
                <a:lnSpc>
                  <a:spcPct val="120000"/>
                </a:lnSpc>
              </a:pPr>
              <a:r>
                <a:rPr lang="en-US" altLang="zh-CN" sz="1400"/>
                <a:t>1</a:t>
              </a:r>
              <a:r>
                <a:rPr lang="zh-CN" altLang="en-US" sz="1400"/>
                <a:t>、</a:t>
              </a:r>
              <a:r>
                <a:rPr lang="zh-CN" sz="1400"/>
                <a:t>工程化项目开发确实会对项目规范有很大帮助，前期做好需求设计和可行性评估，可以让中期的程序编写效率更高，少走很多弯路；我们团队利用第一个迭代周期来进行需求设计，不断进行讨论来细化需求，并评估需求的可行性。完成了合理的需求设计接下来才可以进行代码编写；</a:t>
              </a:r>
              <a:endParaRPr lang="zh-CN" sz="1400"/>
            </a:p>
            <a:p>
              <a:pPr>
                <a:lnSpc>
                  <a:spcPct val="120000"/>
                </a:lnSpc>
              </a:pPr>
              <a:r>
                <a:rPr lang="en-US" altLang="zh-CN" sz="1400"/>
                <a:t>2</a:t>
              </a:r>
              <a:r>
                <a:rPr lang="zh-CN" altLang="en-US" sz="1400"/>
                <a:t>、团队合作比一个人单独编写要快很多，做好任务规划，尽量让每个成员都并行执行任务，提高每个人的时间利用率，从而加快项目进度的推进；本次项目主要分为两种展示形式，客户端和网页端，因此我们团队从一开始就分为三个小部分，后台小组、</a:t>
              </a:r>
              <a:r>
                <a:rPr lang="en-US" altLang="zh-CN" sz="1400"/>
                <a:t>web</a:t>
              </a:r>
              <a:r>
                <a:rPr lang="zh-CN" altLang="en-US" sz="1400"/>
                <a:t>小组和桌面端小组，五个人共同推进项目，才是这个看似庞大的项目可以如期完成；</a:t>
              </a:r>
              <a:endParaRPr lang="zh-CN" altLang="en-US" sz="1400"/>
            </a:p>
            <a:p>
              <a:pPr>
                <a:lnSpc>
                  <a:spcPct val="120000"/>
                </a:lnSpc>
              </a:pPr>
              <a:r>
                <a:rPr lang="en-US" altLang="zh-CN" sz="1400"/>
                <a:t>3</a:t>
              </a:r>
              <a:r>
                <a:rPr lang="zh-CN" altLang="en-US" sz="1400"/>
                <a:t>、软件测试很重要，增量式测试可以让问题在开发阶段及时暴露，及时得到解决，最后减轻集中测试的负担。在项目开发阶段就可以利用黑盒测试和白盒测试来对代码进行检验，看每个条件是否都覆盖到了，边界值是否有考虑进去，异常值是否会发出提示。</a:t>
              </a:r>
              <a:endParaRPr lang="zh-CN" altLang="en-US" sz="1400"/>
            </a:p>
            <a:p>
              <a:pPr>
                <a:lnSpc>
                  <a:spcPct val="120000"/>
                </a:lnSpc>
              </a:pPr>
              <a:r>
                <a:rPr lang="en-US" altLang="zh-CN" sz="1400"/>
                <a:t>4</a:t>
              </a:r>
              <a:r>
                <a:rPr lang="zh-CN" altLang="en-US" sz="1400"/>
                <a:t>、我主要负责的是桌面端软件的开发，其实利用</a:t>
              </a:r>
              <a:r>
                <a:rPr lang="en-US" altLang="zh-CN" sz="1400"/>
                <a:t>C#</a:t>
              </a:r>
              <a:r>
                <a:rPr lang="zh-CN" altLang="en-US" sz="1400"/>
                <a:t>开发时，软件页面是否美观体现在很多小细节上，比如字体字号、文字是否对齐、按钮是否扁平化风格等等。这些小细节其实修改起来很快，但是修改前后确实差异很大。小小的细节就可以影响页面的整体美观程度。</a:t>
              </a:r>
              <a:endParaRPr lang="zh-CN" altLang="en-US" sz="1400"/>
            </a:p>
          </p:txBody>
        </p:sp>
      </p:grpSp>
      <p:grpSp>
        <p:nvGrpSpPr>
          <p:cNvPr id="2" name="组合 1"/>
          <p:cNvGrpSpPr/>
          <p:nvPr/>
        </p:nvGrpSpPr>
        <p:grpSpPr>
          <a:xfrm>
            <a:off x="366622" y="748322"/>
            <a:ext cx="4267869" cy="706755"/>
            <a:chOff x="366622" y="748322"/>
            <a:chExt cx="4267869" cy="706755"/>
          </a:xfrm>
        </p:grpSpPr>
        <p:sp>
          <p:nvSpPr>
            <p:cNvPr id="30" name="文本框 25"/>
            <p:cNvSpPr txBox="1"/>
            <p:nvPr/>
          </p:nvSpPr>
          <p:spPr>
            <a:xfrm>
              <a:off x="366622" y="870857"/>
              <a:ext cx="582666" cy="484626"/>
            </a:xfrm>
            <a:prstGeom prst="rect">
              <a:avLst/>
            </a:prstGeom>
            <a:noFill/>
          </p:spPr>
          <p:txBody>
            <a:bodyPr wrap="none" lIns="117208" tIns="58604" rIns="117208" bIns="58604">
              <a:prstTxWarp prst="textPlain">
                <a:avLst/>
              </a:prstTxWarp>
              <a:normAutofit fontScale="62500" lnSpcReduction="20000"/>
            </a:bodyPr>
            <a:lstStyle/>
            <a:p>
              <a:r>
                <a:rPr lang="en-US" sz="4800" dirty="0">
                  <a:solidFill>
                    <a:schemeClr val="accent1"/>
                  </a:solidFill>
                </a:rPr>
                <a:t>“</a:t>
              </a:r>
              <a:endParaRPr lang="en-US" sz="4800" dirty="0">
                <a:solidFill>
                  <a:schemeClr val="accent1"/>
                </a:solidFill>
              </a:endParaRPr>
            </a:p>
          </p:txBody>
        </p:sp>
        <p:sp>
          <p:nvSpPr>
            <p:cNvPr id="33" name="文本框 32"/>
            <p:cNvSpPr txBox="1"/>
            <p:nvPr/>
          </p:nvSpPr>
          <p:spPr>
            <a:xfrm>
              <a:off x="657955" y="748322"/>
              <a:ext cx="3976536" cy="706755"/>
            </a:xfrm>
            <a:prstGeom prst="rect">
              <a:avLst/>
            </a:prstGeom>
            <a:noFill/>
          </p:spPr>
          <p:txBody>
            <a:bodyPr wrap="square" rtlCol="0">
              <a:spAutoFit/>
            </a:bodyPr>
            <a:lstStyle/>
            <a:p>
              <a:pPr algn="ctr"/>
              <a:r>
                <a:rPr lang="zh-CN" altLang="en-US" sz="4000" b="1" dirty="0" smtClean="0">
                  <a:solidFill>
                    <a:schemeClr val="accent1"/>
                  </a:solidFill>
                  <a:cs typeface="+mn-ea"/>
                  <a:sym typeface="+mn-lt"/>
                </a:rPr>
                <a:t>心得体会</a:t>
              </a:r>
              <a:endParaRPr lang="zh-CN" altLang="en-US" sz="4000" b="1" dirty="0" smtClean="0">
                <a:solidFill>
                  <a:schemeClr val="accent1"/>
                </a:solidFill>
                <a:cs typeface="+mn-ea"/>
                <a:sym typeface="+mn-lt"/>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3000">
        <p15:prstTrans prst="peelOff"/>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heel(1)">
                                      <p:cBhvr>
                                        <p:cTn id="13"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66622" y="748322"/>
            <a:ext cx="4267869" cy="706755"/>
            <a:chOff x="366622" y="748322"/>
            <a:chExt cx="4267869" cy="706755"/>
          </a:xfrm>
        </p:grpSpPr>
        <p:sp>
          <p:nvSpPr>
            <p:cNvPr id="30" name="文本框 25"/>
            <p:cNvSpPr txBox="1"/>
            <p:nvPr/>
          </p:nvSpPr>
          <p:spPr>
            <a:xfrm>
              <a:off x="366622" y="870857"/>
              <a:ext cx="582666" cy="484626"/>
            </a:xfrm>
            <a:prstGeom prst="rect">
              <a:avLst/>
            </a:prstGeom>
            <a:noFill/>
          </p:spPr>
          <p:txBody>
            <a:bodyPr wrap="none" lIns="117208" tIns="58604" rIns="117208" bIns="58604">
              <a:prstTxWarp prst="textPlain">
                <a:avLst/>
              </a:prstTxWarp>
              <a:normAutofit fontScale="62500" lnSpcReduction="20000"/>
            </a:bodyPr>
            <a:lstStyle/>
            <a:p>
              <a:r>
                <a:rPr lang="en-US" sz="4800" dirty="0">
                  <a:solidFill>
                    <a:schemeClr val="accent1"/>
                  </a:solidFill>
                </a:rPr>
                <a:t>“</a:t>
              </a:r>
              <a:endParaRPr lang="en-US" sz="4800" dirty="0">
                <a:solidFill>
                  <a:schemeClr val="accent1"/>
                </a:solidFill>
              </a:endParaRPr>
            </a:p>
          </p:txBody>
        </p:sp>
        <p:sp>
          <p:nvSpPr>
            <p:cNvPr id="33" name="文本框 32"/>
            <p:cNvSpPr txBox="1"/>
            <p:nvPr/>
          </p:nvSpPr>
          <p:spPr>
            <a:xfrm>
              <a:off x="657955" y="748322"/>
              <a:ext cx="3976536" cy="706755"/>
            </a:xfrm>
            <a:prstGeom prst="rect">
              <a:avLst/>
            </a:prstGeom>
            <a:noFill/>
          </p:spPr>
          <p:txBody>
            <a:bodyPr wrap="square" rtlCol="0">
              <a:spAutoFit/>
            </a:bodyPr>
            <a:lstStyle/>
            <a:p>
              <a:pPr algn="ctr"/>
              <a:r>
                <a:rPr lang="zh-CN" altLang="en-US" sz="4000" b="1" dirty="0" smtClean="0">
                  <a:solidFill>
                    <a:schemeClr val="accent1"/>
                  </a:solidFill>
                  <a:cs typeface="+mn-ea"/>
                  <a:sym typeface="+mn-lt"/>
                </a:rPr>
                <a:t>心得体会</a:t>
              </a:r>
              <a:endParaRPr lang="zh-CN" altLang="en-US" sz="4000" b="1" dirty="0" smtClean="0">
                <a:solidFill>
                  <a:schemeClr val="accent1"/>
                </a:solidFill>
                <a:cs typeface="+mn-ea"/>
                <a:sym typeface="+mn-lt"/>
              </a:endParaRPr>
            </a:p>
          </p:txBody>
        </p:sp>
      </p:grpSp>
      <p:grpSp>
        <p:nvGrpSpPr>
          <p:cNvPr id="3" name="组合 2"/>
          <p:cNvGrpSpPr/>
          <p:nvPr/>
        </p:nvGrpSpPr>
        <p:grpSpPr>
          <a:xfrm>
            <a:off x="211055" y="2076744"/>
            <a:ext cx="11278235" cy="2882900"/>
            <a:chOff x="4010929" y="5107075"/>
            <a:chExt cx="10498134" cy="2683494"/>
          </a:xfrm>
        </p:grpSpPr>
        <p:grpSp>
          <p:nvGrpSpPr>
            <p:cNvPr id="4" name="组合 3"/>
            <p:cNvGrpSpPr/>
            <p:nvPr/>
          </p:nvGrpSpPr>
          <p:grpSpPr>
            <a:xfrm>
              <a:off x="4010929" y="5149344"/>
              <a:ext cx="489858" cy="489858"/>
              <a:chOff x="719138" y="3455180"/>
              <a:chExt cx="489858" cy="489858"/>
            </a:xfrm>
          </p:grpSpPr>
          <p:sp>
            <p:nvSpPr>
              <p:cNvPr id="5" name="椭圆 4"/>
              <p:cNvSpPr/>
              <p:nvPr/>
            </p:nvSpPr>
            <p:spPr>
              <a:xfrm>
                <a:off x="719138" y="3455180"/>
                <a:ext cx="489858" cy="489858"/>
              </a:xfrm>
              <a:prstGeom prst="ellipse">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anchor="ctr"/>
              <a:p>
                <a:pPr algn="ctr"/>
              </a:p>
            </p:txBody>
          </p:sp>
          <p:sp>
            <p:nvSpPr>
              <p:cNvPr id="32" name="任意多边形: 形状 76"/>
              <p:cNvSpPr/>
              <p:nvPr/>
            </p:nvSpPr>
            <p:spPr bwMode="auto">
              <a:xfrm>
                <a:off x="884700" y="3606255"/>
                <a:ext cx="158733" cy="179973"/>
              </a:xfrm>
              <a:custGeom>
                <a:avLst/>
                <a:gdLst>
                  <a:gd name="T0" fmla="*/ 2125 w 2288"/>
                  <a:gd name="T1" fmla="*/ 924 h 2598"/>
                  <a:gd name="T2" fmla="*/ 1863 w 2288"/>
                  <a:gd name="T3" fmla="*/ 1258 h 2598"/>
                  <a:gd name="T4" fmla="*/ 1848 w 2288"/>
                  <a:gd name="T5" fmla="*/ 1586 h 2598"/>
                  <a:gd name="T6" fmla="*/ 1899 w 2288"/>
                  <a:gd name="T7" fmla="*/ 1716 h 2598"/>
                  <a:gd name="T8" fmla="*/ 1211 w 2288"/>
                  <a:gd name="T9" fmla="*/ 2079 h 2598"/>
                  <a:gd name="T10" fmla="*/ 1176 w 2288"/>
                  <a:gd name="T11" fmla="*/ 2038 h 2598"/>
                  <a:gd name="T12" fmla="*/ 1200 w 2288"/>
                  <a:gd name="T13" fmla="*/ 965 h 2598"/>
                  <a:gd name="T14" fmla="*/ 1409 w 2288"/>
                  <a:gd name="T15" fmla="*/ 1012 h 2598"/>
                  <a:gd name="T16" fmla="*/ 1522 w 2288"/>
                  <a:gd name="T17" fmla="*/ 978 h 2598"/>
                  <a:gd name="T18" fmla="*/ 1526 w 2288"/>
                  <a:gd name="T19" fmla="*/ 847 h 2598"/>
                  <a:gd name="T20" fmla="*/ 1387 w 2288"/>
                  <a:gd name="T21" fmla="*/ 828 h 2598"/>
                  <a:gd name="T22" fmla="*/ 1193 w 2288"/>
                  <a:gd name="T23" fmla="*/ 584 h 2598"/>
                  <a:gd name="T24" fmla="*/ 1375 w 2288"/>
                  <a:gd name="T25" fmla="*/ 124 h 2598"/>
                  <a:gd name="T26" fmla="*/ 1109 w 2288"/>
                  <a:gd name="T27" fmla="*/ 37 h 2598"/>
                  <a:gd name="T28" fmla="*/ 1013 w 2288"/>
                  <a:gd name="T29" fmla="*/ 570 h 2598"/>
                  <a:gd name="T30" fmla="*/ 1056 w 2288"/>
                  <a:gd name="T31" fmla="*/ 808 h 2598"/>
                  <a:gd name="T32" fmla="*/ 891 w 2288"/>
                  <a:gd name="T33" fmla="*/ 784 h 2598"/>
                  <a:gd name="T34" fmla="*/ 748 w 2288"/>
                  <a:gd name="T35" fmla="*/ 921 h 2598"/>
                  <a:gd name="T36" fmla="*/ 899 w 2288"/>
                  <a:gd name="T37" fmla="*/ 946 h 2598"/>
                  <a:gd name="T38" fmla="*/ 1024 w 2288"/>
                  <a:gd name="T39" fmla="*/ 1479 h 2598"/>
                  <a:gd name="T40" fmla="*/ 1022 w 2288"/>
                  <a:gd name="T41" fmla="*/ 2081 h 2598"/>
                  <a:gd name="T42" fmla="*/ 434 w 2288"/>
                  <a:gd name="T43" fmla="*/ 1569 h 2598"/>
                  <a:gd name="T44" fmla="*/ 395 w 2288"/>
                  <a:gd name="T45" fmla="*/ 1470 h 2598"/>
                  <a:gd name="T46" fmla="*/ 88 w 2288"/>
                  <a:gd name="T47" fmla="*/ 1148 h 2598"/>
                  <a:gd name="T48" fmla="*/ 101 w 2288"/>
                  <a:gd name="T49" fmla="*/ 1658 h 2598"/>
                  <a:gd name="T50" fmla="*/ 906 w 2288"/>
                  <a:gd name="T51" fmla="*/ 2228 h 2598"/>
                  <a:gd name="T52" fmla="*/ 1177 w 2288"/>
                  <a:gd name="T53" fmla="*/ 2500 h 2598"/>
                  <a:gd name="T54" fmla="*/ 1223 w 2288"/>
                  <a:gd name="T55" fmla="*/ 2405 h 2598"/>
                  <a:gd name="T56" fmla="*/ 1273 w 2288"/>
                  <a:gd name="T57" fmla="*/ 2328 h 2598"/>
                  <a:gd name="T58" fmla="*/ 1280 w 2288"/>
                  <a:gd name="T59" fmla="*/ 2234 h 2598"/>
                  <a:gd name="T60" fmla="*/ 2094 w 2288"/>
                  <a:gd name="T61" fmla="*/ 1624 h 2598"/>
                  <a:gd name="T62" fmla="*/ 2274 w 2288"/>
                  <a:gd name="T63" fmla="*/ 1517 h 2598"/>
                  <a:gd name="T64" fmla="*/ 1065 w 2288"/>
                  <a:gd name="T65" fmla="*/ 420 h 2598"/>
                  <a:gd name="T66" fmla="*/ 1131 w 2288"/>
                  <a:gd name="T67" fmla="*/ 148 h 2598"/>
                  <a:gd name="T68" fmla="*/ 1165 w 2288"/>
                  <a:gd name="T69" fmla="*/ 430 h 2598"/>
                  <a:gd name="T70" fmla="*/ 1065 w 2288"/>
                  <a:gd name="T71" fmla="*/ 420 h 2598"/>
                  <a:gd name="T72" fmla="*/ 1040 w 2288"/>
                  <a:gd name="T73" fmla="*/ 2287 h 2598"/>
                  <a:gd name="T74" fmla="*/ 1032 w 2288"/>
                  <a:gd name="T75" fmla="*/ 2241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88" h="2598">
                    <a:moveTo>
                      <a:pt x="2281" y="1465"/>
                    </a:moveTo>
                    <a:cubicBezTo>
                      <a:pt x="2220" y="1286"/>
                      <a:pt x="2159" y="1111"/>
                      <a:pt x="2125" y="924"/>
                    </a:cubicBezTo>
                    <a:cubicBezTo>
                      <a:pt x="2112" y="850"/>
                      <a:pt x="2015" y="868"/>
                      <a:pt x="1992" y="924"/>
                    </a:cubicBezTo>
                    <a:cubicBezTo>
                      <a:pt x="1948" y="1035"/>
                      <a:pt x="1904" y="1146"/>
                      <a:pt x="1863" y="1258"/>
                    </a:cubicBezTo>
                    <a:cubicBezTo>
                      <a:pt x="1840" y="1319"/>
                      <a:pt x="1790" y="1411"/>
                      <a:pt x="1809" y="1480"/>
                    </a:cubicBezTo>
                    <a:cubicBezTo>
                      <a:pt x="1783" y="1516"/>
                      <a:pt x="1783" y="1565"/>
                      <a:pt x="1848" y="1586"/>
                    </a:cubicBezTo>
                    <a:cubicBezTo>
                      <a:pt x="1878" y="1596"/>
                      <a:pt x="1908" y="1602"/>
                      <a:pt x="1938" y="1607"/>
                    </a:cubicBezTo>
                    <a:cubicBezTo>
                      <a:pt x="1927" y="1644"/>
                      <a:pt x="1916" y="1681"/>
                      <a:pt x="1899" y="1716"/>
                    </a:cubicBezTo>
                    <a:cubicBezTo>
                      <a:pt x="1861" y="1789"/>
                      <a:pt x="1799" y="1850"/>
                      <a:pt x="1734" y="1899"/>
                    </a:cubicBezTo>
                    <a:cubicBezTo>
                      <a:pt x="1586" y="2012"/>
                      <a:pt x="1393" y="2062"/>
                      <a:pt x="1211" y="2079"/>
                    </a:cubicBezTo>
                    <a:cubicBezTo>
                      <a:pt x="1201" y="2080"/>
                      <a:pt x="1190" y="2080"/>
                      <a:pt x="1180" y="2081"/>
                    </a:cubicBezTo>
                    <a:cubicBezTo>
                      <a:pt x="1178" y="2066"/>
                      <a:pt x="1177" y="2052"/>
                      <a:pt x="1176" y="2038"/>
                    </a:cubicBezTo>
                    <a:cubicBezTo>
                      <a:pt x="1167" y="1852"/>
                      <a:pt x="1173" y="1665"/>
                      <a:pt x="1178" y="1479"/>
                    </a:cubicBezTo>
                    <a:cubicBezTo>
                      <a:pt x="1183" y="1309"/>
                      <a:pt x="1195" y="1137"/>
                      <a:pt x="1200" y="965"/>
                    </a:cubicBezTo>
                    <a:cubicBezTo>
                      <a:pt x="1262" y="972"/>
                      <a:pt x="1326" y="981"/>
                      <a:pt x="1388" y="979"/>
                    </a:cubicBezTo>
                    <a:cubicBezTo>
                      <a:pt x="1391" y="992"/>
                      <a:pt x="1399" y="1003"/>
                      <a:pt x="1409" y="1012"/>
                    </a:cubicBezTo>
                    <a:cubicBezTo>
                      <a:pt x="1434" y="1041"/>
                      <a:pt x="1476" y="1041"/>
                      <a:pt x="1501" y="1012"/>
                    </a:cubicBezTo>
                    <a:cubicBezTo>
                      <a:pt x="1511" y="1003"/>
                      <a:pt x="1519" y="991"/>
                      <a:pt x="1522" y="978"/>
                    </a:cubicBezTo>
                    <a:cubicBezTo>
                      <a:pt x="1528" y="956"/>
                      <a:pt x="1526" y="931"/>
                      <a:pt x="1526" y="908"/>
                    </a:cubicBezTo>
                    <a:lnTo>
                      <a:pt x="1526" y="847"/>
                    </a:lnTo>
                    <a:cubicBezTo>
                      <a:pt x="1526" y="809"/>
                      <a:pt x="1493" y="776"/>
                      <a:pt x="1455" y="776"/>
                    </a:cubicBezTo>
                    <a:cubicBezTo>
                      <a:pt x="1423" y="776"/>
                      <a:pt x="1395" y="799"/>
                      <a:pt x="1387" y="828"/>
                    </a:cubicBezTo>
                    <a:cubicBezTo>
                      <a:pt x="1327" y="813"/>
                      <a:pt x="1264" y="812"/>
                      <a:pt x="1202" y="810"/>
                    </a:cubicBezTo>
                    <a:cubicBezTo>
                      <a:pt x="1202" y="735"/>
                      <a:pt x="1199" y="659"/>
                      <a:pt x="1193" y="584"/>
                    </a:cubicBezTo>
                    <a:cubicBezTo>
                      <a:pt x="1297" y="558"/>
                      <a:pt x="1391" y="480"/>
                      <a:pt x="1431" y="385"/>
                    </a:cubicBezTo>
                    <a:cubicBezTo>
                      <a:pt x="1470" y="292"/>
                      <a:pt x="1441" y="197"/>
                      <a:pt x="1375" y="124"/>
                    </a:cubicBezTo>
                    <a:cubicBezTo>
                      <a:pt x="1315" y="57"/>
                      <a:pt x="1196" y="0"/>
                      <a:pt x="1109" y="37"/>
                    </a:cubicBezTo>
                    <a:cubicBezTo>
                      <a:pt x="1109" y="37"/>
                      <a:pt x="1109" y="37"/>
                      <a:pt x="1109" y="37"/>
                    </a:cubicBezTo>
                    <a:cubicBezTo>
                      <a:pt x="988" y="48"/>
                      <a:pt x="885" y="127"/>
                      <a:pt x="860" y="255"/>
                    </a:cubicBezTo>
                    <a:cubicBezTo>
                      <a:pt x="837" y="376"/>
                      <a:pt x="900" y="516"/>
                      <a:pt x="1013" y="570"/>
                    </a:cubicBezTo>
                    <a:cubicBezTo>
                      <a:pt x="1033" y="580"/>
                      <a:pt x="1055" y="586"/>
                      <a:pt x="1077" y="590"/>
                    </a:cubicBezTo>
                    <a:cubicBezTo>
                      <a:pt x="1068" y="662"/>
                      <a:pt x="1062" y="735"/>
                      <a:pt x="1056" y="808"/>
                    </a:cubicBezTo>
                    <a:cubicBezTo>
                      <a:pt x="1001" y="808"/>
                      <a:pt x="947" y="810"/>
                      <a:pt x="892" y="813"/>
                    </a:cubicBezTo>
                    <a:cubicBezTo>
                      <a:pt x="892" y="803"/>
                      <a:pt x="891" y="793"/>
                      <a:pt x="891" y="784"/>
                    </a:cubicBezTo>
                    <a:cubicBezTo>
                      <a:pt x="896" y="691"/>
                      <a:pt x="748" y="690"/>
                      <a:pt x="747" y="784"/>
                    </a:cubicBezTo>
                    <a:cubicBezTo>
                      <a:pt x="747" y="829"/>
                      <a:pt x="742" y="876"/>
                      <a:pt x="748" y="921"/>
                    </a:cubicBezTo>
                    <a:cubicBezTo>
                      <a:pt x="756" y="983"/>
                      <a:pt x="811" y="1002"/>
                      <a:pt x="851" y="981"/>
                    </a:cubicBezTo>
                    <a:cubicBezTo>
                      <a:pt x="872" y="980"/>
                      <a:pt x="891" y="967"/>
                      <a:pt x="899" y="946"/>
                    </a:cubicBezTo>
                    <a:cubicBezTo>
                      <a:pt x="948" y="949"/>
                      <a:pt x="998" y="951"/>
                      <a:pt x="1047" y="954"/>
                    </a:cubicBezTo>
                    <a:cubicBezTo>
                      <a:pt x="1037" y="1129"/>
                      <a:pt x="1031" y="1305"/>
                      <a:pt x="1024" y="1479"/>
                    </a:cubicBezTo>
                    <a:cubicBezTo>
                      <a:pt x="1017" y="1665"/>
                      <a:pt x="1014" y="1851"/>
                      <a:pt x="1021" y="2038"/>
                    </a:cubicBezTo>
                    <a:cubicBezTo>
                      <a:pt x="1022" y="2051"/>
                      <a:pt x="1022" y="2066"/>
                      <a:pt x="1022" y="2081"/>
                    </a:cubicBezTo>
                    <a:cubicBezTo>
                      <a:pt x="722" y="2061"/>
                      <a:pt x="421" y="1927"/>
                      <a:pt x="289" y="1649"/>
                    </a:cubicBezTo>
                    <a:cubicBezTo>
                      <a:pt x="342" y="1639"/>
                      <a:pt x="422" y="1633"/>
                      <a:pt x="434" y="1569"/>
                    </a:cubicBezTo>
                    <a:cubicBezTo>
                      <a:pt x="439" y="1539"/>
                      <a:pt x="429" y="1506"/>
                      <a:pt x="402" y="1492"/>
                    </a:cubicBezTo>
                    <a:cubicBezTo>
                      <a:pt x="401" y="1485"/>
                      <a:pt x="399" y="1478"/>
                      <a:pt x="395" y="1470"/>
                    </a:cubicBezTo>
                    <a:cubicBezTo>
                      <a:pt x="338" y="1362"/>
                      <a:pt x="258" y="1263"/>
                      <a:pt x="215" y="1148"/>
                    </a:cubicBezTo>
                    <a:cubicBezTo>
                      <a:pt x="192" y="1085"/>
                      <a:pt x="111" y="1085"/>
                      <a:pt x="88" y="1148"/>
                    </a:cubicBezTo>
                    <a:cubicBezTo>
                      <a:pt x="29" y="1306"/>
                      <a:pt x="0" y="1457"/>
                      <a:pt x="39" y="1624"/>
                    </a:cubicBezTo>
                    <a:cubicBezTo>
                      <a:pt x="45" y="1653"/>
                      <a:pt x="75" y="1663"/>
                      <a:pt x="101" y="1658"/>
                    </a:cubicBezTo>
                    <a:cubicBezTo>
                      <a:pt x="125" y="1661"/>
                      <a:pt x="149" y="1661"/>
                      <a:pt x="172" y="1661"/>
                    </a:cubicBezTo>
                    <a:cubicBezTo>
                      <a:pt x="253" y="2008"/>
                      <a:pt x="572" y="2179"/>
                      <a:pt x="906" y="2228"/>
                    </a:cubicBezTo>
                    <a:cubicBezTo>
                      <a:pt x="931" y="2337"/>
                      <a:pt x="982" y="2443"/>
                      <a:pt x="1043" y="2536"/>
                    </a:cubicBezTo>
                    <a:cubicBezTo>
                      <a:pt x="1083" y="2598"/>
                      <a:pt x="1172" y="2572"/>
                      <a:pt x="1177" y="2500"/>
                    </a:cubicBezTo>
                    <a:cubicBezTo>
                      <a:pt x="1177" y="2509"/>
                      <a:pt x="1185" y="2477"/>
                      <a:pt x="1189" y="2468"/>
                    </a:cubicBezTo>
                    <a:cubicBezTo>
                      <a:pt x="1199" y="2446"/>
                      <a:pt x="1211" y="2426"/>
                      <a:pt x="1223" y="2405"/>
                    </a:cubicBezTo>
                    <a:cubicBezTo>
                      <a:pt x="1234" y="2386"/>
                      <a:pt x="1247" y="2368"/>
                      <a:pt x="1259" y="2349"/>
                    </a:cubicBezTo>
                    <a:cubicBezTo>
                      <a:pt x="1264" y="2342"/>
                      <a:pt x="1268" y="2335"/>
                      <a:pt x="1273" y="2328"/>
                    </a:cubicBezTo>
                    <a:cubicBezTo>
                      <a:pt x="1277" y="2322"/>
                      <a:pt x="1293" y="2305"/>
                      <a:pt x="1277" y="2322"/>
                    </a:cubicBezTo>
                    <a:cubicBezTo>
                      <a:pt x="1304" y="2294"/>
                      <a:pt x="1300" y="2258"/>
                      <a:pt x="1280" y="2234"/>
                    </a:cubicBezTo>
                    <a:cubicBezTo>
                      <a:pt x="1483" y="2210"/>
                      <a:pt x="1683" y="2139"/>
                      <a:pt x="1845" y="2015"/>
                    </a:cubicBezTo>
                    <a:cubicBezTo>
                      <a:pt x="1948" y="1936"/>
                      <a:pt x="2086" y="1773"/>
                      <a:pt x="2094" y="1624"/>
                    </a:cubicBezTo>
                    <a:cubicBezTo>
                      <a:pt x="2146" y="1628"/>
                      <a:pt x="2201" y="1630"/>
                      <a:pt x="2245" y="1609"/>
                    </a:cubicBezTo>
                    <a:cubicBezTo>
                      <a:pt x="2278" y="1594"/>
                      <a:pt x="2287" y="1550"/>
                      <a:pt x="2274" y="1517"/>
                    </a:cubicBezTo>
                    <a:cubicBezTo>
                      <a:pt x="2284" y="1503"/>
                      <a:pt x="2288" y="1485"/>
                      <a:pt x="2281" y="1465"/>
                    </a:cubicBezTo>
                    <a:close/>
                    <a:moveTo>
                      <a:pt x="1065" y="420"/>
                    </a:moveTo>
                    <a:cubicBezTo>
                      <a:pt x="1019" y="392"/>
                      <a:pt x="1002" y="323"/>
                      <a:pt x="1010" y="274"/>
                    </a:cubicBezTo>
                    <a:cubicBezTo>
                      <a:pt x="1021" y="207"/>
                      <a:pt x="1073" y="171"/>
                      <a:pt x="1131" y="148"/>
                    </a:cubicBezTo>
                    <a:cubicBezTo>
                      <a:pt x="1208" y="195"/>
                      <a:pt x="1340" y="234"/>
                      <a:pt x="1280" y="343"/>
                    </a:cubicBezTo>
                    <a:cubicBezTo>
                      <a:pt x="1258" y="383"/>
                      <a:pt x="1213" y="417"/>
                      <a:pt x="1165" y="430"/>
                    </a:cubicBezTo>
                    <a:cubicBezTo>
                      <a:pt x="1148" y="418"/>
                      <a:pt x="1121" y="420"/>
                      <a:pt x="1105" y="434"/>
                    </a:cubicBezTo>
                    <a:cubicBezTo>
                      <a:pt x="1091" y="432"/>
                      <a:pt x="1077" y="428"/>
                      <a:pt x="1065" y="420"/>
                    </a:cubicBezTo>
                    <a:close/>
                    <a:moveTo>
                      <a:pt x="1032" y="2241"/>
                    </a:moveTo>
                    <a:cubicBezTo>
                      <a:pt x="1034" y="2257"/>
                      <a:pt x="1037" y="2272"/>
                      <a:pt x="1040" y="2287"/>
                    </a:cubicBezTo>
                    <a:cubicBezTo>
                      <a:pt x="1029" y="2271"/>
                      <a:pt x="1019" y="2255"/>
                      <a:pt x="1010" y="2239"/>
                    </a:cubicBezTo>
                    <a:cubicBezTo>
                      <a:pt x="1017" y="2240"/>
                      <a:pt x="1025" y="2241"/>
                      <a:pt x="1032" y="2241"/>
                    </a:cubicBezTo>
                    <a:close/>
                  </a:path>
                </a:pathLst>
              </a:custGeom>
              <a:solidFill>
                <a:srgbClr val="FFFFFF"/>
              </a:solidFill>
              <a:ln>
                <a:noFill/>
              </a:ln>
            </p:spPr>
            <p:txBody>
              <a:bodyPr anchor="ctr"/>
              <a:p>
                <a:pPr algn="ctr"/>
              </a:p>
            </p:txBody>
          </p:sp>
        </p:grpSp>
        <p:sp>
          <p:nvSpPr>
            <p:cNvPr id="34" name="矩形 33"/>
            <p:cNvSpPr/>
            <p:nvPr/>
          </p:nvSpPr>
          <p:spPr>
            <a:xfrm>
              <a:off x="4553852" y="5107075"/>
              <a:ext cx="1726798" cy="246221"/>
            </a:xfrm>
            <a:prstGeom prst="rect">
              <a:avLst/>
            </a:prstGeom>
          </p:spPr>
          <p:txBody>
            <a:bodyPr wrap="none" lIns="144000" tIns="0" rIns="144000" bIns="0">
              <a:normAutofit/>
            </a:bodyPr>
            <a:p>
              <a:pPr algn="l"/>
              <a:r>
                <a:rPr lang="zh-CN" altLang="en-US" sz="1600" b="1">
                  <a:solidFill>
                    <a:schemeClr val="accent4"/>
                  </a:solidFill>
                </a:rPr>
                <a:t>孟紫云</a:t>
              </a:r>
              <a:endParaRPr lang="zh-CN" altLang="en-US" sz="1600" b="1">
                <a:solidFill>
                  <a:schemeClr val="accent4"/>
                </a:solidFill>
              </a:endParaRPr>
            </a:p>
          </p:txBody>
        </p:sp>
        <p:sp>
          <p:nvSpPr>
            <p:cNvPr id="35" name="矩形 34"/>
            <p:cNvSpPr/>
            <p:nvPr/>
          </p:nvSpPr>
          <p:spPr>
            <a:xfrm>
              <a:off x="4554130" y="5455811"/>
              <a:ext cx="9954933" cy="2334758"/>
            </a:xfrm>
            <a:prstGeom prst="rect">
              <a:avLst/>
            </a:prstGeom>
          </p:spPr>
          <p:txBody>
            <a:bodyPr wrap="square" lIns="144000" tIns="0" rIns="144000" bIns="0">
              <a:noAutofit/>
            </a:bodyPr>
            <a:p>
              <a:pPr>
                <a:lnSpc>
                  <a:spcPct val="120000"/>
                </a:lnSpc>
              </a:pPr>
              <a:r>
                <a:rPr sz="1400"/>
                <a:t>在本次软件工程项目的开发过程中，我负责的是文档与项目前端代码的编写。</a:t>
              </a:r>
              <a:endParaRPr sz="1400"/>
            </a:p>
            <a:p>
              <a:pPr>
                <a:lnSpc>
                  <a:spcPct val="120000"/>
                </a:lnSpc>
              </a:pPr>
              <a:r>
                <a:rPr lang="en-US" sz="1400"/>
                <a:t>1</a:t>
              </a:r>
              <a:r>
                <a:rPr lang="zh-CN" altLang="en-US" sz="1400"/>
                <a:t>、</a:t>
              </a:r>
              <a:r>
                <a:rPr sz="1400"/>
                <a:t>文档的重要性。由于我们在项目的开发中是合作进行，因此需要详细的文档说明来协调各个环节，需要文档对项目的进度进行规划，才能协调有序地进行。例如在对前端代码编写的过程中，文档可以规范前后端的接口，方便接口之间的对接，也为编写代码提供思路，可以对项目的完成情况进行测试，这样能够提高软件开发的效率，使文档来指导开发工作，这样保证软件在编写、测试、优化、维护的过程中能够起到指导作用。</a:t>
              </a:r>
              <a:endParaRPr sz="1400"/>
            </a:p>
            <a:p>
              <a:pPr>
                <a:lnSpc>
                  <a:spcPct val="120000"/>
                </a:lnSpc>
              </a:pPr>
              <a:r>
                <a:rPr lang="en-US" sz="1400"/>
                <a:t>2</a:t>
              </a:r>
              <a:r>
                <a:rPr lang="zh-CN" altLang="en-US" sz="1400"/>
                <a:t>、</a:t>
              </a:r>
              <a:r>
                <a:rPr sz="1400"/>
                <a:t>在用react编写前端web代码的时候，我意识到并不是说你要把一个东西完全掌握以后才能去使用，计算机本来就是一个快速发展的学科，技术迭代更新非常快，在这样的背景下，是没有那么多时间说你要用一个技术，就要去看一本他的厚厚的书，把这个技术各方面弄的滚瓜烂熟以后，再上手实践，然后再去应用，大多数情况下没有那么多时间去完整的学习，所以要求我们要在一个良好的基础上，快速学习，边写代码边学习，要有非常快的学习能力和信息、知识查找能力，debug的能力。这次写web前端的时候，我就是边写边学，需要什么就去搜索，这样使得任务完成非常快速，而且也对知识有一定的了解与应用。学习周期太长，太容易遗忘，然后写代码的时候还是得去搜索，导致学习效率还有coding效率都非常低。</a:t>
              </a:r>
              <a:endParaRPr sz="1400"/>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3000">
        <p15:prstTrans prst="peelOff"/>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1" presetClass="entr" presetSubtype="1"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heel(1)">
                                      <p:cBhvr>
                                        <p:cTn id="11"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66630" y="1913346"/>
            <a:ext cx="10443210" cy="1668145"/>
            <a:chOff x="4010929" y="3998024"/>
            <a:chExt cx="9720866" cy="1552762"/>
          </a:xfrm>
        </p:grpSpPr>
        <p:grpSp>
          <p:nvGrpSpPr>
            <p:cNvPr id="20" name="组合 19"/>
            <p:cNvGrpSpPr/>
            <p:nvPr/>
          </p:nvGrpSpPr>
          <p:grpSpPr>
            <a:xfrm>
              <a:off x="4010929" y="4040293"/>
              <a:ext cx="489858" cy="489858"/>
              <a:chOff x="4963683" y="2545256"/>
              <a:chExt cx="489858" cy="489858"/>
            </a:xfrm>
          </p:grpSpPr>
          <p:sp>
            <p:nvSpPr>
              <p:cNvPr id="23" name="椭圆 22"/>
              <p:cNvSpPr/>
              <p:nvPr/>
            </p:nvSpPr>
            <p:spPr>
              <a:xfrm>
                <a:off x="4963683" y="2545256"/>
                <a:ext cx="489858" cy="489858"/>
              </a:xfrm>
              <a:prstGeom prst="ellipse">
                <a:avLst/>
              </a:prstGeom>
              <a:blipFill dpi="0" rotWithShape="1">
                <a:blip r:embed="rId1">
                  <a:extLst>
                    <a:ext uri="{28A0092B-C50C-407E-A947-70E740481C1C}">
                      <a14:useLocalDpi xmlns:a14="http://schemas.microsoft.com/office/drawing/2010/main" val="0"/>
                    </a:ext>
                  </a:extLst>
                </a:blip>
                <a:srcRect/>
                <a:tile tx="0" ty="0" sx="100000" sy="100000" flip="none" algn="tl"/>
              </a:bli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4" name="任意多边形: 形状 64"/>
              <p:cNvSpPr/>
              <p:nvPr/>
            </p:nvSpPr>
            <p:spPr bwMode="auto">
              <a:xfrm>
                <a:off x="5118625" y="2700498"/>
                <a:ext cx="179973" cy="171639"/>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rgbClr val="FFFFFF"/>
              </a:solidFill>
              <a:ln>
                <a:noFill/>
              </a:ln>
            </p:spPr>
            <p:txBody>
              <a:bodyPr anchor="ctr"/>
              <a:lstStyle/>
              <a:p>
                <a:pPr algn="ctr"/>
              </a:p>
            </p:txBody>
          </p:sp>
        </p:grpSp>
        <p:sp>
          <p:nvSpPr>
            <p:cNvPr id="21" name="矩形 20"/>
            <p:cNvSpPr/>
            <p:nvPr/>
          </p:nvSpPr>
          <p:spPr>
            <a:xfrm>
              <a:off x="4553852" y="3998024"/>
              <a:ext cx="1726798" cy="246221"/>
            </a:xfrm>
            <a:prstGeom prst="rect">
              <a:avLst/>
            </a:prstGeom>
          </p:spPr>
          <p:txBody>
            <a:bodyPr wrap="none" lIns="144000" tIns="0" rIns="144000" bIns="0">
              <a:normAutofit/>
            </a:bodyPr>
            <a:lstStyle/>
            <a:p>
              <a:pPr algn="l"/>
              <a:r>
                <a:rPr lang="zh-CN" altLang="en-US" sz="1600" b="1" dirty="0">
                  <a:solidFill>
                    <a:schemeClr val="accent2"/>
                  </a:solidFill>
                </a:rPr>
                <a:t>刘乐乐</a:t>
              </a:r>
              <a:endParaRPr lang="zh-CN" altLang="en-US" sz="1600" b="1" dirty="0">
                <a:solidFill>
                  <a:schemeClr val="accent2"/>
                </a:solidFill>
              </a:endParaRPr>
            </a:p>
          </p:txBody>
        </p:sp>
        <p:sp>
          <p:nvSpPr>
            <p:cNvPr id="22" name="矩形 21"/>
            <p:cNvSpPr/>
            <p:nvPr/>
          </p:nvSpPr>
          <p:spPr>
            <a:xfrm>
              <a:off x="4554130" y="4346760"/>
              <a:ext cx="9177665" cy="1204026"/>
            </a:xfrm>
            <a:prstGeom prst="rect">
              <a:avLst/>
            </a:prstGeom>
          </p:spPr>
          <p:txBody>
            <a:bodyPr wrap="square" lIns="144000" tIns="0" rIns="144000" bIns="0">
              <a:noAutofit/>
            </a:bodyPr>
            <a:lstStyle/>
            <a:p>
              <a:pPr>
                <a:lnSpc>
                  <a:spcPct val="120000"/>
                </a:lnSpc>
              </a:pPr>
              <a:r>
                <a:rPr lang="zh-CN" altLang="en-US" sz="1400"/>
                <a:t>其实之前也有过类似的小组合作软件开发，但是没有这么系统过，这学期的软件工程开发可以说很好地模拟了将来实际工作中要做的事情，相当于自己体验了一遍。不仅要弄清楚各个软件开发过程中的概念并付诸实践，还要处理好成员之间的分工与合作，可以说是受益匪浅。</a:t>
              </a:r>
              <a:endParaRPr lang="zh-CN" altLang="en-US" sz="1400"/>
            </a:p>
          </p:txBody>
        </p:sp>
      </p:grpSp>
      <p:grpSp>
        <p:nvGrpSpPr>
          <p:cNvPr id="2" name="组合 1"/>
          <p:cNvGrpSpPr/>
          <p:nvPr/>
        </p:nvGrpSpPr>
        <p:grpSpPr>
          <a:xfrm>
            <a:off x="366622" y="748322"/>
            <a:ext cx="4267869" cy="706755"/>
            <a:chOff x="366622" y="748322"/>
            <a:chExt cx="4267869" cy="706755"/>
          </a:xfrm>
        </p:grpSpPr>
        <p:sp>
          <p:nvSpPr>
            <p:cNvPr id="30" name="文本框 25"/>
            <p:cNvSpPr txBox="1"/>
            <p:nvPr/>
          </p:nvSpPr>
          <p:spPr>
            <a:xfrm>
              <a:off x="366622" y="870857"/>
              <a:ext cx="582666" cy="484626"/>
            </a:xfrm>
            <a:prstGeom prst="rect">
              <a:avLst/>
            </a:prstGeom>
            <a:noFill/>
          </p:spPr>
          <p:txBody>
            <a:bodyPr wrap="none" lIns="117208" tIns="58604" rIns="117208" bIns="58604">
              <a:prstTxWarp prst="textPlain">
                <a:avLst/>
              </a:prstTxWarp>
              <a:normAutofit fontScale="62500" lnSpcReduction="20000"/>
            </a:bodyPr>
            <a:lstStyle/>
            <a:p>
              <a:r>
                <a:rPr lang="en-US" sz="4800" dirty="0">
                  <a:solidFill>
                    <a:schemeClr val="accent1"/>
                  </a:solidFill>
                </a:rPr>
                <a:t>“</a:t>
              </a:r>
              <a:endParaRPr lang="en-US" sz="4800" dirty="0">
                <a:solidFill>
                  <a:schemeClr val="accent1"/>
                </a:solidFill>
              </a:endParaRPr>
            </a:p>
          </p:txBody>
        </p:sp>
        <p:sp>
          <p:nvSpPr>
            <p:cNvPr id="33" name="文本框 32"/>
            <p:cNvSpPr txBox="1"/>
            <p:nvPr/>
          </p:nvSpPr>
          <p:spPr>
            <a:xfrm>
              <a:off x="657955" y="748322"/>
              <a:ext cx="3976536" cy="706755"/>
            </a:xfrm>
            <a:prstGeom prst="rect">
              <a:avLst/>
            </a:prstGeom>
            <a:noFill/>
          </p:spPr>
          <p:txBody>
            <a:bodyPr wrap="square" rtlCol="0">
              <a:spAutoFit/>
            </a:bodyPr>
            <a:lstStyle/>
            <a:p>
              <a:pPr algn="ctr"/>
              <a:r>
                <a:rPr lang="zh-CN" altLang="en-US" sz="4000" b="1" dirty="0" smtClean="0">
                  <a:solidFill>
                    <a:schemeClr val="accent1"/>
                  </a:solidFill>
                  <a:cs typeface="+mn-ea"/>
                  <a:sym typeface="+mn-lt"/>
                </a:rPr>
                <a:t>心得体会</a:t>
              </a:r>
              <a:endParaRPr lang="zh-CN" altLang="en-US" sz="4000" b="1" dirty="0" smtClean="0">
                <a:solidFill>
                  <a:schemeClr val="accent1"/>
                </a:solidFill>
                <a:cs typeface="+mn-ea"/>
                <a:sym typeface="+mn-lt"/>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3000">
        <p15:prstTrans prst="peelOff"/>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1"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heel(1)">
                                      <p:cBhvr>
                                        <p:cTn id="11"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213360"/>
            <a:ext cx="12192000" cy="7193280"/>
          </a:xfrm>
          <a:prstGeom prst="rect">
            <a:avLst/>
          </a:prstGeom>
          <a:blipFill dpi="0" rotWithShape="1">
            <a:blip r:embed="rId1"/>
            <a:srcRect/>
            <a:stretch>
              <a:fillRect/>
            </a:stretch>
          </a:blip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3690764" y="2064123"/>
            <a:ext cx="4828396" cy="2264037"/>
          </a:xfrm>
          <a:prstGeom prst="rect">
            <a:avLst/>
          </a:prstGeom>
          <a:noFill/>
          <a:ln w="152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0" name="组合 9"/>
          <p:cNvGrpSpPr/>
          <p:nvPr/>
        </p:nvGrpSpPr>
        <p:grpSpPr>
          <a:xfrm>
            <a:off x="3886201" y="2254201"/>
            <a:ext cx="4424082" cy="1942295"/>
            <a:chOff x="3886201" y="2254201"/>
            <a:chExt cx="4424082" cy="1942295"/>
          </a:xfrm>
        </p:grpSpPr>
        <p:sp>
          <p:nvSpPr>
            <p:cNvPr id="6" name="文本框 5"/>
            <p:cNvSpPr txBox="1"/>
            <p:nvPr/>
          </p:nvSpPr>
          <p:spPr>
            <a:xfrm>
              <a:off x="3886201" y="2254201"/>
              <a:ext cx="4424082" cy="1200329"/>
            </a:xfrm>
            <a:prstGeom prst="rect">
              <a:avLst/>
            </a:prstGeom>
            <a:noFill/>
          </p:spPr>
          <p:txBody>
            <a:bodyPr wrap="square" rtlCol="0">
              <a:spAutoFit/>
            </a:bodyPr>
            <a:lstStyle/>
            <a:p>
              <a:pPr algn="ctr"/>
              <a:r>
                <a:rPr lang="zh-CN" altLang="en-US" sz="7200" b="1" dirty="0" smtClean="0">
                  <a:solidFill>
                    <a:schemeClr val="bg1"/>
                  </a:solidFill>
                  <a:cs typeface="+mn-ea"/>
                  <a:sym typeface="+mn-lt"/>
                </a:rPr>
                <a:t>感谢观看</a:t>
              </a:r>
              <a:endParaRPr lang="zh-CN" altLang="en-US" sz="7200" b="1" dirty="0">
                <a:solidFill>
                  <a:schemeClr val="bg1"/>
                </a:solidFill>
                <a:cs typeface="+mn-ea"/>
                <a:sym typeface="+mn-lt"/>
              </a:endParaRPr>
            </a:p>
          </p:txBody>
        </p:sp>
        <p:sp>
          <p:nvSpPr>
            <p:cNvPr id="7" name="文本框 6"/>
            <p:cNvSpPr txBox="1"/>
            <p:nvPr/>
          </p:nvSpPr>
          <p:spPr>
            <a:xfrm>
              <a:off x="3886202" y="3380888"/>
              <a:ext cx="4424080" cy="815608"/>
            </a:xfrm>
            <a:prstGeom prst="rect">
              <a:avLst/>
            </a:prstGeom>
            <a:noFill/>
          </p:spPr>
          <p:txBody>
            <a:bodyPr wrap="square" rtlCol="0">
              <a:spAutoFit/>
            </a:bodyPr>
            <a:lstStyle/>
            <a:p>
              <a:pPr algn="ctr"/>
              <a:r>
                <a:rPr lang="en-US" altLang="zh-CN" sz="4600" b="1" dirty="0" smtClean="0">
                  <a:solidFill>
                    <a:schemeClr val="bg1"/>
                  </a:solidFill>
                  <a:cs typeface="+mn-ea"/>
                  <a:sym typeface="+mn-lt"/>
                </a:rPr>
                <a:t>THANK YOU</a:t>
              </a:r>
              <a:endParaRPr lang="zh-CN" altLang="en-US" sz="4600" b="1" dirty="0">
                <a:solidFill>
                  <a:schemeClr val="bg1"/>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2500" advClick="0" advTm="3000">
        <p:checker/>
      </p:transition>
    </mc:Choice>
    <mc:Fallback>
      <p:transition spd="slow" advClick="0" advTm="3000">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arn(inVertical)">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95052" y="2580774"/>
            <a:ext cx="3112033" cy="1753235"/>
          </a:xfrm>
          <a:prstGeom prst="rect">
            <a:avLst/>
          </a:prstGeom>
          <a:noFill/>
        </p:spPr>
        <p:txBody>
          <a:bodyPr wrap="square" rtlCol="0">
            <a:spAutoFit/>
          </a:bodyPr>
          <a:lstStyle/>
          <a:p>
            <a:pPr algn="ctr"/>
            <a:r>
              <a:rPr lang="zh-CN" altLang="en-US" sz="5400" b="1" dirty="0" smtClean="0">
                <a:solidFill>
                  <a:schemeClr val="bg1"/>
                </a:solidFill>
                <a:cs typeface="+mn-ea"/>
                <a:sym typeface="+mn-lt"/>
              </a:rPr>
              <a:t>项目简介</a:t>
            </a:r>
            <a:r>
              <a:rPr lang="en-US" altLang="zh-CN" sz="5400" b="1" dirty="0" smtClean="0">
                <a:solidFill>
                  <a:schemeClr val="bg1"/>
                </a:solidFill>
                <a:cs typeface="+mn-ea"/>
                <a:sym typeface="+mn-lt"/>
              </a:rPr>
              <a:t>PART01</a:t>
            </a:r>
            <a:endParaRPr lang="zh-CN" altLang="en-US" sz="5400" b="1" dirty="0">
              <a:solidFill>
                <a:schemeClr val="bg1"/>
              </a:solidFill>
              <a:cs typeface="+mn-ea"/>
              <a:sym typeface="+mn-lt"/>
            </a:endParaRPr>
          </a:p>
        </p:txBody>
      </p:sp>
      <p:grpSp>
        <p:nvGrpSpPr>
          <p:cNvPr id="11" name="组合 10"/>
          <p:cNvGrpSpPr/>
          <p:nvPr/>
        </p:nvGrpSpPr>
        <p:grpSpPr>
          <a:xfrm>
            <a:off x="660359" y="704123"/>
            <a:ext cx="11049041" cy="5655467"/>
            <a:chOff x="660359" y="704123"/>
            <a:chExt cx="11049041" cy="5655467"/>
          </a:xfrm>
        </p:grpSpPr>
        <p:sp>
          <p:nvSpPr>
            <p:cNvPr id="3" name="addition-symbol_2654"/>
            <p:cNvSpPr>
              <a:spLocks noChangeAspect="1"/>
            </p:cNvSpPr>
            <p:nvPr/>
          </p:nvSpPr>
          <p:spPr bwMode="auto">
            <a:xfrm>
              <a:off x="2235158" y="1918243"/>
              <a:ext cx="546141" cy="545093"/>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4" name="addition-symbol_2654"/>
            <p:cNvSpPr>
              <a:spLocks noChangeAspect="1"/>
            </p:cNvSpPr>
            <p:nvPr/>
          </p:nvSpPr>
          <p:spPr bwMode="auto">
            <a:xfrm>
              <a:off x="9093159" y="704123"/>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5" name="addition-symbol_2654"/>
            <p:cNvSpPr>
              <a:spLocks noChangeAspect="1"/>
            </p:cNvSpPr>
            <p:nvPr/>
          </p:nvSpPr>
          <p:spPr bwMode="auto">
            <a:xfrm>
              <a:off x="9677359" y="3451858"/>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6" name="addition-symbol_2654"/>
            <p:cNvSpPr>
              <a:spLocks noChangeAspect="1"/>
            </p:cNvSpPr>
            <p:nvPr/>
          </p:nvSpPr>
          <p:spPr bwMode="auto">
            <a:xfrm>
              <a:off x="8089859" y="4645658"/>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7" name="addition-symbol_2654"/>
            <p:cNvSpPr>
              <a:spLocks noChangeAspect="1"/>
            </p:cNvSpPr>
            <p:nvPr/>
          </p:nvSpPr>
          <p:spPr bwMode="auto">
            <a:xfrm>
              <a:off x="5151079" y="6022752"/>
              <a:ext cx="320658" cy="320042"/>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8" name="addition-symbol_2654"/>
            <p:cNvSpPr>
              <a:spLocks noChangeAspect="1"/>
            </p:cNvSpPr>
            <p:nvPr/>
          </p:nvSpPr>
          <p:spPr bwMode="auto">
            <a:xfrm>
              <a:off x="3497230" y="962659"/>
              <a:ext cx="320658" cy="320042"/>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9" name="addition-symbol_2654"/>
            <p:cNvSpPr>
              <a:spLocks noChangeAspect="1"/>
            </p:cNvSpPr>
            <p:nvPr/>
          </p:nvSpPr>
          <p:spPr bwMode="auto">
            <a:xfrm>
              <a:off x="660359" y="4335100"/>
              <a:ext cx="317541" cy="316931"/>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10" name="addition-symbol_2654"/>
            <p:cNvSpPr>
              <a:spLocks noChangeAspect="1"/>
            </p:cNvSpPr>
            <p:nvPr/>
          </p:nvSpPr>
          <p:spPr bwMode="auto">
            <a:xfrm>
              <a:off x="11391859" y="6042659"/>
              <a:ext cx="317541" cy="316931"/>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gr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236815" y="2094925"/>
            <a:ext cx="5483555" cy="1284412"/>
          </a:xfrm>
          <a:prstGeom prst="rect">
            <a:avLst/>
          </a:prstGeom>
        </p:spPr>
        <p:txBody>
          <a:bodyPr wrap="square" lIns="117208" tIns="58604" rIns="117208" bIns="58604">
            <a:normAutofit/>
          </a:bodyPr>
          <a:lstStyle/>
          <a:p>
            <a:pPr>
              <a:lnSpc>
                <a:spcPct val="120000"/>
              </a:lnSpc>
            </a:pPr>
            <a:endParaRPr lang="zh-CN" altLang="en-US" sz="1600" b="1" dirty="0"/>
          </a:p>
        </p:txBody>
      </p:sp>
      <p:grpSp>
        <p:nvGrpSpPr>
          <p:cNvPr id="2" name="组合 1"/>
          <p:cNvGrpSpPr/>
          <p:nvPr/>
        </p:nvGrpSpPr>
        <p:grpSpPr>
          <a:xfrm>
            <a:off x="237082" y="266357"/>
            <a:ext cx="4267869" cy="706755"/>
            <a:chOff x="366622" y="748322"/>
            <a:chExt cx="4267869" cy="706755"/>
          </a:xfrm>
        </p:grpSpPr>
        <p:sp>
          <p:nvSpPr>
            <p:cNvPr id="30" name="文本框 25"/>
            <p:cNvSpPr txBox="1"/>
            <p:nvPr/>
          </p:nvSpPr>
          <p:spPr>
            <a:xfrm>
              <a:off x="366622" y="870857"/>
              <a:ext cx="582666" cy="484626"/>
            </a:xfrm>
            <a:prstGeom prst="rect">
              <a:avLst/>
            </a:prstGeom>
            <a:noFill/>
          </p:spPr>
          <p:txBody>
            <a:bodyPr wrap="none" lIns="117208" tIns="58604" rIns="117208" bIns="58604">
              <a:prstTxWarp prst="textPlain">
                <a:avLst/>
              </a:prstTxWarp>
              <a:normAutofit fontScale="62500" lnSpcReduction="20000"/>
            </a:bodyPr>
            <a:lstStyle/>
            <a:p>
              <a:r>
                <a:rPr lang="en-US" sz="4800" dirty="0">
                  <a:solidFill>
                    <a:schemeClr val="accent1"/>
                  </a:solidFill>
                </a:rPr>
                <a:t>“</a:t>
              </a:r>
              <a:endParaRPr lang="en-US" sz="4800" dirty="0">
                <a:solidFill>
                  <a:schemeClr val="accent1"/>
                </a:solidFill>
              </a:endParaRPr>
            </a:p>
          </p:txBody>
        </p:sp>
        <p:sp>
          <p:nvSpPr>
            <p:cNvPr id="33" name="文本框 32"/>
            <p:cNvSpPr txBox="1"/>
            <p:nvPr/>
          </p:nvSpPr>
          <p:spPr>
            <a:xfrm>
              <a:off x="657955" y="748322"/>
              <a:ext cx="3976536" cy="706755"/>
            </a:xfrm>
            <a:prstGeom prst="rect">
              <a:avLst/>
            </a:prstGeom>
            <a:noFill/>
          </p:spPr>
          <p:txBody>
            <a:bodyPr wrap="square" rtlCol="0">
              <a:spAutoFit/>
            </a:bodyPr>
            <a:lstStyle/>
            <a:p>
              <a:pPr algn="ctr"/>
              <a:r>
                <a:rPr lang="zh-CN" altLang="en-US" sz="4000" b="1" dirty="0" smtClean="0">
                  <a:solidFill>
                    <a:schemeClr val="accent1"/>
                  </a:solidFill>
                  <a:cs typeface="+mn-ea"/>
                  <a:sym typeface="+mn-lt"/>
                </a:rPr>
                <a:t>项目背景</a:t>
              </a:r>
              <a:endParaRPr lang="zh-CN" altLang="en-US" sz="4000" b="1" dirty="0" smtClean="0">
                <a:solidFill>
                  <a:schemeClr val="accent1"/>
                </a:solidFill>
                <a:cs typeface="+mn-ea"/>
                <a:sym typeface="+mn-lt"/>
              </a:endParaRPr>
            </a:p>
          </p:txBody>
        </p:sp>
      </p:grpSp>
      <p:sp>
        <p:nvSpPr>
          <p:cNvPr id="100" name="文本框 99"/>
          <p:cNvSpPr txBox="1"/>
          <p:nvPr/>
        </p:nvSpPr>
        <p:spPr>
          <a:xfrm>
            <a:off x="1949450" y="3959225"/>
            <a:ext cx="8028940" cy="1938020"/>
          </a:xfrm>
          <a:prstGeom prst="rect">
            <a:avLst/>
          </a:prstGeom>
          <a:noFill/>
          <a:ln w="9525">
            <a:noFill/>
          </a:ln>
        </p:spPr>
        <p:txBody>
          <a:bodyPr wrap="square">
            <a:spAutoFit/>
          </a:bodyPr>
          <a:p>
            <a:pPr indent="0"/>
            <a:r>
              <a:rPr lang="zh-CN" sz="2000">
                <a:latin typeface="微软雅黑" charset="0"/>
                <a:ea typeface="微软雅黑" charset="0"/>
              </a:rPr>
              <a:t>当今世界，受新冠疫情影响，加上语音传输技术发展驱动，越来越多的线下活动转移至线上进行，在社会生产中，虚拟经济的发展模式与远程办公的生产方式越来越普及。人们在网络中产生的语音数据量越来越大，这意味着重要的、有价值的信息也越来越多。</a:t>
            </a:r>
            <a:endParaRPr lang="zh-CN" sz="2000">
              <a:latin typeface="微软雅黑" charset="0"/>
              <a:ea typeface="微软雅黑" charset="0"/>
            </a:endParaRPr>
          </a:p>
          <a:p>
            <a:pPr indent="0"/>
            <a:endParaRPr lang="zh-CN" sz="2000">
              <a:latin typeface="微软雅黑" charset="0"/>
              <a:ea typeface="微软雅黑" charset="0"/>
            </a:endParaRPr>
          </a:p>
          <a:p>
            <a:pPr indent="0" algn="ctr"/>
            <a:r>
              <a:rPr lang="zh-CN" sz="2000" b="1">
                <a:solidFill>
                  <a:srgbClr val="C00000"/>
                </a:solidFill>
                <a:latin typeface="微软雅黑" charset="0"/>
                <a:ea typeface="微软雅黑" charset="0"/>
              </a:rPr>
              <a:t>但问题在于，普通用户的语音数据极易被软件非法收集和利用</a:t>
            </a:r>
            <a:endParaRPr lang="zh-CN" sz="2000" b="1">
              <a:solidFill>
                <a:srgbClr val="C00000"/>
              </a:solidFill>
              <a:latin typeface="微软雅黑" charset="0"/>
              <a:ea typeface="微软雅黑" charset="0"/>
            </a:endParaRPr>
          </a:p>
        </p:txBody>
      </p:sp>
      <p:pic>
        <p:nvPicPr>
          <p:cNvPr id="102" name="图片 101"/>
          <p:cNvPicPr/>
          <p:nvPr/>
        </p:nvPicPr>
        <p:blipFill>
          <a:blip r:embed="rId1"/>
          <a:srcRect t="10414" b="15451"/>
          <a:stretch>
            <a:fillRect/>
          </a:stretch>
        </p:blipFill>
        <p:spPr>
          <a:xfrm>
            <a:off x="6417310" y="979805"/>
            <a:ext cx="2654935" cy="2355215"/>
          </a:xfrm>
          <a:prstGeom prst="rect">
            <a:avLst/>
          </a:prstGeom>
          <a:noFill/>
          <a:ln w="9525">
            <a:noFill/>
          </a:ln>
        </p:spPr>
      </p:pic>
      <p:pic>
        <p:nvPicPr>
          <p:cNvPr id="103" name="图片 102"/>
          <p:cNvPicPr/>
          <p:nvPr/>
        </p:nvPicPr>
        <p:blipFill>
          <a:blip r:embed="rId2"/>
          <a:stretch>
            <a:fillRect/>
          </a:stretch>
        </p:blipFill>
        <p:spPr>
          <a:xfrm>
            <a:off x="2675890" y="1094740"/>
            <a:ext cx="2127250" cy="2284730"/>
          </a:xfrm>
          <a:prstGeom prst="rect">
            <a:avLst/>
          </a:prstGeom>
          <a:noFill/>
          <a:ln w="9525">
            <a:noFill/>
          </a:ln>
        </p:spPr>
      </p:pic>
      <p:sp>
        <p:nvSpPr>
          <p:cNvPr id="3" name="虚尾箭头 2"/>
          <p:cNvSpPr/>
          <p:nvPr/>
        </p:nvSpPr>
        <p:spPr>
          <a:xfrm>
            <a:off x="4939030" y="1875790"/>
            <a:ext cx="1478280" cy="482600"/>
          </a:xfrm>
          <a:prstGeom prst="stripedRightArrow">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3000">
        <p15:prstTrans prst="peelOff"/>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1000"/>
                                        <p:tgtEl>
                                          <p:spTgt spid="31"/>
                                        </p:tgtEl>
                                      </p:cBhvr>
                                    </p:animEffect>
                                    <p:anim calcmode="lin" valueType="num">
                                      <p:cBhvr>
                                        <p:cTn id="14" dur="1000" fill="hold"/>
                                        <p:tgtEl>
                                          <p:spTgt spid="31"/>
                                        </p:tgtEl>
                                        <p:attrNameLst>
                                          <p:attrName>ppt_x</p:attrName>
                                        </p:attrNameLst>
                                      </p:cBhvr>
                                      <p:tavLst>
                                        <p:tav tm="0">
                                          <p:val>
                                            <p:strVal val="#ppt_x"/>
                                          </p:val>
                                        </p:tav>
                                        <p:tav tm="100000">
                                          <p:val>
                                            <p:strVal val="#ppt_x"/>
                                          </p:val>
                                        </p:tav>
                                      </p:tavLst>
                                    </p:anim>
                                    <p:anim calcmode="lin" valueType="num">
                                      <p:cBhvr>
                                        <p:cTn id="15"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75047" y="533078"/>
            <a:ext cx="3111874" cy="4937448"/>
            <a:chOff x="94097" y="1006153"/>
            <a:chExt cx="3111874" cy="4937448"/>
          </a:xfrm>
        </p:grpSpPr>
        <p:sp>
          <p:nvSpPr>
            <p:cNvPr id="4" name="矩形 3"/>
            <p:cNvSpPr/>
            <p:nvPr/>
          </p:nvSpPr>
          <p:spPr>
            <a:xfrm>
              <a:off x="94097" y="1006153"/>
              <a:ext cx="3111874" cy="4937448"/>
            </a:xfrm>
            <a:prstGeom prst="rect">
              <a:avLst/>
            </a:prstGeom>
            <a:blipFill>
              <a:blip r:embed="rId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5" name="椭圆 4"/>
            <p:cNvSpPr/>
            <p:nvPr/>
          </p:nvSpPr>
          <p:spPr>
            <a:xfrm>
              <a:off x="1196308" y="1912549"/>
              <a:ext cx="945165" cy="931010"/>
            </a:xfrm>
            <a:prstGeom prst="ellipse">
              <a:avLst/>
            </a:prstGeom>
            <a:solidFill>
              <a:schemeClr val="bg1"/>
            </a:solidFill>
            <a:ln w="12700">
              <a:noFill/>
              <a:headEnd type="oval" w="med" len="med"/>
              <a:tailEnd type="oval" w="med" len="med"/>
            </a:ln>
            <a:effectLst>
              <a:outerShdw blurRad="76200" dir="18900000" sy="23000" kx="-1200000" algn="b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txBody>
            <a:bodyPr anchor="ctr"/>
            <a:lstStyle/>
            <a:p>
              <a:pPr algn="ctr"/>
            </a:p>
          </p:txBody>
        </p:sp>
        <p:grpSp>
          <p:nvGrpSpPr>
            <p:cNvPr id="6" name="组合 5"/>
            <p:cNvGrpSpPr/>
            <p:nvPr/>
          </p:nvGrpSpPr>
          <p:grpSpPr>
            <a:xfrm>
              <a:off x="131810" y="3936553"/>
              <a:ext cx="3074161" cy="745119"/>
              <a:chOff x="572479" y="4331719"/>
              <a:chExt cx="2702317" cy="654991"/>
            </a:xfrm>
          </p:grpSpPr>
          <p:sp>
            <p:nvSpPr>
              <p:cNvPr id="22" name="文本框 4"/>
              <p:cNvSpPr txBox="1"/>
              <p:nvPr/>
            </p:nvSpPr>
            <p:spPr>
              <a:xfrm>
                <a:off x="951249" y="4331719"/>
                <a:ext cx="1911287" cy="5015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zh-CN" altLang="en-US" sz="2800" b="1" spc="0" dirty="0">
                    <a:solidFill>
                      <a:schemeClr val="bg1"/>
                    </a:solidFill>
                  </a:rPr>
                  <a:t>项目动机</a:t>
                </a:r>
                <a:endParaRPr lang="zh-CN" altLang="en-US" sz="2800" b="1" spc="0" dirty="0">
                  <a:solidFill>
                    <a:schemeClr val="bg1"/>
                  </a:solidFill>
                </a:endParaRPr>
              </a:p>
            </p:txBody>
          </p:sp>
          <p:sp>
            <p:nvSpPr>
              <p:cNvPr id="23" name="矩形 22"/>
              <p:cNvSpPr/>
              <p:nvPr/>
            </p:nvSpPr>
            <p:spPr>
              <a:xfrm>
                <a:off x="572479" y="4451179"/>
                <a:ext cx="2702317" cy="535531"/>
              </a:xfrm>
              <a:prstGeom prst="rect">
                <a:avLst/>
              </a:prstGeom>
            </p:spPr>
            <p:txBody>
              <a:bodyPr wrap="square">
                <a:normAutofit/>
              </a:bodyPr>
              <a:lstStyle/>
              <a:p>
                <a:pPr algn="ctr">
                  <a:lnSpc>
                    <a:spcPct val="120000"/>
                  </a:lnSpc>
                  <a:buClr>
                    <a:srgbClr val="E24848"/>
                  </a:buClr>
                  <a:defRPr/>
                </a:pPr>
                <a:endParaRPr lang="zh-CN" altLang="en-US" sz="1200" noProof="1">
                  <a:solidFill>
                    <a:schemeClr val="bg1">
                      <a:lumMod val="95000"/>
                    </a:schemeClr>
                  </a:solidFill>
                </a:endParaRPr>
              </a:p>
            </p:txBody>
          </p:sp>
        </p:grpSp>
        <p:sp>
          <p:nvSpPr>
            <p:cNvPr id="7" name="任意多边形: 形状 7"/>
            <p:cNvSpPr/>
            <p:nvPr/>
          </p:nvSpPr>
          <p:spPr>
            <a:xfrm>
              <a:off x="1324009" y="2122227"/>
              <a:ext cx="689762" cy="511653"/>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accent1"/>
            </a:solidFill>
            <a:ln w="12700">
              <a:noFill/>
              <a:headEnd type="oval" w="med" len="med"/>
              <a:tailEnd type="oval" w="med" len="med"/>
            </a:ln>
            <a:effectLst/>
          </p:spPr>
          <p:style>
            <a:lnRef idx="1">
              <a:schemeClr val="accent1"/>
            </a:lnRef>
            <a:fillRef idx="0">
              <a:schemeClr val="accent1"/>
            </a:fillRef>
            <a:effectRef idx="0">
              <a:schemeClr val="accent1"/>
            </a:effectRef>
            <a:fontRef idx="minor">
              <a:schemeClr val="tx1"/>
            </a:fontRef>
          </p:style>
          <p:txBody>
            <a:bodyPr anchor="ctr"/>
            <a:lstStyle/>
            <a:p>
              <a:pPr algn="ctr"/>
            </a:p>
          </p:txBody>
        </p:sp>
      </p:grpSp>
      <p:sp>
        <p:nvSpPr>
          <p:cNvPr id="20" name="矩形 19"/>
          <p:cNvSpPr/>
          <p:nvPr/>
        </p:nvSpPr>
        <p:spPr>
          <a:xfrm>
            <a:off x="6566535" y="1240790"/>
            <a:ext cx="5625465" cy="532765"/>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endParaRPr lang="zh-CN" altLang="en-US" sz="2400" b="1" spc="-151" dirty="0">
              <a:solidFill>
                <a:schemeClr val="tx1"/>
              </a:solidFill>
            </a:endParaRPr>
          </a:p>
        </p:txBody>
      </p:sp>
      <p:grpSp>
        <p:nvGrpSpPr>
          <p:cNvPr id="27" name="组合 26"/>
          <p:cNvGrpSpPr/>
          <p:nvPr/>
        </p:nvGrpSpPr>
        <p:grpSpPr>
          <a:xfrm>
            <a:off x="2077192" y="2106814"/>
            <a:ext cx="942889" cy="931010"/>
            <a:chOff x="6636492" y="3439679"/>
            <a:chExt cx="942889" cy="931010"/>
          </a:xfrm>
        </p:grpSpPr>
        <p:sp>
          <p:nvSpPr>
            <p:cNvPr id="10" name="椭圆 9"/>
            <p:cNvSpPr/>
            <p:nvPr/>
          </p:nvSpPr>
          <p:spPr>
            <a:xfrm>
              <a:off x="6636492" y="3439679"/>
              <a:ext cx="942889" cy="931010"/>
            </a:xfrm>
            <a:prstGeom prst="ellipse">
              <a:avLst/>
            </a:prstGeom>
            <a:blipFill dpi="0" rotWithShape="1">
              <a:blip r:embed="rId1"/>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1" name="任意多边形: 形状 13"/>
            <p:cNvSpPr/>
            <p:nvPr/>
          </p:nvSpPr>
          <p:spPr>
            <a:xfrm>
              <a:off x="6834633" y="3703099"/>
              <a:ext cx="556847" cy="413059"/>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bg1"/>
            </a:solidFill>
            <a:ln w="12700">
              <a:noFill/>
              <a:headEnd type="oval" w="med" len="med"/>
              <a:tailEnd type="oval" w="med" len="med"/>
            </a:ln>
            <a:effectLst/>
          </p:spPr>
          <p:style>
            <a:lnRef idx="1">
              <a:schemeClr val="accent1"/>
            </a:lnRef>
            <a:fillRef idx="0">
              <a:schemeClr val="accent1"/>
            </a:fillRef>
            <a:effectRef idx="0">
              <a:schemeClr val="accent1"/>
            </a:effectRef>
            <a:fontRef idx="minor">
              <a:schemeClr val="tx1"/>
            </a:fontRef>
          </p:style>
          <p:txBody>
            <a:bodyPr anchor="ctr"/>
            <a:lstStyle/>
            <a:p>
              <a:pPr algn="ctr"/>
            </a:p>
          </p:txBody>
        </p:sp>
      </p:grpSp>
      <p:grpSp>
        <p:nvGrpSpPr>
          <p:cNvPr id="28" name="组合 27"/>
          <p:cNvGrpSpPr/>
          <p:nvPr/>
        </p:nvGrpSpPr>
        <p:grpSpPr>
          <a:xfrm>
            <a:off x="269347" y="2102863"/>
            <a:ext cx="942889" cy="931010"/>
            <a:chOff x="6636492" y="4888608"/>
            <a:chExt cx="942889" cy="931010"/>
          </a:xfrm>
        </p:grpSpPr>
        <p:sp>
          <p:nvSpPr>
            <p:cNvPr id="13" name="椭圆 12"/>
            <p:cNvSpPr/>
            <p:nvPr/>
          </p:nvSpPr>
          <p:spPr>
            <a:xfrm>
              <a:off x="6636492" y="4888608"/>
              <a:ext cx="942889" cy="931010"/>
            </a:xfrm>
            <a:prstGeom prst="ellipse">
              <a:avLst/>
            </a:prstGeom>
            <a:blipFill dpi="0" rotWithShape="1">
              <a:blip r:embed="rId1"/>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4" name="任意多边形: 形状 23"/>
            <p:cNvSpPr/>
            <p:nvPr/>
          </p:nvSpPr>
          <p:spPr>
            <a:xfrm>
              <a:off x="6834633" y="5152028"/>
              <a:ext cx="556847" cy="413059"/>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bg1"/>
            </a:solidFill>
            <a:ln w="12700">
              <a:noFill/>
              <a:headEnd type="oval" w="med" len="med"/>
              <a:tailEnd type="oval" w="med" len="med"/>
            </a:ln>
            <a:effectLst/>
          </p:spPr>
          <p:style>
            <a:lnRef idx="1">
              <a:schemeClr val="accent1"/>
            </a:lnRef>
            <a:fillRef idx="0">
              <a:schemeClr val="accent1"/>
            </a:fillRef>
            <a:effectRef idx="0">
              <a:schemeClr val="accent1"/>
            </a:effectRef>
            <a:fontRef idx="minor">
              <a:schemeClr val="tx1"/>
            </a:fontRef>
          </p:style>
          <p:txBody>
            <a:bodyPr anchor="ctr"/>
            <a:lstStyle/>
            <a:p>
              <a:pPr algn="ctr"/>
            </a:p>
          </p:txBody>
        </p:sp>
      </p:grpSp>
      <p:pic>
        <p:nvPicPr>
          <p:cNvPr id="2" name="图片 1" descr="graphs"/>
          <p:cNvPicPr>
            <a:picLocks noChangeAspect="1"/>
          </p:cNvPicPr>
          <p:nvPr/>
        </p:nvPicPr>
        <p:blipFill>
          <a:blip r:embed="rId2"/>
          <a:srcRect l="6331"/>
          <a:stretch>
            <a:fillRect/>
          </a:stretch>
        </p:blipFill>
        <p:spPr>
          <a:xfrm>
            <a:off x="3187065" y="274955"/>
            <a:ext cx="8927465" cy="5362575"/>
          </a:xfrm>
          <a:prstGeom prst="rect">
            <a:avLst/>
          </a:prstGeom>
        </p:spPr>
      </p:pic>
      <p:sp>
        <p:nvSpPr>
          <p:cNvPr id="3" name="文本框 2"/>
          <p:cNvSpPr txBox="1"/>
          <p:nvPr/>
        </p:nvSpPr>
        <p:spPr>
          <a:xfrm>
            <a:off x="1427480" y="5742305"/>
            <a:ext cx="9631680" cy="829945"/>
          </a:xfrm>
          <a:prstGeom prst="rect">
            <a:avLst/>
          </a:prstGeom>
          <a:noFill/>
        </p:spPr>
        <p:txBody>
          <a:bodyPr wrap="none" rtlCol="0">
            <a:spAutoFit/>
          </a:bodyPr>
          <a:p>
            <a:pPr algn="l"/>
            <a:r>
              <a:rPr lang="zh-CN" sz="2400">
                <a:latin typeface="华文楷体" panose="02010600040101010101" charset="-122"/>
                <a:ea typeface="华文楷体" panose="02010600040101010101" charset="-122"/>
                <a:sym typeface="+mn-ea"/>
              </a:rPr>
              <a:t>当前市场中，面向民用语音提供安全服务的应用</a:t>
            </a:r>
            <a:r>
              <a:rPr lang="zh-CN" sz="2400">
                <a:solidFill>
                  <a:srgbClr val="C00000"/>
                </a:solidFill>
                <a:latin typeface="华文楷体" panose="02010600040101010101" charset="-122"/>
                <a:ea typeface="华文楷体" panose="02010600040101010101" charset="-122"/>
                <a:sym typeface="+mn-ea"/>
              </a:rPr>
              <a:t>十分稀缺</a:t>
            </a:r>
            <a:endParaRPr lang="zh-CN" sz="2400">
              <a:latin typeface="华文楷体" panose="02010600040101010101" charset="-122"/>
              <a:ea typeface="华文楷体" panose="02010600040101010101" charset="-122"/>
              <a:sym typeface="+mn-ea"/>
            </a:endParaRPr>
          </a:p>
          <a:p>
            <a:pPr algn="l"/>
            <a:r>
              <a:rPr lang="zh-CN" sz="2400">
                <a:latin typeface="华文楷体" panose="02010600040101010101" charset="-122"/>
                <a:ea typeface="华文楷体" panose="02010600040101010101" charset="-122"/>
                <a:sym typeface="+mn-ea"/>
              </a:rPr>
              <a:t>而其中针对监听语音识别系统进行防御和反击的技术方案更是</a:t>
            </a:r>
            <a:r>
              <a:rPr lang="zh-CN" sz="2400">
                <a:solidFill>
                  <a:srgbClr val="C00000"/>
                </a:solidFill>
                <a:latin typeface="华文楷体" panose="02010600040101010101" charset="-122"/>
                <a:ea typeface="华文楷体" panose="02010600040101010101" charset="-122"/>
                <a:sym typeface="+mn-ea"/>
              </a:rPr>
              <a:t>少之又少</a:t>
            </a:r>
            <a:endParaRPr lang="zh-CN" altLang="en-US" sz="2400">
              <a:solidFill>
                <a:srgbClr val="C00000"/>
              </a:solidFill>
              <a:latin typeface="华文楷体" panose="02010600040101010101" charset="-122"/>
              <a:ea typeface="华文楷体" panose="02010600040101010101" charset="-122"/>
              <a:sym typeface="+mn-ea"/>
            </a:endParaRPr>
          </a:p>
        </p:txBody>
      </p:sp>
      <p:sp>
        <p:nvSpPr>
          <p:cNvPr id="8" name="文本框 7"/>
          <p:cNvSpPr txBox="1"/>
          <p:nvPr/>
        </p:nvSpPr>
        <p:spPr>
          <a:xfrm>
            <a:off x="9769475" y="4314190"/>
            <a:ext cx="2059305" cy="922020"/>
          </a:xfrm>
          <a:prstGeom prst="rect">
            <a:avLst/>
          </a:prstGeom>
          <a:noFill/>
          <a:ln w="28575">
            <a:solidFill>
              <a:schemeClr val="accent1"/>
            </a:solidFill>
          </a:ln>
        </p:spPr>
        <p:txBody>
          <a:bodyPr wrap="square" rtlCol="0">
            <a:spAutoFit/>
          </a:bodyPr>
          <a:p>
            <a:r>
              <a:rPr lang="zh-CN" altLang="en-US"/>
              <a:t>当前用户语音服务流程中存在的安全威胁</a:t>
            </a:r>
            <a:endParaRPr lang="zh-CN" alt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3000">
        <p15:prstTrans prst="pageCurlDoubl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right)">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par>
                                <p:cTn id="13" presetID="10" presetClass="entr" presetSubtype="0"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p:nvPr/>
        </p:nvSpPr>
        <p:spPr>
          <a:xfrm>
            <a:off x="8239125" y="1461135"/>
            <a:ext cx="3952875" cy="4635500"/>
          </a:xfrm>
          <a:prstGeom prst="rect">
            <a:avLst/>
          </a:prstGeom>
          <a:blipFill dpi="0" rotWithShape="1">
            <a:blip r:embed="rId1"/>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lvl="0"/>
            <a:endParaRPr lang="zh-CN" altLang="en-US" dirty="0"/>
          </a:p>
        </p:txBody>
      </p:sp>
      <p:sp>
        <p:nvSpPr>
          <p:cNvPr id="6" name="Rectangle 7"/>
          <p:cNvSpPr/>
          <p:nvPr/>
        </p:nvSpPr>
        <p:spPr bwMode="auto">
          <a:xfrm>
            <a:off x="6555872" y="1703982"/>
            <a:ext cx="3629" cy="3629"/>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4" name="矩形 13"/>
          <p:cNvSpPr/>
          <p:nvPr/>
        </p:nvSpPr>
        <p:spPr>
          <a:xfrm>
            <a:off x="8284845" y="1517650"/>
            <a:ext cx="3860800" cy="4523105"/>
          </a:xfrm>
          <a:prstGeom prst="rect">
            <a:avLst/>
          </a:prstGeom>
        </p:spPr>
        <p:txBody>
          <a:bodyPr wrap="square">
            <a:spAutoFit/>
          </a:bodyPr>
          <a:lstStyle/>
          <a:p>
            <a:r>
              <a:rPr lang="zh-CN" altLang="en-US" sz="2400" dirty="0">
                <a:solidFill>
                  <a:schemeClr val="bg1"/>
                </a:solidFill>
                <a:latin typeface="楷体" panose="02010609060101010101" charset="-122"/>
                <a:ea typeface="楷体" panose="02010609060101010101" charset="-122"/>
              </a:rPr>
              <a:t>本系统的主要功能就是将一段音频进行加密。当一段音频输入进本系统之后，系统会自动生成对抗样本，并对音频进行混音处理，这样输出的音频就会被计算机误识别为其他内容，而人在听的时候仿佛对原始音频加上了背景音，不影响对音频内容的理解。经过混音处理后的音频可以有效防止监听，避免其他人对会议内容的窃取。</a:t>
            </a:r>
            <a:endParaRPr lang="zh-CN" altLang="en-US" sz="2400" dirty="0">
              <a:solidFill>
                <a:schemeClr val="bg1"/>
              </a:solidFill>
              <a:latin typeface="楷体" panose="02010609060101010101" charset="-122"/>
              <a:ea typeface="楷体" panose="02010609060101010101" charset="-122"/>
            </a:endParaRPr>
          </a:p>
        </p:txBody>
      </p:sp>
      <p:grpSp>
        <p:nvGrpSpPr>
          <p:cNvPr id="9" name="组合 8"/>
          <p:cNvGrpSpPr/>
          <p:nvPr/>
        </p:nvGrpSpPr>
        <p:grpSpPr>
          <a:xfrm rot="0">
            <a:off x="474345" y="447040"/>
            <a:ext cx="4267835" cy="706755"/>
            <a:chOff x="366622" y="748322"/>
            <a:chExt cx="4267869" cy="706755"/>
          </a:xfrm>
        </p:grpSpPr>
        <p:sp>
          <p:nvSpPr>
            <p:cNvPr id="10" name="文本框 25"/>
            <p:cNvSpPr txBox="1"/>
            <p:nvPr/>
          </p:nvSpPr>
          <p:spPr>
            <a:xfrm>
              <a:off x="366622" y="870857"/>
              <a:ext cx="582666" cy="484626"/>
            </a:xfrm>
            <a:prstGeom prst="rect">
              <a:avLst/>
            </a:prstGeom>
            <a:noFill/>
          </p:spPr>
          <p:txBody>
            <a:bodyPr wrap="none" lIns="117208" tIns="58604" rIns="117208" bIns="58604">
              <a:prstTxWarp prst="textPlain">
                <a:avLst/>
              </a:prstTxWarp>
              <a:normAutofit fontScale="62500" lnSpcReduction="20000"/>
            </a:bodyPr>
            <a:lstStyle/>
            <a:p>
              <a:r>
                <a:rPr lang="en-US" sz="4800" dirty="0">
                  <a:solidFill>
                    <a:schemeClr val="accent1"/>
                  </a:solidFill>
                </a:rPr>
                <a:t>“</a:t>
              </a:r>
              <a:endParaRPr lang="en-US" sz="4800" dirty="0">
                <a:solidFill>
                  <a:schemeClr val="accent1"/>
                </a:solidFill>
              </a:endParaRPr>
            </a:p>
          </p:txBody>
        </p:sp>
        <p:sp>
          <p:nvSpPr>
            <p:cNvPr id="11" name="文本框 10"/>
            <p:cNvSpPr txBox="1"/>
            <p:nvPr/>
          </p:nvSpPr>
          <p:spPr>
            <a:xfrm>
              <a:off x="657955" y="748322"/>
              <a:ext cx="3976536" cy="706755"/>
            </a:xfrm>
            <a:prstGeom prst="rect">
              <a:avLst/>
            </a:prstGeom>
            <a:noFill/>
          </p:spPr>
          <p:txBody>
            <a:bodyPr wrap="square" rtlCol="0">
              <a:spAutoFit/>
            </a:bodyPr>
            <a:lstStyle/>
            <a:p>
              <a:pPr algn="ctr"/>
              <a:r>
                <a:rPr lang="zh-CN" altLang="en-US" sz="4000" b="1" dirty="0" smtClean="0">
                  <a:solidFill>
                    <a:schemeClr val="accent1"/>
                  </a:solidFill>
                  <a:cs typeface="+mn-ea"/>
                  <a:sym typeface="+mn-lt"/>
                </a:rPr>
                <a:t>项目内容</a:t>
              </a:r>
              <a:endParaRPr lang="zh-CN" altLang="en-US" sz="4000" b="1" dirty="0" smtClean="0">
                <a:solidFill>
                  <a:schemeClr val="accent1"/>
                </a:solidFill>
                <a:cs typeface="+mn-ea"/>
                <a:sym typeface="+mn-lt"/>
              </a:endParaRPr>
            </a:p>
          </p:txBody>
        </p:sp>
      </p:grpSp>
      <p:pic>
        <p:nvPicPr>
          <p:cNvPr id="12" name="图片 11" descr="graphs"/>
          <p:cNvPicPr>
            <a:picLocks noChangeAspect="1"/>
          </p:cNvPicPr>
          <p:nvPr/>
        </p:nvPicPr>
        <p:blipFill>
          <a:blip r:embed="rId2"/>
          <a:stretch>
            <a:fillRect/>
          </a:stretch>
        </p:blipFill>
        <p:spPr>
          <a:xfrm>
            <a:off x="-103505" y="1460500"/>
            <a:ext cx="8239760" cy="4636135"/>
          </a:xfrm>
          <a:prstGeom prst="rect">
            <a:avLst/>
          </a:prstGeom>
        </p:spPr>
      </p:pic>
      <p:sp>
        <p:nvSpPr>
          <p:cNvPr id="2" name="文本框 1"/>
          <p:cNvSpPr txBox="1"/>
          <p:nvPr/>
        </p:nvSpPr>
        <p:spPr>
          <a:xfrm>
            <a:off x="6328410" y="5118735"/>
            <a:ext cx="1807845" cy="922020"/>
          </a:xfrm>
          <a:prstGeom prst="rect">
            <a:avLst/>
          </a:prstGeom>
          <a:noFill/>
          <a:ln w="28575">
            <a:solidFill>
              <a:schemeClr val="accent1"/>
            </a:solidFill>
          </a:ln>
        </p:spPr>
        <p:txBody>
          <a:bodyPr wrap="square" rtlCol="0">
            <a:spAutoFit/>
          </a:bodyPr>
          <a:p>
            <a:r>
              <a:rPr lang="zh-CN" altLang="en-US"/>
              <a:t>通过本系统加密后的语音解决了当前的安全问题</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84546" y="2678886"/>
            <a:ext cx="11144366" cy="3177992"/>
            <a:chOff x="795457" y="2585488"/>
            <a:chExt cx="10353024" cy="2952328"/>
          </a:xfrm>
        </p:grpSpPr>
        <p:grpSp>
          <p:nvGrpSpPr>
            <p:cNvPr id="8" name="组合 7"/>
            <p:cNvGrpSpPr/>
            <p:nvPr/>
          </p:nvGrpSpPr>
          <p:grpSpPr>
            <a:xfrm>
              <a:off x="9091857" y="2585488"/>
              <a:ext cx="2056624" cy="2952328"/>
              <a:chOff x="5067688" y="1844824"/>
              <a:chExt cx="2056624" cy="2952328"/>
            </a:xfrm>
          </p:grpSpPr>
          <p:sp>
            <p:nvSpPr>
              <p:cNvPr id="45" name="矩形: 圆角 118"/>
              <p:cNvSpPr/>
              <p:nvPr/>
            </p:nvSpPr>
            <p:spPr bwMode="auto">
              <a:xfrm>
                <a:off x="5067688" y="1844824"/>
                <a:ext cx="2056624" cy="2952328"/>
              </a:xfrm>
              <a:prstGeom prst="roundRect">
                <a:avLst>
                  <a:gd name="adj" fmla="val 10442"/>
                </a:avLst>
              </a:prstGeom>
              <a:blipFill>
                <a:blip r:embed="rId1"/>
                <a:stretch>
                  <a:fillRect/>
                </a:stretch>
              </a:blipFill>
              <a:ln w="50800">
                <a:solidFill>
                  <a:schemeClr val="bg1">
                    <a:lumMod val="95000"/>
                  </a:schemeClr>
                </a:solidFill>
              </a:ln>
            </p:spPr>
            <p:txBody>
              <a:bodyPr anchor="ctr"/>
              <a:lstStyle/>
              <a:p>
                <a:pPr algn="ctr"/>
              </a:p>
            </p:txBody>
          </p:sp>
          <p:grpSp>
            <p:nvGrpSpPr>
              <p:cNvPr id="46" name="组合 45"/>
              <p:cNvGrpSpPr/>
              <p:nvPr/>
            </p:nvGrpSpPr>
            <p:grpSpPr>
              <a:xfrm>
                <a:off x="5167169" y="2416926"/>
                <a:ext cx="1857662" cy="1783578"/>
                <a:chOff x="5167169" y="2320793"/>
                <a:chExt cx="1857662" cy="1783578"/>
              </a:xfrm>
            </p:grpSpPr>
            <p:grpSp>
              <p:nvGrpSpPr>
                <p:cNvPr id="47" name="组合 46"/>
                <p:cNvGrpSpPr/>
                <p:nvPr/>
              </p:nvGrpSpPr>
              <p:grpSpPr>
                <a:xfrm>
                  <a:off x="5762961" y="2320793"/>
                  <a:ext cx="666078" cy="666078"/>
                  <a:chOff x="2427497" y="5247104"/>
                  <a:chExt cx="415102" cy="415102"/>
                </a:xfrm>
                <a:solidFill>
                  <a:schemeClr val="bg1"/>
                </a:solidFill>
              </p:grpSpPr>
              <p:sp>
                <p:nvSpPr>
                  <p:cNvPr id="51" name="椭圆 50"/>
                  <p:cNvSpPr/>
                  <p:nvPr/>
                </p:nvSpPr>
                <p:spPr>
                  <a:xfrm>
                    <a:off x="2427497" y="5247104"/>
                    <a:ext cx="415102" cy="415102"/>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52" name="任意多边形: 形状 125"/>
                  <p:cNvSpPr/>
                  <p:nvPr/>
                </p:nvSpPr>
                <p:spPr>
                  <a:xfrm>
                    <a:off x="2508812" y="5340484"/>
                    <a:ext cx="252474" cy="228341"/>
                  </a:xfrm>
                  <a:custGeom>
                    <a:avLst/>
                    <a:gdLst>
                      <a:gd name="connsiteX0" fmla="*/ 503202 w 607568"/>
                      <a:gd name="connsiteY0" fmla="*/ 459310 h 549494"/>
                      <a:gd name="connsiteX1" fmla="*/ 548364 w 607568"/>
                      <a:gd name="connsiteY1" fmla="*/ 504402 h 549494"/>
                      <a:gd name="connsiteX2" fmla="*/ 503202 w 607568"/>
                      <a:gd name="connsiteY2" fmla="*/ 549494 h 549494"/>
                      <a:gd name="connsiteX3" fmla="*/ 458040 w 607568"/>
                      <a:gd name="connsiteY3" fmla="*/ 504402 h 549494"/>
                      <a:gd name="connsiteX4" fmla="*/ 503202 w 607568"/>
                      <a:gd name="connsiteY4" fmla="*/ 459310 h 549494"/>
                      <a:gd name="connsiteX5" fmla="*/ 197795 w 607568"/>
                      <a:gd name="connsiteY5" fmla="*/ 459310 h 549494"/>
                      <a:gd name="connsiteX6" fmla="*/ 242957 w 607568"/>
                      <a:gd name="connsiteY6" fmla="*/ 504402 h 549494"/>
                      <a:gd name="connsiteX7" fmla="*/ 197795 w 607568"/>
                      <a:gd name="connsiteY7" fmla="*/ 549494 h 549494"/>
                      <a:gd name="connsiteX8" fmla="*/ 152633 w 607568"/>
                      <a:gd name="connsiteY8" fmla="*/ 504402 h 549494"/>
                      <a:gd name="connsiteX9" fmla="*/ 197795 w 607568"/>
                      <a:gd name="connsiteY9" fmla="*/ 459310 h 549494"/>
                      <a:gd name="connsiteX10" fmla="*/ 143318 w 607568"/>
                      <a:gd name="connsiteY10" fmla="*/ 390791 h 549494"/>
                      <a:gd name="connsiteX11" fmla="*/ 554573 w 607568"/>
                      <a:gd name="connsiteY11" fmla="*/ 390791 h 549494"/>
                      <a:gd name="connsiteX12" fmla="*/ 554573 w 607568"/>
                      <a:gd name="connsiteY12" fmla="*/ 437435 h 549494"/>
                      <a:gd name="connsiteX13" fmla="*/ 143318 w 607568"/>
                      <a:gd name="connsiteY13" fmla="*/ 437435 h 549494"/>
                      <a:gd name="connsiteX14" fmla="*/ 115304 w 607568"/>
                      <a:gd name="connsiteY14" fmla="*/ 313028 h 549494"/>
                      <a:gd name="connsiteX15" fmla="*/ 582659 w 607568"/>
                      <a:gd name="connsiteY15" fmla="*/ 313028 h 549494"/>
                      <a:gd name="connsiteX16" fmla="*/ 582659 w 607568"/>
                      <a:gd name="connsiteY16" fmla="*/ 359672 h 549494"/>
                      <a:gd name="connsiteX17" fmla="*/ 115304 w 607568"/>
                      <a:gd name="connsiteY17" fmla="*/ 359672 h 549494"/>
                      <a:gd name="connsiteX18" fmla="*/ 0 w 607568"/>
                      <a:gd name="connsiteY18" fmla="*/ 169922 h 549494"/>
                      <a:gd name="connsiteX19" fmla="*/ 78962 w 607568"/>
                      <a:gd name="connsiteY19" fmla="*/ 169922 h 549494"/>
                      <a:gd name="connsiteX20" fmla="*/ 108516 w 607568"/>
                      <a:gd name="connsiteY20" fmla="*/ 235254 h 549494"/>
                      <a:gd name="connsiteX21" fmla="*/ 607568 w 607568"/>
                      <a:gd name="connsiteY21" fmla="*/ 235254 h 549494"/>
                      <a:gd name="connsiteX22" fmla="*/ 607568 w 607568"/>
                      <a:gd name="connsiteY22" fmla="*/ 281909 h 549494"/>
                      <a:gd name="connsiteX23" fmla="*/ 78428 w 607568"/>
                      <a:gd name="connsiteY23" fmla="*/ 281909 h 549494"/>
                      <a:gd name="connsiteX24" fmla="*/ 48798 w 607568"/>
                      <a:gd name="connsiteY24" fmla="*/ 216577 h 549494"/>
                      <a:gd name="connsiteX25" fmla="*/ 0 w 607568"/>
                      <a:gd name="connsiteY25" fmla="*/ 216577 h 549494"/>
                      <a:gd name="connsiteX26" fmla="*/ 257720 w 607568"/>
                      <a:gd name="connsiteY26" fmla="*/ 0 h 549494"/>
                      <a:gd name="connsiteX27" fmla="*/ 254207 w 607568"/>
                      <a:gd name="connsiteY27" fmla="*/ 30201 h 549494"/>
                      <a:gd name="connsiteX28" fmla="*/ 407797 w 607568"/>
                      <a:gd name="connsiteY28" fmla="*/ 197372 h 549494"/>
                      <a:gd name="connsiteX29" fmla="*/ 241147 w 607568"/>
                      <a:gd name="connsiteY29" fmla="*/ 144063 h 549494"/>
                      <a:gd name="connsiteX30" fmla="*/ 237633 w 607568"/>
                      <a:gd name="connsiteY30" fmla="*/ 174264 h 549494"/>
                      <a:gd name="connsiteX31" fmla="*/ 115586 w 607568"/>
                      <a:gd name="connsiteY31" fmla="*/ 71993 h 549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7568" h="549494">
                        <a:moveTo>
                          <a:pt x="503202" y="459310"/>
                        </a:moveTo>
                        <a:cubicBezTo>
                          <a:pt x="528144" y="459310"/>
                          <a:pt x="548364" y="479498"/>
                          <a:pt x="548364" y="504402"/>
                        </a:cubicBezTo>
                        <a:cubicBezTo>
                          <a:pt x="548364" y="529306"/>
                          <a:pt x="528144" y="549494"/>
                          <a:pt x="503202" y="549494"/>
                        </a:cubicBezTo>
                        <a:cubicBezTo>
                          <a:pt x="478260" y="549494"/>
                          <a:pt x="458040" y="529306"/>
                          <a:pt x="458040" y="504402"/>
                        </a:cubicBezTo>
                        <a:cubicBezTo>
                          <a:pt x="458040" y="479498"/>
                          <a:pt x="478260" y="459310"/>
                          <a:pt x="503202" y="459310"/>
                        </a:cubicBezTo>
                        <a:close/>
                        <a:moveTo>
                          <a:pt x="197795" y="459310"/>
                        </a:moveTo>
                        <a:cubicBezTo>
                          <a:pt x="222737" y="459310"/>
                          <a:pt x="242957" y="479498"/>
                          <a:pt x="242957" y="504402"/>
                        </a:cubicBezTo>
                        <a:cubicBezTo>
                          <a:pt x="242957" y="529306"/>
                          <a:pt x="222737" y="549494"/>
                          <a:pt x="197795" y="549494"/>
                        </a:cubicBezTo>
                        <a:cubicBezTo>
                          <a:pt x="172853" y="549494"/>
                          <a:pt x="152633" y="529306"/>
                          <a:pt x="152633" y="504402"/>
                        </a:cubicBezTo>
                        <a:cubicBezTo>
                          <a:pt x="152633" y="479498"/>
                          <a:pt x="172853" y="459310"/>
                          <a:pt x="197795" y="459310"/>
                        </a:cubicBezTo>
                        <a:close/>
                        <a:moveTo>
                          <a:pt x="143318" y="390791"/>
                        </a:moveTo>
                        <a:lnTo>
                          <a:pt x="554573" y="390791"/>
                        </a:lnTo>
                        <a:lnTo>
                          <a:pt x="554573" y="437435"/>
                        </a:lnTo>
                        <a:lnTo>
                          <a:pt x="143318" y="437435"/>
                        </a:lnTo>
                        <a:close/>
                        <a:moveTo>
                          <a:pt x="115304" y="313028"/>
                        </a:moveTo>
                        <a:lnTo>
                          <a:pt x="582659" y="313028"/>
                        </a:lnTo>
                        <a:lnTo>
                          <a:pt x="582659" y="359672"/>
                        </a:lnTo>
                        <a:lnTo>
                          <a:pt x="115304" y="359672"/>
                        </a:lnTo>
                        <a:close/>
                        <a:moveTo>
                          <a:pt x="0" y="169922"/>
                        </a:moveTo>
                        <a:lnTo>
                          <a:pt x="78962" y="169922"/>
                        </a:lnTo>
                        <a:lnTo>
                          <a:pt x="108516" y="235254"/>
                        </a:lnTo>
                        <a:lnTo>
                          <a:pt x="607568" y="235254"/>
                        </a:lnTo>
                        <a:lnTo>
                          <a:pt x="607568" y="281909"/>
                        </a:lnTo>
                        <a:lnTo>
                          <a:pt x="78428" y="281909"/>
                        </a:lnTo>
                        <a:lnTo>
                          <a:pt x="48798" y="216577"/>
                        </a:lnTo>
                        <a:lnTo>
                          <a:pt x="0" y="216577"/>
                        </a:lnTo>
                        <a:close/>
                        <a:moveTo>
                          <a:pt x="257720" y="0"/>
                        </a:moveTo>
                        <a:lnTo>
                          <a:pt x="254207" y="30201"/>
                        </a:lnTo>
                        <a:cubicBezTo>
                          <a:pt x="405964" y="47665"/>
                          <a:pt x="407797" y="197372"/>
                          <a:pt x="407797" y="197372"/>
                        </a:cubicBezTo>
                        <a:cubicBezTo>
                          <a:pt x="407797" y="197372"/>
                          <a:pt x="364340" y="158248"/>
                          <a:pt x="241147" y="144063"/>
                        </a:cubicBezTo>
                        <a:lnTo>
                          <a:pt x="237633" y="174264"/>
                        </a:lnTo>
                        <a:lnTo>
                          <a:pt x="115586" y="71993"/>
                        </a:lnTo>
                        <a:close/>
                      </a:path>
                    </a:pathLst>
                  </a:custGeom>
                  <a:solidFill>
                    <a:schemeClr val="accent5"/>
                  </a:solidFill>
                  <a:ln>
                    <a:noFill/>
                  </a:ln>
                  <a:effectLst/>
                </p:spPr>
                <p:txBody>
                  <a:bodyPr anchor="ctr"/>
                  <a:lstStyle/>
                  <a:p>
                    <a:pPr algn="ctr"/>
                  </a:p>
                </p:txBody>
              </p:sp>
            </p:grpSp>
            <p:grpSp>
              <p:nvGrpSpPr>
                <p:cNvPr id="48" name="组合 47"/>
                <p:cNvGrpSpPr/>
                <p:nvPr/>
              </p:nvGrpSpPr>
              <p:grpSpPr>
                <a:xfrm>
                  <a:off x="5167169" y="3210168"/>
                  <a:ext cx="1857662" cy="894203"/>
                  <a:chOff x="769081" y="4526793"/>
                  <a:chExt cx="1857662" cy="894203"/>
                </a:xfrm>
              </p:grpSpPr>
              <p:sp>
                <p:nvSpPr>
                  <p:cNvPr id="49" name="矩形 48"/>
                  <p:cNvSpPr/>
                  <p:nvPr/>
                </p:nvSpPr>
                <p:spPr>
                  <a:xfrm>
                    <a:off x="769081" y="4921572"/>
                    <a:ext cx="1857662" cy="499424"/>
                  </a:xfrm>
                  <a:prstGeom prst="rect">
                    <a:avLst/>
                  </a:prstGeom>
                  <a:noFill/>
                  <a:ln>
                    <a:noFill/>
                  </a:ln>
                </p:spPr>
                <p:txBody>
                  <a:bodyPr wrap="square" lIns="91412" tIns="45700" rIns="91412" bIns="45700" anchor="t" anchorCtr="0">
                    <a:normAutofit/>
                  </a:bodyPr>
                  <a:lstStyle/>
                  <a:p>
                    <a:pPr algn="ctr">
                      <a:lnSpc>
                        <a:spcPct val="120000"/>
                      </a:lnSpc>
                      <a:buSzPct val="25000"/>
                    </a:pPr>
                    <a:endParaRPr lang="zh-CN" altLang="en-US" sz="1050" dirty="0">
                      <a:solidFill>
                        <a:schemeClr val="bg1"/>
                      </a:solidFill>
                    </a:endParaRPr>
                  </a:p>
                </p:txBody>
              </p:sp>
              <p:sp>
                <p:nvSpPr>
                  <p:cNvPr id="50" name="矩形 49"/>
                  <p:cNvSpPr/>
                  <p:nvPr/>
                </p:nvSpPr>
                <p:spPr>
                  <a:xfrm>
                    <a:off x="1028526" y="4526793"/>
                    <a:ext cx="1338772" cy="392568"/>
                  </a:xfrm>
                  <a:prstGeom prst="rect">
                    <a:avLst/>
                  </a:prstGeom>
                  <a:noFill/>
                  <a:ln>
                    <a:noFill/>
                  </a:ln>
                </p:spPr>
                <p:txBody>
                  <a:bodyPr wrap="none" lIns="91412" tIns="45700" rIns="91412" bIns="45700" anchor="t" anchorCtr="0">
                    <a:normAutofit/>
                  </a:bodyPr>
                  <a:lstStyle/>
                  <a:p>
                    <a:pPr algn="ctr">
                      <a:buSzPct val="25000"/>
                    </a:pPr>
                    <a:r>
                      <a:rPr lang="zh-CN" altLang="en-US" b="1" dirty="0">
                        <a:solidFill>
                          <a:schemeClr val="bg1"/>
                        </a:solidFill>
                      </a:rPr>
                      <a:t>孟紫云</a:t>
                    </a:r>
                    <a:endParaRPr lang="zh-CN" altLang="en-US" b="1" dirty="0">
                      <a:solidFill>
                        <a:schemeClr val="bg1"/>
                      </a:solidFill>
                    </a:endParaRPr>
                  </a:p>
                </p:txBody>
              </p:sp>
            </p:grpSp>
          </p:grpSp>
        </p:grpSp>
        <p:grpSp>
          <p:nvGrpSpPr>
            <p:cNvPr id="9" name="组合 8"/>
            <p:cNvGrpSpPr/>
            <p:nvPr/>
          </p:nvGrpSpPr>
          <p:grpSpPr>
            <a:xfrm>
              <a:off x="7013005" y="2585488"/>
              <a:ext cx="2376264" cy="2952328"/>
              <a:chOff x="5051884" y="1844824"/>
              <a:chExt cx="2376264" cy="2952328"/>
            </a:xfrm>
          </p:grpSpPr>
          <p:sp>
            <p:nvSpPr>
              <p:cNvPr id="37" name="任意多边形: 形状 109"/>
              <p:cNvSpPr/>
              <p:nvPr/>
            </p:nvSpPr>
            <p:spPr bwMode="auto">
              <a:xfrm>
                <a:off x="5051884" y="1844824"/>
                <a:ext cx="2376264" cy="2952328"/>
              </a:xfrm>
              <a:custGeom>
                <a:avLst/>
                <a:gdLst>
                  <a:gd name="connsiteX0" fmla="*/ 210891 w 2376264"/>
                  <a:gd name="connsiteY0" fmla="*/ 0 h 2952328"/>
                  <a:gd name="connsiteX1" fmla="*/ 1877341 w 2376264"/>
                  <a:gd name="connsiteY1" fmla="*/ 0 h 2952328"/>
                  <a:gd name="connsiteX2" fmla="*/ 2088232 w 2376264"/>
                  <a:gd name="connsiteY2" fmla="*/ 210891 h 2952328"/>
                  <a:gd name="connsiteX3" fmla="*/ 2088232 w 2376264"/>
                  <a:gd name="connsiteY3" fmla="*/ 1309106 h 2952328"/>
                  <a:gd name="connsiteX4" fmla="*/ 2376264 w 2376264"/>
                  <a:gd name="connsiteY4" fmla="*/ 1476164 h 2952328"/>
                  <a:gd name="connsiteX5" fmla="*/ 2088232 w 2376264"/>
                  <a:gd name="connsiteY5" fmla="*/ 1643223 h 2952328"/>
                  <a:gd name="connsiteX6" fmla="*/ 2088232 w 2376264"/>
                  <a:gd name="connsiteY6" fmla="*/ 2741437 h 2952328"/>
                  <a:gd name="connsiteX7" fmla="*/ 1877341 w 2376264"/>
                  <a:gd name="connsiteY7" fmla="*/ 2952328 h 2952328"/>
                  <a:gd name="connsiteX8" fmla="*/ 210891 w 2376264"/>
                  <a:gd name="connsiteY8" fmla="*/ 2952328 h 2952328"/>
                  <a:gd name="connsiteX9" fmla="*/ 0 w 2376264"/>
                  <a:gd name="connsiteY9" fmla="*/ 2741437 h 2952328"/>
                  <a:gd name="connsiteX10" fmla="*/ 0 w 2376264"/>
                  <a:gd name="connsiteY10" fmla="*/ 210891 h 2952328"/>
                  <a:gd name="connsiteX11" fmla="*/ 210891 w 2376264"/>
                  <a:gd name="connsiteY11" fmla="*/ 0 h 2952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6264" h="2952328">
                    <a:moveTo>
                      <a:pt x="210891" y="0"/>
                    </a:moveTo>
                    <a:lnTo>
                      <a:pt x="1877341" y="0"/>
                    </a:lnTo>
                    <a:cubicBezTo>
                      <a:pt x="1993813" y="0"/>
                      <a:pt x="2088232" y="94419"/>
                      <a:pt x="2088232" y="210891"/>
                    </a:cubicBezTo>
                    <a:lnTo>
                      <a:pt x="2088232" y="1309106"/>
                    </a:lnTo>
                    <a:lnTo>
                      <a:pt x="2376264" y="1476164"/>
                    </a:lnTo>
                    <a:lnTo>
                      <a:pt x="2088232" y="1643223"/>
                    </a:lnTo>
                    <a:lnTo>
                      <a:pt x="2088232" y="2741437"/>
                    </a:lnTo>
                    <a:cubicBezTo>
                      <a:pt x="2088232" y="2857909"/>
                      <a:pt x="1993813" y="2952328"/>
                      <a:pt x="1877341" y="2952328"/>
                    </a:cubicBezTo>
                    <a:lnTo>
                      <a:pt x="210891" y="2952328"/>
                    </a:lnTo>
                    <a:cubicBezTo>
                      <a:pt x="94419" y="2952328"/>
                      <a:pt x="0" y="2857909"/>
                      <a:pt x="0" y="2741437"/>
                    </a:cubicBezTo>
                    <a:lnTo>
                      <a:pt x="0" y="210891"/>
                    </a:lnTo>
                    <a:cubicBezTo>
                      <a:pt x="0" y="94419"/>
                      <a:pt x="94419" y="0"/>
                      <a:pt x="210891" y="0"/>
                    </a:cubicBezTo>
                    <a:close/>
                  </a:path>
                </a:pathLst>
              </a:custGeom>
              <a:blipFill dpi="0" rotWithShape="1">
                <a:blip r:embed="rId1"/>
                <a:srcRect/>
                <a:tile tx="0" ty="0" sx="50000" sy="50000" flip="none" algn="tl"/>
              </a:blipFill>
              <a:ln w="50800">
                <a:solidFill>
                  <a:schemeClr val="bg1">
                    <a:lumMod val="95000"/>
                  </a:schemeClr>
                </a:solidFill>
                <a:round/>
              </a:ln>
            </p:spPr>
            <p:txBody>
              <a:bodyPr anchor="ctr"/>
              <a:lstStyle/>
              <a:p>
                <a:pPr algn="ctr"/>
              </a:p>
            </p:txBody>
          </p:sp>
          <p:grpSp>
            <p:nvGrpSpPr>
              <p:cNvPr id="38" name="组合 37"/>
              <p:cNvGrpSpPr/>
              <p:nvPr/>
            </p:nvGrpSpPr>
            <p:grpSpPr>
              <a:xfrm>
                <a:off x="5167169" y="2416926"/>
                <a:ext cx="1857662" cy="1783578"/>
                <a:chOff x="5167169" y="2320793"/>
                <a:chExt cx="1857662" cy="1783578"/>
              </a:xfrm>
            </p:grpSpPr>
            <p:grpSp>
              <p:nvGrpSpPr>
                <p:cNvPr id="39" name="组合 38"/>
                <p:cNvGrpSpPr/>
                <p:nvPr/>
              </p:nvGrpSpPr>
              <p:grpSpPr>
                <a:xfrm>
                  <a:off x="5762961" y="2320793"/>
                  <a:ext cx="666078" cy="666078"/>
                  <a:chOff x="2427497" y="5247104"/>
                  <a:chExt cx="415102" cy="415102"/>
                </a:xfrm>
                <a:solidFill>
                  <a:schemeClr val="bg1"/>
                </a:solidFill>
              </p:grpSpPr>
              <p:sp>
                <p:nvSpPr>
                  <p:cNvPr id="43" name="椭圆 42"/>
                  <p:cNvSpPr/>
                  <p:nvPr/>
                </p:nvSpPr>
                <p:spPr>
                  <a:xfrm>
                    <a:off x="2427497" y="5247104"/>
                    <a:ext cx="415102" cy="415102"/>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44" name="任意多边形: 形状 116"/>
                  <p:cNvSpPr/>
                  <p:nvPr/>
                </p:nvSpPr>
                <p:spPr>
                  <a:xfrm>
                    <a:off x="2523710" y="5328418"/>
                    <a:ext cx="222678" cy="252474"/>
                  </a:xfrm>
                  <a:custGeom>
                    <a:avLst/>
                    <a:gdLst>
                      <a:gd name="T0" fmla="*/ 2125 w 2288"/>
                      <a:gd name="T1" fmla="*/ 924 h 2598"/>
                      <a:gd name="T2" fmla="*/ 1863 w 2288"/>
                      <a:gd name="T3" fmla="*/ 1258 h 2598"/>
                      <a:gd name="T4" fmla="*/ 1848 w 2288"/>
                      <a:gd name="T5" fmla="*/ 1586 h 2598"/>
                      <a:gd name="T6" fmla="*/ 1899 w 2288"/>
                      <a:gd name="T7" fmla="*/ 1716 h 2598"/>
                      <a:gd name="T8" fmla="*/ 1211 w 2288"/>
                      <a:gd name="T9" fmla="*/ 2079 h 2598"/>
                      <a:gd name="T10" fmla="*/ 1176 w 2288"/>
                      <a:gd name="T11" fmla="*/ 2038 h 2598"/>
                      <a:gd name="T12" fmla="*/ 1200 w 2288"/>
                      <a:gd name="T13" fmla="*/ 965 h 2598"/>
                      <a:gd name="T14" fmla="*/ 1409 w 2288"/>
                      <a:gd name="T15" fmla="*/ 1012 h 2598"/>
                      <a:gd name="T16" fmla="*/ 1522 w 2288"/>
                      <a:gd name="T17" fmla="*/ 978 h 2598"/>
                      <a:gd name="T18" fmla="*/ 1526 w 2288"/>
                      <a:gd name="T19" fmla="*/ 847 h 2598"/>
                      <a:gd name="T20" fmla="*/ 1387 w 2288"/>
                      <a:gd name="T21" fmla="*/ 828 h 2598"/>
                      <a:gd name="T22" fmla="*/ 1193 w 2288"/>
                      <a:gd name="T23" fmla="*/ 584 h 2598"/>
                      <a:gd name="T24" fmla="*/ 1375 w 2288"/>
                      <a:gd name="T25" fmla="*/ 124 h 2598"/>
                      <a:gd name="T26" fmla="*/ 1109 w 2288"/>
                      <a:gd name="T27" fmla="*/ 37 h 2598"/>
                      <a:gd name="T28" fmla="*/ 1013 w 2288"/>
                      <a:gd name="T29" fmla="*/ 570 h 2598"/>
                      <a:gd name="T30" fmla="*/ 1056 w 2288"/>
                      <a:gd name="T31" fmla="*/ 808 h 2598"/>
                      <a:gd name="T32" fmla="*/ 891 w 2288"/>
                      <a:gd name="T33" fmla="*/ 784 h 2598"/>
                      <a:gd name="T34" fmla="*/ 748 w 2288"/>
                      <a:gd name="T35" fmla="*/ 921 h 2598"/>
                      <a:gd name="T36" fmla="*/ 899 w 2288"/>
                      <a:gd name="T37" fmla="*/ 946 h 2598"/>
                      <a:gd name="T38" fmla="*/ 1024 w 2288"/>
                      <a:gd name="T39" fmla="*/ 1479 h 2598"/>
                      <a:gd name="T40" fmla="*/ 1022 w 2288"/>
                      <a:gd name="T41" fmla="*/ 2081 h 2598"/>
                      <a:gd name="T42" fmla="*/ 434 w 2288"/>
                      <a:gd name="T43" fmla="*/ 1569 h 2598"/>
                      <a:gd name="T44" fmla="*/ 395 w 2288"/>
                      <a:gd name="T45" fmla="*/ 1470 h 2598"/>
                      <a:gd name="T46" fmla="*/ 88 w 2288"/>
                      <a:gd name="T47" fmla="*/ 1148 h 2598"/>
                      <a:gd name="T48" fmla="*/ 101 w 2288"/>
                      <a:gd name="T49" fmla="*/ 1658 h 2598"/>
                      <a:gd name="T50" fmla="*/ 906 w 2288"/>
                      <a:gd name="T51" fmla="*/ 2228 h 2598"/>
                      <a:gd name="T52" fmla="*/ 1177 w 2288"/>
                      <a:gd name="T53" fmla="*/ 2500 h 2598"/>
                      <a:gd name="T54" fmla="*/ 1223 w 2288"/>
                      <a:gd name="T55" fmla="*/ 2405 h 2598"/>
                      <a:gd name="T56" fmla="*/ 1273 w 2288"/>
                      <a:gd name="T57" fmla="*/ 2328 h 2598"/>
                      <a:gd name="T58" fmla="*/ 1280 w 2288"/>
                      <a:gd name="T59" fmla="*/ 2234 h 2598"/>
                      <a:gd name="T60" fmla="*/ 2094 w 2288"/>
                      <a:gd name="T61" fmla="*/ 1624 h 2598"/>
                      <a:gd name="T62" fmla="*/ 2274 w 2288"/>
                      <a:gd name="T63" fmla="*/ 1517 h 2598"/>
                      <a:gd name="T64" fmla="*/ 1065 w 2288"/>
                      <a:gd name="T65" fmla="*/ 420 h 2598"/>
                      <a:gd name="T66" fmla="*/ 1131 w 2288"/>
                      <a:gd name="T67" fmla="*/ 148 h 2598"/>
                      <a:gd name="T68" fmla="*/ 1165 w 2288"/>
                      <a:gd name="T69" fmla="*/ 430 h 2598"/>
                      <a:gd name="T70" fmla="*/ 1065 w 2288"/>
                      <a:gd name="T71" fmla="*/ 420 h 2598"/>
                      <a:gd name="T72" fmla="*/ 1040 w 2288"/>
                      <a:gd name="T73" fmla="*/ 2287 h 2598"/>
                      <a:gd name="T74" fmla="*/ 1032 w 2288"/>
                      <a:gd name="T75" fmla="*/ 2241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88" h="2598">
                        <a:moveTo>
                          <a:pt x="2281" y="1465"/>
                        </a:moveTo>
                        <a:cubicBezTo>
                          <a:pt x="2220" y="1286"/>
                          <a:pt x="2159" y="1111"/>
                          <a:pt x="2125" y="924"/>
                        </a:cubicBezTo>
                        <a:cubicBezTo>
                          <a:pt x="2112" y="850"/>
                          <a:pt x="2015" y="868"/>
                          <a:pt x="1992" y="924"/>
                        </a:cubicBezTo>
                        <a:cubicBezTo>
                          <a:pt x="1948" y="1035"/>
                          <a:pt x="1904" y="1146"/>
                          <a:pt x="1863" y="1258"/>
                        </a:cubicBezTo>
                        <a:cubicBezTo>
                          <a:pt x="1840" y="1319"/>
                          <a:pt x="1790" y="1411"/>
                          <a:pt x="1809" y="1480"/>
                        </a:cubicBezTo>
                        <a:cubicBezTo>
                          <a:pt x="1783" y="1516"/>
                          <a:pt x="1783" y="1565"/>
                          <a:pt x="1848" y="1586"/>
                        </a:cubicBezTo>
                        <a:cubicBezTo>
                          <a:pt x="1878" y="1596"/>
                          <a:pt x="1908" y="1602"/>
                          <a:pt x="1938" y="1607"/>
                        </a:cubicBezTo>
                        <a:cubicBezTo>
                          <a:pt x="1927" y="1644"/>
                          <a:pt x="1916" y="1681"/>
                          <a:pt x="1899" y="1716"/>
                        </a:cubicBezTo>
                        <a:cubicBezTo>
                          <a:pt x="1861" y="1789"/>
                          <a:pt x="1799" y="1850"/>
                          <a:pt x="1734" y="1899"/>
                        </a:cubicBezTo>
                        <a:cubicBezTo>
                          <a:pt x="1586" y="2012"/>
                          <a:pt x="1393" y="2062"/>
                          <a:pt x="1211" y="2079"/>
                        </a:cubicBezTo>
                        <a:cubicBezTo>
                          <a:pt x="1201" y="2080"/>
                          <a:pt x="1190" y="2080"/>
                          <a:pt x="1180" y="2081"/>
                        </a:cubicBezTo>
                        <a:cubicBezTo>
                          <a:pt x="1178" y="2066"/>
                          <a:pt x="1177" y="2052"/>
                          <a:pt x="1176" y="2038"/>
                        </a:cubicBezTo>
                        <a:cubicBezTo>
                          <a:pt x="1167" y="1852"/>
                          <a:pt x="1173" y="1665"/>
                          <a:pt x="1178" y="1479"/>
                        </a:cubicBezTo>
                        <a:cubicBezTo>
                          <a:pt x="1183" y="1309"/>
                          <a:pt x="1195" y="1137"/>
                          <a:pt x="1200" y="965"/>
                        </a:cubicBezTo>
                        <a:cubicBezTo>
                          <a:pt x="1262" y="972"/>
                          <a:pt x="1326" y="981"/>
                          <a:pt x="1388" y="979"/>
                        </a:cubicBezTo>
                        <a:cubicBezTo>
                          <a:pt x="1391" y="992"/>
                          <a:pt x="1399" y="1003"/>
                          <a:pt x="1409" y="1012"/>
                        </a:cubicBezTo>
                        <a:cubicBezTo>
                          <a:pt x="1434" y="1041"/>
                          <a:pt x="1476" y="1041"/>
                          <a:pt x="1501" y="1012"/>
                        </a:cubicBezTo>
                        <a:cubicBezTo>
                          <a:pt x="1511" y="1003"/>
                          <a:pt x="1519" y="991"/>
                          <a:pt x="1522" y="978"/>
                        </a:cubicBezTo>
                        <a:cubicBezTo>
                          <a:pt x="1528" y="956"/>
                          <a:pt x="1526" y="931"/>
                          <a:pt x="1526" y="908"/>
                        </a:cubicBezTo>
                        <a:lnTo>
                          <a:pt x="1526" y="847"/>
                        </a:lnTo>
                        <a:cubicBezTo>
                          <a:pt x="1526" y="809"/>
                          <a:pt x="1493" y="776"/>
                          <a:pt x="1455" y="776"/>
                        </a:cubicBezTo>
                        <a:cubicBezTo>
                          <a:pt x="1423" y="776"/>
                          <a:pt x="1395" y="799"/>
                          <a:pt x="1387" y="828"/>
                        </a:cubicBezTo>
                        <a:cubicBezTo>
                          <a:pt x="1327" y="813"/>
                          <a:pt x="1264" y="812"/>
                          <a:pt x="1202" y="810"/>
                        </a:cubicBezTo>
                        <a:cubicBezTo>
                          <a:pt x="1202" y="735"/>
                          <a:pt x="1199" y="659"/>
                          <a:pt x="1193" y="584"/>
                        </a:cubicBezTo>
                        <a:cubicBezTo>
                          <a:pt x="1297" y="558"/>
                          <a:pt x="1391" y="480"/>
                          <a:pt x="1431" y="385"/>
                        </a:cubicBezTo>
                        <a:cubicBezTo>
                          <a:pt x="1470" y="292"/>
                          <a:pt x="1441" y="197"/>
                          <a:pt x="1375" y="124"/>
                        </a:cubicBezTo>
                        <a:cubicBezTo>
                          <a:pt x="1315" y="57"/>
                          <a:pt x="1196" y="0"/>
                          <a:pt x="1109" y="37"/>
                        </a:cubicBezTo>
                        <a:cubicBezTo>
                          <a:pt x="1109" y="37"/>
                          <a:pt x="1109" y="37"/>
                          <a:pt x="1109" y="37"/>
                        </a:cubicBezTo>
                        <a:cubicBezTo>
                          <a:pt x="988" y="48"/>
                          <a:pt x="885" y="127"/>
                          <a:pt x="860" y="255"/>
                        </a:cubicBezTo>
                        <a:cubicBezTo>
                          <a:pt x="837" y="376"/>
                          <a:pt x="900" y="516"/>
                          <a:pt x="1013" y="570"/>
                        </a:cubicBezTo>
                        <a:cubicBezTo>
                          <a:pt x="1033" y="580"/>
                          <a:pt x="1055" y="586"/>
                          <a:pt x="1077" y="590"/>
                        </a:cubicBezTo>
                        <a:cubicBezTo>
                          <a:pt x="1068" y="662"/>
                          <a:pt x="1062" y="735"/>
                          <a:pt x="1056" y="808"/>
                        </a:cubicBezTo>
                        <a:cubicBezTo>
                          <a:pt x="1001" y="808"/>
                          <a:pt x="947" y="810"/>
                          <a:pt x="892" y="813"/>
                        </a:cubicBezTo>
                        <a:cubicBezTo>
                          <a:pt x="892" y="803"/>
                          <a:pt x="891" y="793"/>
                          <a:pt x="891" y="784"/>
                        </a:cubicBezTo>
                        <a:cubicBezTo>
                          <a:pt x="896" y="691"/>
                          <a:pt x="748" y="690"/>
                          <a:pt x="747" y="784"/>
                        </a:cubicBezTo>
                        <a:cubicBezTo>
                          <a:pt x="747" y="829"/>
                          <a:pt x="742" y="876"/>
                          <a:pt x="748" y="921"/>
                        </a:cubicBezTo>
                        <a:cubicBezTo>
                          <a:pt x="756" y="983"/>
                          <a:pt x="811" y="1002"/>
                          <a:pt x="851" y="981"/>
                        </a:cubicBezTo>
                        <a:cubicBezTo>
                          <a:pt x="872" y="980"/>
                          <a:pt x="891" y="967"/>
                          <a:pt x="899" y="946"/>
                        </a:cubicBezTo>
                        <a:cubicBezTo>
                          <a:pt x="948" y="949"/>
                          <a:pt x="998" y="951"/>
                          <a:pt x="1047" y="954"/>
                        </a:cubicBezTo>
                        <a:cubicBezTo>
                          <a:pt x="1037" y="1129"/>
                          <a:pt x="1031" y="1305"/>
                          <a:pt x="1024" y="1479"/>
                        </a:cubicBezTo>
                        <a:cubicBezTo>
                          <a:pt x="1017" y="1665"/>
                          <a:pt x="1014" y="1851"/>
                          <a:pt x="1021" y="2038"/>
                        </a:cubicBezTo>
                        <a:cubicBezTo>
                          <a:pt x="1022" y="2051"/>
                          <a:pt x="1022" y="2066"/>
                          <a:pt x="1022" y="2081"/>
                        </a:cubicBezTo>
                        <a:cubicBezTo>
                          <a:pt x="722" y="2061"/>
                          <a:pt x="421" y="1927"/>
                          <a:pt x="289" y="1649"/>
                        </a:cubicBezTo>
                        <a:cubicBezTo>
                          <a:pt x="342" y="1639"/>
                          <a:pt x="422" y="1633"/>
                          <a:pt x="434" y="1569"/>
                        </a:cubicBezTo>
                        <a:cubicBezTo>
                          <a:pt x="439" y="1539"/>
                          <a:pt x="429" y="1506"/>
                          <a:pt x="402" y="1492"/>
                        </a:cubicBezTo>
                        <a:cubicBezTo>
                          <a:pt x="401" y="1485"/>
                          <a:pt x="399" y="1478"/>
                          <a:pt x="395" y="1470"/>
                        </a:cubicBezTo>
                        <a:cubicBezTo>
                          <a:pt x="338" y="1362"/>
                          <a:pt x="258" y="1263"/>
                          <a:pt x="215" y="1148"/>
                        </a:cubicBezTo>
                        <a:cubicBezTo>
                          <a:pt x="192" y="1085"/>
                          <a:pt x="111" y="1085"/>
                          <a:pt x="88" y="1148"/>
                        </a:cubicBezTo>
                        <a:cubicBezTo>
                          <a:pt x="29" y="1306"/>
                          <a:pt x="0" y="1457"/>
                          <a:pt x="39" y="1624"/>
                        </a:cubicBezTo>
                        <a:cubicBezTo>
                          <a:pt x="45" y="1653"/>
                          <a:pt x="75" y="1663"/>
                          <a:pt x="101" y="1658"/>
                        </a:cubicBezTo>
                        <a:cubicBezTo>
                          <a:pt x="125" y="1661"/>
                          <a:pt x="149" y="1661"/>
                          <a:pt x="172" y="1661"/>
                        </a:cubicBezTo>
                        <a:cubicBezTo>
                          <a:pt x="253" y="2008"/>
                          <a:pt x="572" y="2179"/>
                          <a:pt x="906" y="2228"/>
                        </a:cubicBezTo>
                        <a:cubicBezTo>
                          <a:pt x="931" y="2337"/>
                          <a:pt x="982" y="2443"/>
                          <a:pt x="1043" y="2536"/>
                        </a:cubicBezTo>
                        <a:cubicBezTo>
                          <a:pt x="1083" y="2598"/>
                          <a:pt x="1172" y="2572"/>
                          <a:pt x="1177" y="2500"/>
                        </a:cubicBezTo>
                        <a:cubicBezTo>
                          <a:pt x="1177" y="2509"/>
                          <a:pt x="1185" y="2477"/>
                          <a:pt x="1189" y="2468"/>
                        </a:cubicBezTo>
                        <a:cubicBezTo>
                          <a:pt x="1199" y="2446"/>
                          <a:pt x="1211" y="2426"/>
                          <a:pt x="1223" y="2405"/>
                        </a:cubicBezTo>
                        <a:cubicBezTo>
                          <a:pt x="1234" y="2386"/>
                          <a:pt x="1247" y="2368"/>
                          <a:pt x="1259" y="2349"/>
                        </a:cubicBezTo>
                        <a:cubicBezTo>
                          <a:pt x="1264" y="2342"/>
                          <a:pt x="1268" y="2335"/>
                          <a:pt x="1273" y="2328"/>
                        </a:cubicBezTo>
                        <a:cubicBezTo>
                          <a:pt x="1277" y="2322"/>
                          <a:pt x="1293" y="2305"/>
                          <a:pt x="1277" y="2322"/>
                        </a:cubicBezTo>
                        <a:cubicBezTo>
                          <a:pt x="1304" y="2294"/>
                          <a:pt x="1300" y="2258"/>
                          <a:pt x="1280" y="2234"/>
                        </a:cubicBezTo>
                        <a:cubicBezTo>
                          <a:pt x="1483" y="2210"/>
                          <a:pt x="1683" y="2139"/>
                          <a:pt x="1845" y="2015"/>
                        </a:cubicBezTo>
                        <a:cubicBezTo>
                          <a:pt x="1948" y="1936"/>
                          <a:pt x="2086" y="1773"/>
                          <a:pt x="2094" y="1624"/>
                        </a:cubicBezTo>
                        <a:cubicBezTo>
                          <a:pt x="2146" y="1628"/>
                          <a:pt x="2201" y="1630"/>
                          <a:pt x="2245" y="1609"/>
                        </a:cubicBezTo>
                        <a:cubicBezTo>
                          <a:pt x="2278" y="1594"/>
                          <a:pt x="2287" y="1550"/>
                          <a:pt x="2274" y="1517"/>
                        </a:cubicBezTo>
                        <a:cubicBezTo>
                          <a:pt x="2284" y="1503"/>
                          <a:pt x="2288" y="1485"/>
                          <a:pt x="2281" y="1465"/>
                        </a:cubicBezTo>
                        <a:close/>
                        <a:moveTo>
                          <a:pt x="1065" y="420"/>
                        </a:moveTo>
                        <a:cubicBezTo>
                          <a:pt x="1019" y="392"/>
                          <a:pt x="1002" y="323"/>
                          <a:pt x="1010" y="274"/>
                        </a:cubicBezTo>
                        <a:cubicBezTo>
                          <a:pt x="1021" y="207"/>
                          <a:pt x="1073" y="171"/>
                          <a:pt x="1131" y="148"/>
                        </a:cubicBezTo>
                        <a:cubicBezTo>
                          <a:pt x="1208" y="195"/>
                          <a:pt x="1340" y="234"/>
                          <a:pt x="1280" y="343"/>
                        </a:cubicBezTo>
                        <a:cubicBezTo>
                          <a:pt x="1258" y="383"/>
                          <a:pt x="1213" y="417"/>
                          <a:pt x="1165" y="430"/>
                        </a:cubicBezTo>
                        <a:cubicBezTo>
                          <a:pt x="1148" y="418"/>
                          <a:pt x="1121" y="420"/>
                          <a:pt x="1105" y="434"/>
                        </a:cubicBezTo>
                        <a:cubicBezTo>
                          <a:pt x="1091" y="432"/>
                          <a:pt x="1077" y="428"/>
                          <a:pt x="1065" y="420"/>
                        </a:cubicBezTo>
                        <a:close/>
                        <a:moveTo>
                          <a:pt x="1032" y="2241"/>
                        </a:moveTo>
                        <a:cubicBezTo>
                          <a:pt x="1034" y="2257"/>
                          <a:pt x="1037" y="2272"/>
                          <a:pt x="1040" y="2287"/>
                        </a:cubicBezTo>
                        <a:cubicBezTo>
                          <a:pt x="1029" y="2271"/>
                          <a:pt x="1019" y="2255"/>
                          <a:pt x="1010" y="2239"/>
                        </a:cubicBezTo>
                        <a:cubicBezTo>
                          <a:pt x="1017" y="2240"/>
                          <a:pt x="1025" y="2241"/>
                          <a:pt x="1032" y="2241"/>
                        </a:cubicBezTo>
                        <a:close/>
                      </a:path>
                    </a:pathLst>
                  </a:custGeom>
                  <a:solidFill>
                    <a:schemeClr val="accent4"/>
                  </a:solidFill>
                  <a:ln>
                    <a:noFill/>
                  </a:ln>
                  <a:effectLst/>
                </p:spPr>
                <p:txBody>
                  <a:bodyPr anchor="ctr"/>
                  <a:lstStyle/>
                  <a:p>
                    <a:pPr algn="ctr"/>
                  </a:p>
                </p:txBody>
              </p:sp>
            </p:grpSp>
            <p:sp>
              <p:nvSpPr>
                <p:cNvPr id="41" name="矩形 40"/>
                <p:cNvSpPr/>
                <p:nvPr/>
              </p:nvSpPr>
              <p:spPr>
                <a:xfrm>
                  <a:off x="5167169" y="3604947"/>
                  <a:ext cx="1857662" cy="499424"/>
                </a:xfrm>
                <a:prstGeom prst="rect">
                  <a:avLst/>
                </a:prstGeom>
                <a:noFill/>
                <a:ln>
                  <a:noFill/>
                </a:ln>
              </p:spPr>
              <p:txBody>
                <a:bodyPr wrap="square" lIns="91412" tIns="45700" rIns="91412" bIns="45700" anchor="t" anchorCtr="0">
                  <a:normAutofit/>
                </a:bodyPr>
                <a:lstStyle/>
                <a:p>
                  <a:pPr algn="ctr">
                    <a:lnSpc>
                      <a:spcPct val="120000"/>
                    </a:lnSpc>
                    <a:buSzPct val="25000"/>
                  </a:pPr>
                  <a:endParaRPr lang="zh-CN" altLang="en-US" sz="1050" dirty="0">
                    <a:solidFill>
                      <a:schemeClr val="bg1"/>
                    </a:solidFill>
                  </a:endParaRPr>
                </a:p>
              </p:txBody>
            </p:sp>
          </p:grpSp>
        </p:grpSp>
        <p:grpSp>
          <p:nvGrpSpPr>
            <p:cNvPr id="10" name="组合 9"/>
            <p:cNvGrpSpPr/>
            <p:nvPr/>
          </p:nvGrpSpPr>
          <p:grpSpPr>
            <a:xfrm>
              <a:off x="4912173" y="2585488"/>
              <a:ext cx="2376264" cy="2952328"/>
              <a:chOff x="5023568" y="1844824"/>
              <a:chExt cx="2376264" cy="2952328"/>
            </a:xfrm>
          </p:grpSpPr>
          <p:sp>
            <p:nvSpPr>
              <p:cNvPr id="29" name="任意多边形: 形状 100"/>
              <p:cNvSpPr/>
              <p:nvPr/>
            </p:nvSpPr>
            <p:spPr bwMode="auto">
              <a:xfrm>
                <a:off x="5023568" y="1844824"/>
                <a:ext cx="2376264" cy="2952328"/>
              </a:xfrm>
              <a:custGeom>
                <a:avLst/>
                <a:gdLst>
                  <a:gd name="connsiteX0" fmla="*/ 210891 w 2376264"/>
                  <a:gd name="connsiteY0" fmla="*/ 0 h 2952328"/>
                  <a:gd name="connsiteX1" fmla="*/ 1877341 w 2376264"/>
                  <a:gd name="connsiteY1" fmla="*/ 0 h 2952328"/>
                  <a:gd name="connsiteX2" fmla="*/ 2088232 w 2376264"/>
                  <a:gd name="connsiteY2" fmla="*/ 210891 h 2952328"/>
                  <a:gd name="connsiteX3" fmla="*/ 2088232 w 2376264"/>
                  <a:gd name="connsiteY3" fmla="*/ 1309106 h 2952328"/>
                  <a:gd name="connsiteX4" fmla="*/ 2376264 w 2376264"/>
                  <a:gd name="connsiteY4" fmla="*/ 1476164 h 2952328"/>
                  <a:gd name="connsiteX5" fmla="*/ 2088232 w 2376264"/>
                  <a:gd name="connsiteY5" fmla="*/ 1643223 h 2952328"/>
                  <a:gd name="connsiteX6" fmla="*/ 2088232 w 2376264"/>
                  <a:gd name="connsiteY6" fmla="*/ 2741437 h 2952328"/>
                  <a:gd name="connsiteX7" fmla="*/ 1877341 w 2376264"/>
                  <a:gd name="connsiteY7" fmla="*/ 2952328 h 2952328"/>
                  <a:gd name="connsiteX8" fmla="*/ 210891 w 2376264"/>
                  <a:gd name="connsiteY8" fmla="*/ 2952328 h 2952328"/>
                  <a:gd name="connsiteX9" fmla="*/ 0 w 2376264"/>
                  <a:gd name="connsiteY9" fmla="*/ 2741437 h 2952328"/>
                  <a:gd name="connsiteX10" fmla="*/ 0 w 2376264"/>
                  <a:gd name="connsiteY10" fmla="*/ 210891 h 2952328"/>
                  <a:gd name="connsiteX11" fmla="*/ 210891 w 2376264"/>
                  <a:gd name="connsiteY11" fmla="*/ 0 h 2952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6264" h="2952328">
                    <a:moveTo>
                      <a:pt x="210891" y="0"/>
                    </a:moveTo>
                    <a:lnTo>
                      <a:pt x="1877341" y="0"/>
                    </a:lnTo>
                    <a:cubicBezTo>
                      <a:pt x="1993813" y="0"/>
                      <a:pt x="2088232" y="94419"/>
                      <a:pt x="2088232" y="210891"/>
                    </a:cubicBezTo>
                    <a:lnTo>
                      <a:pt x="2088232" y="1309106"/>
                    </a:lnTo>
                    <a:lnTo>
                      <a:pt x="2376264" y="1476164"/>
                    </a:lnTo>
                    <a:lnTo>
                      <a:pt x="2088232" y="1643223"/>
                    </a:lnTo>
                    <a:lnTo>
                      <a:pt x="2088232" y="2741437"/>
                    </a:lnTo>
                    <a:cubicBezTo>
                      <a:pt x="2088232" y="2857909"/>
                      <a:pt x="1993813" y="2952328"/>
                      <a:pt x="1877341" y="2952328"/>
                    </a:cubicBezTo>
                    <a:lnTo>
                      <a:pt x="210891" y="2952328"/>
                    </a:lnTo>
                    <a:cubicBezTo>
                      <a:pt x="94419" y="2952328"/>
                      <a:pt x="0" y="2857909"/>
                      <a:pt x="0" y="2741437"/>
                    </a:cubicBezTo>
                    <a:lnTo>
                      <a:pt x="0" y="210891"/>
                    </a:lnTo>
                    <a:cubicBezTo>
                      <a:pt x="0" y="94419"/>
                      <a:pt x="94419" y="0"/>
                      <a:pt x="210891" y="0"/>
                    </a:cubicBezTo>
                    <a:close/>
                  </a:path>
                </a:pathLst>
              </a:custGeom>
              <a:blipFill>
                <a:blip r:embed="rId1"/>
                <a:stretch>
                  <a:fillRect/>
                </a:stretch>
              </a:blipFill>
              <a:ln w="50800">
                <a:solidFill>
                  <a:schemeClr val="bg1">
                    <a:lumMod val="95000"/>
                  </a:schemeClr>
                </a:solidFill>
                <a:round/>
              </a:ln>
            </p:spPr>
            <p:txBody>
              <a:bodyPr anchor="ctr"/>
              <a:lstStyle/>
              <a:p>
                <a:pPr algn="ctr"/>
              </a:p>
            </p:txBody>
          </p:sp>
          <p:grpSp>
            <p:nvGrpSpPr>
              <p:cNvPr id="30" name="组合 29"/>
              <p:cNvGrpSpPr/>
              <p:nvPr/>
            </p:nvGrpSpPr>
            <p:grpSpPr>
              <a:xfrm>
                <a:off x="5426614" y="2416926"/>
                <a:ext cx="1338772" cy="1281943"/>
                <a:chOff x="5426614" y="2320793"/>
                <a:chExt cx="1338772" cy="1281943"/>
              </a:xfrm>
            </p:grpSpPr>
            <p:grpSp>
              <p:nvGrpSpPr>
                <p:cNvPr id="31" name="组合 30"/>
                <p:cNvGrpSpPr/>
                <p:nvPr/>
              </p:nvGrpSpPr>
              <p:grpSpPr>
                <a:xfrm>
                  <a:off x="5762961" y="2320793"/>
                  <a:ext cx="666078" cy="666078"/>
                  <a:chOff x="2427497" y="5247104"/>
                  <a:chExt cx="415102" cy="415102"/>
                </a:xfrm>
                <a:solidFill>
                  <a:schemeClr val="bg1"/>
                </a:solidFill>
              </p:grpSpPr>
              <p:sp>
                <p:nvSpPr>
                  <p:cNvPr id="35" name="椭圆 34"/>
                  <p:cNvSpPr/>
                  <p:nvPr/>
                </p:nvSpPr>
                <p:spPr>
                  <a:xfrm>
                    <a:off x="2427497" y="5247104"/>
                    <a:ext cx="415102" cy="415102"/>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6" name="任意多边形: 形状 107"/>
                  <p:cNvSpPr/>
                  <p:nvPr/>
                </p:nvSpPr>
                <p:spPr>
                  <a:xfrm>
                    <a:off x="2508812" y="5328594"/>
                    <a:ext cx="252474" cy="252122"/>
                  </a:xfrm>
                  <a:custGeom>
                    <a:avLst/>
                    <a:gdLst>
                      <a:gd name="connsiteX0" fmla="*/ 126452 w 606933"/>
                      <a:gd name="connsiteY0" fmla="*/ 239923 h 606087"/>
                      <a:gd name="connsiteX1" fmla="*/ 191364 w 606933"/>
                      <a:gd name="connsiteY1" fmla="*/ 239923 h 606087"/>
                      <a:gd name="connsiteX2" fmla="*/ 289791 w 606933"/>
                      <a:gd name="connsiteY2" fmla="*/ 336874 h 606087"/>
                      <a:gd name="connsiteX3" fmla="*/ 303467 w 606933"/>
                      <a:gd name="connsiteY3" fmla="*/ 345627 h 606087"/>
                      <a:gd name="connsiteX4" fmla="*/ 317142 w 606933"/>
                      <a:gd name="connsiteY4" fmla="*/ 336874 h 606087"/>
                      <a:gd name="connsiteX5" fmla="*/ 415569 w 606933"/>
                      <a:gd name="connsiteY5" fmla="*/ 239923 h 606087"/>
                      <a:gd name="connsiteX6" fmla="*/ 480481 w 606933"/>
                      <a:gd name="connsiteY6" fmla="*/ 239923 h 606087"/>
                      <a:gd name="connsiteX7" fmla="*/ 480481 w 606933"/>
                      <a:gd name="connsiteY7" fmla="*/ 404009 h 606087"/>
                      <a:gd name="connsiteX8" fmla="*/ 316083 w 606933"/>
                      <a:gd name="connsiteY8" fmla="*/ 404009 h 606087"/>
                      <a:gd name="connsiteX9" fmla="*/ 316083 w 606933"/>
                      <a:gd name="connsiteY9" fmla="*/ 441905 h 606087"/>
                      <a:gd name="connsiteX10" fmla="*/ 568988 w 606933"/>
                      <a:gd name="connsiteY10" fmla="*/ 441905 h 606087"/>
                      <a:gd name="connsiteX11" fmla="*/ 568988 w 606933"/>
                      <a:gd name="connsiteY11" fmla="*/ 505096 h 606087"/>
                      <a:gd name="connsiteX12" fmla="*/ 606933 w 606933"/>
                      <a:gd name="connsiteY12" fmla="*/ 505096 h 606087"/>
                      <a:gd name="connsiteX13" fmla="*/ 606933 w 606933"/>
                      <a:gd name="connsiteY13" fmla="*/ 606087 h 606087"/>
                      <a:gd name="connsiteX14" fmla="*/ 505714 w 606933"/>
                      <a:gd name="connsiteY14" fmla="*/ 606087 h 606087"/>
                      <a:gd name="connsiteX15" fmla="*/ 505714 w 606933"/>
                      <a:gd name="connsiteY15" fmla="*/ 505096 h 606087"/>
                      <a:gd name="connsiteX16" fmla="*/ 543659 w 606933"/>
                      <a:gd name="connsiteY16" fmla="*/ 505096 h 606087"/>
                      <a:gd name="connsiteX17" fmla="*/ 543659 w 606933"/>
                      <a:gd name="connsiteY17" fmla="*/ 467105 h 606087"/>
                      <a:gd name="connsiteX18" fmla="*/ 316083 w 606933"/>
                      <a:gd name="connsiteY18" fmla="*/ 467105 h 606087"/>
                      <a:gd name="connsiteX19" fmla="*/ 316083 w 606933"/>
                      <a:gd name="connsiteY19" fmla="*/ 505096 h 606087"/>
                      <a:gd name="connsiteX20" fmla="*/ 354028 w 606933"/>
                      <a:gd name="connsiteY20" fmla="*/ 505096 h 606087"/>
                      <a:gd name="connsiteX21" fmla="*/ 354028 w 606933"/>
                      <a:gd name="connsiteY21" fmla="*/ 606087 h 606087"/>
                      <a:gd name="connsiteX22" fmla="*/ 252905 w 606933"/>
                      <a:gd name="connsiteY22" fmla="*/ 606087 h 606087"/>
                      <a:gd name="connsiteX23" fmla="*/ 252905 w 606933"/>
                      <a:gd name="connsiteY23" fmla="*/ 505096 h 606087"/>
                      <a:gd name="connsiteX24" fmla="*/ 290850 w 606933"/>
                      <a:gd name="connsiteY24" fmla="*/ 505096 h 606087"/>
                      <a:gd name="connsiteX25" fmla="*/ 290850 w 606933"/>
                      <a:gd name="connsiteY25" fmla="*/ 467105 h 606087"/>
                      <a:gd name="connsiteX26" fmla="*/ 63274 w 606933"/>
                      <a:gd name="connsiteY26" fmla="*/ 467105 h 606087"/>
                      <a:gd name="connsiteX27" fmla="*/ 63274 w 606933"/>
                      <a:gd name="connsiteY27" fmla="*/ 505096 h 606087"/>
                      <a:gd name="connsiteX28" fmla="*/ 101123 w 606933"/>
                      <a:gd name="connsiteY28" fmla="*/ 505096 h 606087"/>
                      <a:gd name="connsiteX29" fmla="*/ 101123 w 606933"/>
                      <a:gd name="connsiteY29" fmla="*/ 606087 h 606087"/>
                      <a:gd name="connsiteX30" fmla="*/ 0 w 606933"/>
                      <a:gd name="connsiteY30" fmla="*/ 606087 h 606087"/>
                      <a:gd name="connsiteX31" fmla="*/ 0 w 606933"/>
                      <a:gd name="connsiteY31" fmla="*/ 505096 h 606087"/>
                      <a:gd name="connsiteX32" fmla="*/ 37945 w 606933"/>
                      <a:gd name="connsiteY32" fmla="*/ 505096 h 606087"/>
                      <a:gd name="connsiteX33" fmla="*/ 37945 w 606933"/>
                      <a:gd name="connsiteY33" fmla="*/ 441905 h 606087"/>
                      <a:gd name="connsiteX34" fmla="*/ 290850 w 606933"/>
                      <a:gd name="connsiteY34" fmla="*/ 441905 h 606087"/>
                      <a:gd name="connsiteX35" fmla="*/ 290850 w 606933"/>
                      <a:gd name="connsiteY35" fmla="*/ 404009 h 606087"/>
                      <a:gd name="connsiteX36" fmla="*/ 126452 w 606933"/>
                      <a:gd name="connsiteY36" fmla="*/ 404009 h 606087"/>
                      <a:gd name="connsiteX37" fmla="*/ 303502 w 606933"/>
                      <a:gd name="connsiteY37" fmla="*/ 71264 h 606087"/>
                      <a:gd name="connsiteX38" fmla="*/ 250822 w 606933"/>
                      <a:gd name="connsiteY38" fmla="*/ 122140 h 606087"/>
                      <a:gd name="connsiteX39" fmla="*/ 303502 w 606933"/>
                      <a:gd name="connsiteY39" fmla="*/ 173111 h 606087"/>
                      <a:gd name="connsiteX40" fmla="*/ 356183 w 606933"/>
                      <a:gd name="connsiteY40" fmla="*/ 122140 h 606087"/>
                      <a:gd name="connsiteX41" fmla="*/ 303502 w 606933"/>
                      <a:gd name="connsiteY41" fmla="*/ 71264 h 606087"/>
                      <a:gd name="connsiteX42" fmla="*/ 303502 w 606933"/>
                      <a:gd name="connsiteY42" fmla="*/ 0 h 606087"/>
                      <a:gd name="connsiteX43" fmla="*/ 429955 w 606933"/>
                      <a:gd name="connsiteY43" fmla="*/ 122140 h 606087"/>
                      <a:gd name="connsiteX44" fmla="*/ 303502 w 606933"/>
                      <a:gd name="connsiteY44" fmla="*/ 315639 h 606087"/>
                      <a:gd name="connsiteX45" fmla="*/ 177049 w 606933"/>
                      <a:gd name="connsiteY45" fmla="*/ 122140 h 606087"/>
                      <a:gd name="connsiteX46" fmla="*/ 303502 w 606933"/>
                      <a:gd name="connsiteY46" fmla="*/ 0 h 606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06933" h="606087">
                        <a:moveTo>
                          <a:pt x="126452" y="239923"/>
                        </a:moveTo>
                        <a:lnTo>
                          <a:pt x="191364" y="239923"/>
                        </a:lnTo>
                        <a:cubicBezTo>
                          <a:pt x="230851" y="298209"/>
                          <a:pt x="286131" y="334566"/>
                          <a:pt x="289791" y="336874"/>
                        </a:cubicBezTo>
                        <a:lnTo>
                          <a:pt x="303467" y="345627"/>
                        </a:lnTo>
                        <a:lnTo>
                          <a:pt x="317142" y="336874"/>
                        </a:lnTo>
                        <a:cubicBezTo>
                          <a:pt x="320802" y="334566"/>
                          <a:pt x="376083" y="298209"/>
                          <a:pt x="415569" y="239923"/>
                        </a:cubicBezTo>
                        <a:lnTo>
                          <a:pt x="480481" y="239923"/>
                        </a:lnTo>
                        <a:lnTo>
                          <a:pt x="480481" y="404009"/>
                        </a:lnTo>
                        <a:lnTo>
                          <a:pt x="316083" y="404009"/>
                        </a:lnTo>
                        <a:lnTo>
                          <a:pt x="316083" y="441905"/>
                        </a:lnTo>
                        <a:lnTo>
                          <a:pt x="568988" y="441905"/>
                        </a:lnTo>
                        <a:lnTo>
                          <a:pt x="568988" y="505096"/>
                        </a:lnTo>
                        <a:lnTo>
                          <a:pt x="606933" y="505096"/>
                        </a:lnTo>
                        <a:lnTo>
                          <a:pt x="606933" y="606087"/>
                        </a:lnTo>
                        <a:lnTo>
                          <a:pt x="505714" y="606087"/>
                        </a:lnTo>
                        <a:lnTo>
                          <a:pt x="505714" y="505096"/>
                        </a:lnTo>
                        <a:lnTo>
                          <a:pt x="543659" y="505096"/>
                        </a:lnTo>
                        <a:lnTo>
                          <a:pt x="543659" y="467105"/>
                        </a:lnTo>
                        <a:lnTo>
                          <a:pt x="316083" y="467105"/>
                        </a:lnTo>
                        <a:lnTo>
                          <a:pt x="316083" y="505096"/>
                        </a:lnTo>
                        <a:lnTo>
                          <a:pt x="354028" y="505096"/>
                        </a:lnTo>
                        <a:lnTo>
                          <a:pt x="354028" y="606087"/>
                        </a:lnTo>
                        <a:lnTo>
                          <a:pt x="252905" y="606087"/>
                        </a:lnTo>
                        <a:lnTo>
                          <a:pt x="252905" y="505096"/>
                        </a:lnTo>
                        <a:lnTo>
                          <a:pt x="290850" y="505096"/>
                        </a:lnTo>
                        <a:lnTo>
                          <a:pt x="290850" y="467105"/>
                        </a:lnTo>
                        <a:lnTo>
                          <a:pt x="63274" y="467105"/>
                        </a:lnTo>
                        <a:lnTo>
                          <a:pt x="63274" y="505096"/>
                        </a:lnTo>
                        <a:lnTo>
                          <a:pt x="101123" y="505096"/>
                        </a:lnTo>
                        <a:lnTo>
                          <a:pt x="101123" y="606087"/>
                        </a:lnTo>
                        <a:lnTo>
                          <a:pt x="0" y="606087"/>
                        </a:lnTo>
                        <a:lnTo>
                          <a:pt x="0" y="505096"/>
                        </a:lnTo>
                        <a:lnTo>
                          <a:pt x="37945" y="505096"/>
                        </a:lnTo>
                        <a:lnTo>
                          <a:pt x="37945" y="441905"/>
                        </a:lnTo>
                        <a:lnTo>
                          <a:pt x="290850" y="441905"/>
                        </a:lnTo>
                        <a:lnTo>
                          <a:pt x="290850" y="404009"/>
                        </a:lnTo>
                        <a:lnTo>
                          <a:pt x="126452" y="404009"/>
                        </a:lnTo>
                        <a:close/>
                        <a:moveTo>
                          <a:pt x="303502" y="71264"/>
                        </a:moveTo>
                        <a:cubicBezTo>
                          <a:pt x="274417" y="71264"/>
                          <a:pt x="250822" y="94057"/>
                          <a:pt x="250822" y="122140"/>
                        </a:cubicBezTo>
                        <a:cubicBezTo>
                          <a:pt x="250822" y="150318"/>
                          <a:pt x="274417" y="173111"/>
                          <a:pt x="303502" y="173111"/>
                        </a:cubicBezTo>
                        <a:cubicBezTo>
                          <a:pt x="332587" y="173111"/>
                          <a:pt x="356183" y="150318"/>
                          <a:pt x="356183" y="122140"/>
                        </a:cubicBezTo>
                        <a:cubicBezTo>
                          <a:pt x="356183" y="94057"/>
                          <a:pt x="332587" y="71264"/>
                          <a:pt x="303502" y="71264"/>
                        </a:cubicBezTo>
                        <a:close/>
                        <a:moveTo>
                          <a:pt x="303502" y="0"/>
                        </a:moveTo>
                        <a:cubicBezTo>
                          <a:pt x="373326" y="0"/>
                          <a:pt x="429955" y="54723"/>
                          <a:pt x="429955" y="122140"/>
                        </a:cubicBezTo>
                        <a:cubicBezTo>
                          <a:pt x="429955" y="234181"/>
                          <a:pt x="303502" y="315639"/>
                          <a:pt x="303502" y="315639"/>
                        </a:cubicBezTo>
                        <a:cubicBezTo>
                          <a:pt x="303502" y="315639"/>
                          <a:pt x="177049" y="234181"/>
                          <a:pt x="177049" y="122140"/>
                        </a:cubicBezTo>
                        <a:cubicBezTo>
                          <a:pt x="177049" y="54723"/>
                          <a:pt x="233679" y="0"/>
                          <a:pt x="303502" y="0"/>
                        </a:cubicBezTo>
                        <a:close/>
                      </a:path>
                    </a:pathLst>
                  </a:custGeom>
                  <a:solidFill>
                    <a:schemeClr val="accent3"/>
                  </a:solidFill>
                  <a:ln>
                    <a:noFill/>
                  </a:ln>
                  <a:effectLst/>
                </p:spPr>
                <p:txBody>
                  <a:bodyPr anchor="ctr"/>
                  <a:lstStyle/>
                  <a:p>
                    <a:pPr algn="ctr"/>
                  </a:p>
                </p:txBody>
              </p:sp>
            </p:grpSp>
            <p:sp>
              <p:nvSpPr>
                <p:cNvPr id="34" name="矩形 33"/>
                <p:cNvSpPr/>
                <p:nvPr/>
              </p:nvSpPr>
              <p:spPr>
                <a:xfrm>
                  <a:off x="5426614" y="3210168"/>
                  <a:ext cx="1338772" cy="392568"/>
                </a:xfrm>
                <a:prstGeom prst="rect">
                  <a:avLst/>
                </a:prstGeom>
                <a:noFill/>
                <a:ln>
                  <a:noFill/>
                </a:ln>
              </p:spPr>
              <p:txBody>
                <a:bodyPr wrap="none" lIns="91412" tIns="45700" rIns="91412" bIns="45700" anchor="t" anchorCtr="0">
                  <a:normAutofit/>
                </a:bodyPr>
                <a:lstStyle/>
                <a:p>
                  <a:pPr algn="ctr">
                    <a:buSzPct val="25000"/>
                  </a:pPr>
                  <a:r>
                    <a:rPr lang="zh-CN" altLang="en-US" b="1">
                      <a:solidFill>
                        <a:schemeClr val="bg1"/>
                      </a:solidFill>
                    </a:rPr>
                    <a:t>刘乐乐</a:t>
                  </a:r>
                  <a:endParaRPr lang="zh-CN" altLang="en-US" b="1">
                    <a:solidFill>
                      <a:schemeClr val="bg1"/>
                    </a:solidFill>
                  </a:endParaRPr>
                </a:p>
              </p:txBody>
            </p:sp>
          </p:grpSp>
        </p:grpSp>
        <p:grpSp>
          <p:nvGrpSpPr>
            <p:cNvPr id="11" name="组合 10"/>
            <p:cNvGrpSpPr/>
            <p:nvPr/>
          </p:nvGrpSpPr>
          <p:grpSpPr>
            <a:xfrm>
              <a:off x="2867973" y="2585488"/>
              <a:ext cx="2376264" cy="2952328"/>
              <a:chOff x="5051884" y="1844824"/>
              <a:chExt cx="2376264" cy="2952328"/>
            </a:xfrm>
          </p:grpSpPr>
          <p:sp>
            <p:nvSpPr>
              <p:cNvPr id="21" name="任意多边形: 形状 91"/>
              <p:cNvSpPr/>
              <p:nvPr/>
            </p:nvSpPr>
            <p:spPr bwMode="auto">
              <a:xfrm>
                <a:off x="5051884" y="1844824"/>
                <a:ext cx="2376264" cy="2952328"/>
              </a:xfrm>
              <a:custGeom>
                <a:avLst/>
                <a:gdLst>
                  <a:gd name="connsiteX0" fmla="*/ 210891 w 2376264"/>
                  <a:gd name="connsiteY0" fmla="*/ 0 h 2952328"/>
                  <a:gd name="connsiteX1" fmla="*/ 1877341 w 2376264"/>
                  <a:gd name="connsiteY1" fmla="*/ 0 h 2952328"/>
                  <a:gd name="connsiteX2" fmla="*/ 2088232 w 2376264"/>
                  <a:gd name="connsiteY2" fmla="*/ 210891 h 2952328"/>
                  <a:gd name="connsiteX3" fmla="*/ 2088232 w 2376264"/>
                  <a:gd name="connsiteY3" fmla="*/ 1309106 h 2952328"/>
                  <a:gd name="connsiteX4" fmla="*/ 2376264 w 2376264"/>
                  <a:gd name="connsiteY4" fmla="*/ 1476164 h 2952328"/>
                  <a:gd name="connsiteX5" fmla="*/ 2088232 w 2376264"/>
                  <a:gd name="connsiteY5" fmla="*/ 1643223 h 2952328"/>
                  <a:gd name="connsiteX6" fmla="*/ 2088232 w 2376264"/>
                  <a:gd name="connsiteY6" fmla="*/ 2741437 h 2952328"/>
                  <a:gd name="connsiteX7" fmla="*/ 1877341 w 2376264"/>
                  <a:gd name="connsiteY7" fmla="*/ 2952328 h 2952328"/>
                  <a:gd name="connsiteX8" fmla="*/ 210891 w 2376264"/>
                  <a:gd name="connsiteY8" fmla="*/ 2952328 h 2952328"/>
                  <a:gd name="connsiteX9" fmla="*/ 0 w 2376264"/>
                  <a:gd name="connsiteY9" fmla="*/ 2741437 h 2952328"/>
                  <a:gd name="connsiteX10" fmla="*/ 0 w 2376264"/>
                  <a:gd name="connsiteY10" fmla="*/ 210891 h 2952328"/>
                  <a:gd name="connsiteX11" fmla="*/ 210891 w 2376264"/>
                  <a:gd name="connsiteY11" fmla="*/ 0 h 2952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6264" h="2952328">
                    <a:moveTo>
                      <a:pt x="210891" y="0"/>
                    </a:moveTo>
                    <a:lnTo>
                      <a:pt x="1877341" y="0"/>
                    </a:lnTo>
                    <a:cubicBezTo>
                      <a:pt x="1993813" y="0"/>
                      <a:pt x="2088232" y="94419"/>
                      <a:pt x="2088232" y="210891"/>
                    </a:cubicBezTo>
                    <a:lnTo>
                      <a:pt x="2088232" y="1309106"/>
                    </a:lnTo>
                    <a:lnTo>
                      <a:pt x="2376264" y="1476164"/>
                    </a:lnTo>
                    <a:lnTo>
                      <a:pt x="2088232" y="1643223"/>
                    </a:lnTo>
                    <a:lnTo>
                      <a:pt x="2088232" y="2741437"/>
                    </a:lnTo>
                    <a:cubicBezTo>
                      <a:pt x="2088232" y="2857909"/>
                      <a:pt x="1993813" y="2952328"/>
                      <a:pt x="1877341" y="2952328"/>
                    </a:cubicBezTo>
                    <a:lnTo>
                      <a:pt x="210891" y="2952328"/>
                    </a:lnTo>
                    <a:cubicBezTo>
                      <a:pt x="94419" y="2952328"/>
                      <a:pt x="0" y="2857909"/>
                      <a:pt x="0" y="2741437"/>
                    </a:cubicBezTo>
                    <a:lnTo>
                      <a:pt x="0" y="210891"/>
                    </a:lnTo>
                    <a:cubicBezTo>
                      <a:pt x="0" y="94419"/>
                      <a:pt x="94419" y="0"/>
                      <a:pt x="210891" y="0"/>
                    </a:cubicBezTo>
                    <a:close/>
                  </a:path>
                </a:pathLst>
              </a:custGeom>
              <a:blipFill dpi="0" rotWithShape="1">
                <a:blip r:embed="rId1"/>
                <a:srcRect/>
                <a:tile tx="0" ty="0" sx="50000" sy="50000" flip="none" algn="tl"/>
              </a:blipFill>
              <a:ln w="50800">
                <a:solidFill>
                  <a:schemeClr val="bg1">
                    <a:lumMod val="95000"/>
                  </a:schemeClr>
                </a:solidFill>
                <a:round/>
              </a:ln>
            </p:spPr>
            <p:txBody>
              <a:bodyPr anchor="ctr"/>
              <a:lstStyle/>
              <a:p>
                <a:pPr algn="ctr"/>
              </a:p>
            </p:txBody>
          </p:sp>
          <p:grpSp>
            <p:nvGrpSpPr>
              <p:cNvPr id="23" name="组合 22"/>
              <p:cNvGrpSpPr/>
              <p:nvPr/>
            </p:nvGrpSpPr>
            <p:grpSpPr>
              <a:xfrm rot="0">
                <a:off x="5762961" y="2416926"/>
                <a:ext cx="666078" cy="666078"/>
                <a:chOff x="2427497" y="5247104"/>
                <a:chExt cx="415102" cy="415102"/>
              </a:xfrm>
              <a:solidFill>
                <a:schemeClr val="bg1"/>
              </a:solidFill>
            </p:grpSpPr>
            <p:sp>
              <p:nvSpPr>
                <p:cNvPr id="27" name="椭圆 26"/>
                <p:cNvSpPr/>
                <p:nvPr/>
              </p:nvSpPr>
              <p:spPr>
                <a:xfrm>
                  <a:off x="2427497" y="5247104"/>
                  <a:ext cx="415102" cy="415102"/>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8" name="任意多边形: 形状 98"/>
                <p:cNvSpPr/>
                <p:nvPr/>
              </p:nvSpPr>
              <p:spPr>
                <a:xfrm>
                  <a:off x="2508812" y="5334263"/>
                  <a:ext cx="252474" cy="240783"/>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chemeClr val="accent2"/>
                </a:solidFill>
                <a:ln>
                  <a:noFill/>
                </a:ln>
                <a:effectLst/>
              </p:spPr>
              <p:txBody>
                <a:bodyPr anchor="ctr"/>
                <a:lstStyle/>
                <a:p>
                  <a:pPr algn="ctr"/>
                </a:p>
              </p:txBody>
            </p:sp>
          </p:grpSp>
        </p:grpSp>
        <p:grpSp>
          <p:nvGrpSpPr>
            <p:cNvPr id="12" name="组合 11"/>
            <p:cNvGrpSpPr/>
            <p:nvPr/>
          </p:nvGrpSpPr>
          <p:grpSpPr>
            <a:xfrm>
              <a:off x="795457" y="2585488"/>
              <a:ext cx="2376264" cy="2952328"/>
              <a:chOff x="5051884" y="1844824"/>
              <a:chExt cx="2376264" cy="2952328"/>
            </a:xfrm>
          </p:grpSpPr>
          <p:sp>
            <p:nvSpPr>
              <p:cNvPr id="13" name="任意多边形: 形状 36"/>
              <p:cNvSpPr/>
              <p:nvPr/>
            </p:nvSpPr>
            <p:spPr bwMode="auto">
              <a:xfrm>
                <a:off x="5051884" y="1844824"/>
                <a:ext cx="2376264" cy="2952328"/>
              </a:xfrm>
              <a:custGeom>
                <a:avLst/>
                <a:gdLst>
                  <a:gd name="connsiteX0" fmla="*/ 210891 w 2376264"/>
                  <a:gd name="connsiteY0" fmla="*/ 0 h 2952328"/>
                  <a:gd name="connsiteX1" fmla="*/ 1877341 w 2376264"/>
                  <a:gd name="connsiteY1" fmla="*/ 0 h 2952328"/>
                  <a:gd name="connsiteX2" fmla="*/ 2088232 w 2376264"/>
                  <a:gd name="connsiteY2" fmla="*/ 210891 h 2952328"/>
                  <a:gd name="connsiteX3" fmla="*/ 2088232 w 2376264"/>
                  <a:gd name="connsiteY3" fmla="*/ 1309106 h 2952328"/>
                  <a:gd name="connsiteX4" fmla="*/ 2376264 w 2376264"/>
                  <a:gd name="connsiteY4" fmla="*/ 1476164 h 2952328"/>
                  <a:gd name="connsiteX5" fmla="*/ 2088232 w 2376264"/>
                  <a:gd name="connsiteY5" fmla="*/ 1643223 h 2952328"/>
                  <a:gd name="connsiteX6" fmla="*/ 2088232 w 2376264"/>
                  <a:gd name="connsiteY6" fmla="*/ 2741437 h 2952328"/>
                  <a:gd name="connsiteX7" fmla="*/ 1877341 w 2376264"/>
                  <a:gd name="connsiteY7" fmla="*/ 2952328 h 2952328"/>
                  <a:gd name="connsiteX8" fmla="*/ 210891 w 2376264"/>
                  <a:gd name="connsiteY8" fmla="*/ 2952328 h 2952328"/>
                  <a:gd name="connsiteX9" fmla="*/ 0 w 2376264"/>
                  <a:gd name="connsiteY9" fmla="*/ 2741437 h 2952328"/>
                  <a:gd name="connsiteX10" fmla="*/ 0 w 2376264"/>
                  <a:gd name="connsiteY10" fmla="*/ 210891 h 2952328"/>
                  <a:gd name="connsiteX11" fmla="*/ 210891 w 2376264"/>
                  <a:gd name="connsiteY11" fmla="*/ 0 h 2952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6264" h="2952328">
                    <a:moveTo>
                      <a:pt x="210891" y="0"/>
                    </a:moveTo>
                    <a:lnTo>
                      <a:pt x="1877341" y="0"/>
                    </a:lnTo>
                    <a:cubicBezTo>
                      <a:pt x="1993813" y="0"/>
                      <a:pt x="2088232" y="94419"/>
                      <a:pt x="2088232" y="210891"/>
                    </a:cubicBezTo>
                    <a:lnTo>
                      <a:pt x="2088232" y="1309106"/>
                    </a:lnTo>
                    <a:lnTo>
                      <a:pt x="2376264" y="1476164"/>
                    </a:lnTo>
                    <a:lnTo>
                      <a:pt x="2088232" y="1643223"/>
                    </a:lnTo>
                    <a:lnTo>
                      <a:pt x="2088232" y="2741437"/>
                    </a:lnTo>
                    <a:cubicBezTo>
                      <a:pt x="2088232" y="2857909"/>
                      <a:pt x="1993813" y="2952328"/>
                      <a:pt x="1877341" y="2952328"/>
                    </a:cubicBezTo>
                    <a:lnTo>
                      <a:pt x="210891" y="2952328"/>
                    </a:lnTo>
                    <a:cubicBezTo>
                      <a:pt x="94419" y="2952328"/>
                      <a:pt x="0" y="2857909"/>
                      <a:pt x="0" y="2741437"/>
                    </a:cubicBezTo>
                    <a:lnTo>
                      <a:pt x="0" y="210891"/>
                    </a:lnTo>
                    <a:cubicBezTo>
                      <a:pt x="0" y="94419"/>
                      <a:pt x="94419" y="0"/>
                      <a:pt x="210891" y="0"/>
                    </a:cubicBezTo>
                    <a:close/>
                  </a:path>
                </a:pathLst>
              </a:custGeom>
              <a:blipFill>
                <a:blip r:embed="rId1"/>
                <a:stretch>
                  <a:fillRect/>
                </a:stretch>
              </a:blipFill>
              <a:ln w="50800">
                <a:solidFill>
                  <a:schemeClr val="bg1">
                    <a:lumMod val="95000"/>
                  </a:schemeClr>
                </a:solidFill>
                <a:round/>
              </a:ln>
            </p:spPr>
            <p:txBody>
              <a:bodyPr anchor="ctr"/>
              <a:lstStyle/>
              <a:p>
                <a:pPr algn="ctr"/>
              </a:p>
            </p:txBody>
          </p:sp>
          <p:grpSp>
            <p:nvGrpSpPr>
              <p:cNvPr id="14" name="组合 13"/>
              <p:cNvGrpSpPr/>
              <p:nvPr/>
            </p:nvGrpSpPr>
            <p:grpSpPr>
              <a:xfrm>
                <a:off x="5426614" y="2416926"/>
                <a:ext cx="1338772" cy="1281943"/>
                <a:chOff x="5426614" y="2320793"/>
                <a:chExt cx="1338772" cy="1281943"/>
              </a:xfrm>
            </p:grpSpPr>
            <p:grpSp>
              <p:nvGrpSpPr>
                <p:cNvPr id="15" name="组合 14"/>
                <p:cNvGrpSpPr/>
                <p:nvPr/>
              </p:nvGrpSpPr>
              <p:grpSpPr>
                <a:xfrm>
                  <a:off x="5762961" y="2320793"/>
                  <a:ext cx="666078" cy="666078"/>
                  <a:chOff x="2427497" y="5247104"/>
                  <a:chExt cx="415102" cy="415102"/>
                </a:xfrm>
                <a:solidFill>
                  <a:schemeClr val="bg1"/>
                </a:solidFill>
              </p:grpSpPr>
              <p:sp>
                <p:nvSpPr>
                  <p:cNvPr id="19" name="椭圆 18"/>
                  <p:cNvSpPr/>
                  <p:nvPr/>
                </p:nvSpPr>
                <p:spPr>
                  <a:xfrm>
                    <a:off x="2427497" y="5247104"/>
                    <a:ext cx="415102" cy="415102"/>
                  </a:xfrm>
                  <a:prstGeom prst="ellipse">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0" name="任意多边形: 形状 43"/>
                  <p:cNvSpPr/>
                  <p:nvPr/>
                </p:nvSpPr>
                <p:spPr>
                  <a:xfrm>
                    <a:off x="2508812" y="5328618"/>
                    <a:ext cx="252474" cy="252074"/>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 name="connsiteX33" fmla="*/ 325000 h 606722"/>
                      <a:gd name="connsiteY33" fmla="*/ 325000 h 606722"/>
                      <a:gd name="connsiteX34" fmla="*/ 325000 h 606722"/>
                      <a:gd name="connsiteY34" fmla="*/ 325000 h 606722"/>
                      <a:gd name="connsiteX35" fmla="*/ 325000 h 606722"/>
                      <a:gd name="connsiteY35" fmla="*/ 325000 h 606722"/>
                      <a:gd name="connsiteX36" fmla="*/ 325000 h 606722"/>
                      <a:gd name="connsiteY36" fmla="*/ 325000 h 606722"/>
                      <a:gd name="connsiteX37" fmla="*/ 325000 h 606722"/>
                      <a:gd name="connsiteY37" fmla="*/ 325000 h 606722"/>
                      <a:gd name="connsiteX38" fmla="*/ 325000 h 606722"/>
                      <a:gd name="connsiteY38" fmla="*/ 325000 h 606722"/>
                      <a:gd name="connsiteX39" fmla="*/ 325000 h 606722"/>
                      <a:gd name="connsiteY39"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81459" h="580542">
                        <a:moveTo>
                          <a:pt x="213875" y="146706"/>
                        </a:moveTo>
                        <a:cubicBezTo>
                          <a:pt x="227226" y="146706"/>
                          <a:pt x="238084" y="157547"/>
                          <a:pt x="238084" y="171055"/>
                        </a:cubicBezTo>
                        <a:cubicBezTo>
                          <a:pt x="238084" y="184562"/>
                          <a:pt x="227226" y="195493"/>
                          <a:pt x="213875" y="195493"/>
                        </a:cubicBezTo>
                        <a:cubicBezTo>
                          <a:pt x="161630" y="195493"/>
                          <a:pt x="118998" y="238236"/>
                          <a:pt x="118998" y="290755"/>
                        </a:cubicBezTo>
                        <a:cubicBezTo>
                          <a:pt x="118998" y="300086"/>
                          <a:pt x="120422" y="309328"/>
                          <a:pt x="123092" y="318214"/>
                        </a:cubicBezTo>
                        <a:cubicBezTo>
                          <a:pt x="126741" y="330300"/>
                          <a:pt x="120422" y="343274"/>
                          <a:pt x="108673" y="347895"/>
                        </a:cubicBezTo>
                        <a:cubicBezTo>
                          <a:pt x="72182" y="362291"/>
                          <a:pt x="48507" y="397126"/>
                          <a:pt x="48507" y="436582"/>
                        </a:cubicBezTo>
                        <a:cubicBezTo>
                          <a:pt x="48507" y="489101"/>
                          <a:pt x="91050" y="531844"/>
                          <a:pt x="143384" y="531844"/>
                        </a:cubicBezTo>
                        <a:lnTo>
                          <a:pt x="438164" y="531844"/>
                        </a:lnTo>
                        <a:cubicBezTo>
                          <a:pt x="490320" y="531844"/>
                          <a:pt x="532952" y="489101"/>
                          <a:pt x="532952" y="436582"/>
                        </a:cubicBezTo>
                        <a:cubicBezTo>
                          <a:pt x="532952" y="408678"/>
                          <a:pt x="520759" y="382108"/>
                          <a:pt x="499398" y="363979"/>
                        </a:cubicBezTo>
                        <a:cubicBezTo>
                          <a:pt x="494147" y="359625"/>
                          <a:pt x="491032" y="353049"/>
                          <a:pt x="490854" y="346207"/>
                        </a:cubicBezTo>
                        <a:cubicBezTo>
                          <a:pt x="489252" y="294399"/>
                          <a:pt x="447598" y="253876"/>
                          <a:pt x="395976" y="253876"/>
                        </a:cubicBezTo>
                        <a:cubicBezTo>
                          <a:pt x="382625" y="253876"/>
                          <a:pt x="371767" y="243035"/>
                          <a:pt x="371767" y="229528"/>
                        </a:cubicBezTo>
                        <a:cubicBezTo>
                          <a:pt x="371767" y="216020"/>
                          <a:pt x="382625" y="205090"/>
                          <a:pt x="395976" y="205090"/>
                        </a:cubicBezTo>
                        <a:cubicBezTo>
                          <a:pt x="433535" y="205090"/>
                          <a:pt x="468959" y="219575"/>
                          <a:pt x="495927" y="245879"/>
                        </a:cubicBezTo>
                        <a:cubicBezTo>
                          <a:pt x="520225" y="269517"/>
                          <a:pt x="535177" y="300441"/>
                          <a:pt x="538648" y="334032"/>
                        </a:cubicBezTo>
                        <a:cubicBezTo>
                          <a:pt x="565972" y="361047"/>
                          <a:pt x="581459" y="397748"/>
                          <a:pt x="581459" y="436582"/>
                        </a:cubicBezTo>
                        <a:cubicBezTo>
                          <a:pt x="581459" y="516026"/>
                          <a:pt x="517199" y="580542"/>
                          <a:pt x="438164" y="580542"/>
                        </a:cubicBezTo>
                        <a:lnTo>
                          <a:pt x="143384" y="580542"/>
                        </a:lnTo>
                        <a:cubicBezTo>
                          <a:pt x="64349" y="580542"/>
                          <a:pt x="0" y="516026"/>
                          <a:pt x="0" y="436582"/>
                        </a:cubicBezTo>
                        <a:cubicBezTo>
                          <a:pt x="0" y="407079"/>
                          <a:pt x="8811" y="378820"/>
                          <a:pt x="25544" y="354471"/>
                        </a:cubicBezTo>
                        <a:cubicBezTo>
                          <a:pt x="37737" y="336698"/>
                          <a:pt x="53669" y="322124"/>
                          <a:pt x="72004" y="311638"/>
                        </a:cubicBezTo>
                        <a:cubicBezTo>
                          <a:pt x="70936" y="304618"/>
                          <a:pt x="70491" y="297598"/>
                          <a:pt x="70491" y="290666"/>
                        </a:cubicBezTo>
                        <a:cubicBezTo>
                          <a:pt x="70491" y="211222"/>
                          <a:pt x="134840" y="146706"/>
                          <a:pt x="213875" y="146706"/>
                        </a:cubicBezTo>
                        <a:close/>
                        <a:moveTo>
                          <a:pt x="301555" y="0"/>
                        </a:moveTo>
                        <a:cubicBezTo>
                          <a:pt x="314815" y="0"/>
                          <a:pt x="325673" y="10930"/>
                          <a:pt x="325673" y="24259"/>
                        </a:cubicBezTo>
                        <a:lnTo>
                          <a:pt x="325673" y="369392"/>
                        </a:lnTo>
                        <a:lnTo>
                          <a:pt x="379960" y="313055"/>
                        </a:lnTo>
                        <a:cubicBezTo>
                          <a:pt x="389215" y="303458"/>
                          <a:pt x="404433" y="303191"/>
                          <a:pt x="414045" y="312522"/>
                        </a:cubicBezTo>
                        <a:cubicBezTo>
                          <a:pt x="423567" y="321763"/>
                          <a:pt x="423745" y="337225"/>
                          <a:pt x="414490" y="346822"/>
                        </a:cubicBezTo>
                        <a:lnTo>
                          <a:pt x="318642" y="446079"/>
                        </a:lnTo>
                        <a:cubicBezTo>
                          <a:pt x="314103" y="450788"/>
                          <a:pt x="307874" y="453454"/>
                          <a:pt x="301288" y="453454"/>
                        </a:cubicBezTo>
                        <a:cubicBezTo>
                          <a:pt x="294791" y="453454"/>
                          <a:pt x="288473" y="450788"/>
                          <a:pt x="284023" y="446079"/>
                        </a:cubicBezTo>
                        <a:lnTo>
                          <a:pt x="188086" y="346822"/>
                        </a:lnTo>
                        <a:cubicBezTo>
                          <a:pt x="178742" y="337225"/>
                          <a:pt x="179009" y="321941"/>
                          <a:pt x="188620" y="312522"/>
                        </a:cubicBezTo>
                        <a:cubicBezTo>
                          <a:pt x="198054" y="303191"/>
                          <a:pt x="213361" y="303458"/>
                          <a:pt x="222617" y="313055"/>
                        </a:cubicBezTo>
                        <a:lnTo>
                          <a:pt x="277437" y="369392"/>
                        </a:lnTo>
                        <a:lnTo>
                          <a:pt x="277437" y="24259"/>
                        </a:lnTo>
                        <a:cubicBezTo>
                          <a:pt x="277437" y="10930"/>
                          <a:pt x="288295" y="0"/>
                          <a:pt x="301555" y="0"/>
                        </a:cubicBezTo>
                        <a:close/>
                      </a:path>
                    </a:pathLst>
                  </a:custGeom>
                  <a:solidFill>
                    <a:schemeClr val="accent1"/>
                  </a:solidFill>
                  <a:ln>
                    <a:noFill/>
                  </a:ln>
                  <a:effectLst/>
                </p:spPr>
                <p:txBody>
                  <a:bodyPr anchor="ctr"/>
                  <a:lstStyle/>
                  <a:p>
                    <a:pPr algn="ctr"/>
                  </a:p>
                </p:txBody>
              </p:sp>
            </p:grpSp>
            <p:sp>
              <p:nvSpPr>
                <p:cNvPr id="18" name="矩形 17"/>
                <p:cNvSpPr/>
                <p:nvPr/>
              </p:nvSpPr>
              <p:spPr>
                <a:xfrm>
                  <a:off x="5426614" y="3210168"/>
                  <a:ext cx="1338772" cy="392568"/>
                </a:xfrm>
                <a:prstGeom prst="rect">
                  <a:avLst/>
                </a:prstGeom>
                <a:noFill/>
                <a:ln>
                  <a:noFill/>
                </a:ln>
              </p:spPr>
              <p:txBody>
                <a:bodyPr wrap="none" lIns="91412" tIns="45700" rIns="91412" bIns="45700" anchor="t" anchorCtr="0">
                  <a:normAutofit/>
                </a:bodyPr>
                <a:lstStyle/>
                <a:p>
                  <a:pPr algn="ctr">
                    <a:buSzPct val="25000"/>
                  </a:pPr>
                  <a:r>
                    <a:rPr lang="zh-CN" altLang="en-US" sz="2000" b="1">
                      <a:solidFill>
                        <a:schemeClr val="bg1"/>
                      </a:solidFill>
                    </a:rPr>
                    <a:t>陈丽娜</a:t>
                  </a:r>
                  <a:endParaRPr lang="zh-CN" altLang="en-US" sz="2000" b="1">
                    <a:solidFill>
                      <a:schemeClr val="bg1"/>
                    </a:solidFill>
                  </a:endParaRPr>
                </a:p>
              </p:txBody>
            </p:sp>
          </p:grpSp>
        </p:grpSp>
      </p:grpSp>
      <p:grpSp>
        <p:nvGrpSpPr>
          <p:cNvPr id="58" name="组合 57"/>
          <p:cNvGrpSpPr/>
          <p:nvPr/>
        </p:nvGrpSpPr>
        <p:grpSpPr>
          <a:xfrm>
            <a:off x="2870371" y="868539"/>
            <a:ext cx="8551474" cy="848337"/>
            <a:chOff x="2350941" y="1162544"/>
            <a:chExt cx="8551474" cy="848337"/>
          </a:xfrm>
        </p:grpSpPr>
        <p:sp>
          <p:nvSpPr>
            <p:cNvPr id="7" name="矩形 6"/>
            <p:cNvSpPr/>
            <p:nvPr/>
          </p:nvSpPr>
          <p:spPr>
            <a:xfrm>
              <a:off x="6790848" y="1259532"/>
              <a:ext cx="4111567" cy="751349"/>
            </a:xfrm>
            <a:prstGeom prst="rect">
              <a:avLst/>
            </a:prstGeom>
          </p:spPr>
          <p:txBody>
            <a:bodyPr wrap="square">
              <a:normAutofit/>
            </a:bodyPr>
            <a:lstStyle/>
            <a:p>
              <a:endParaRPr lang="zh-CN" altLang="en-US" sz="1400" dirty="0"/>
            </a:p>
          </p:txBody>
        </p:sp>
        <p:sp>
          <p:nvSpPr>
            <p:cNvPr id="54" name="chat_273700"/>
            <p:cNvSpPr>
              <a:spLocks noChangeAspect="1"/>
            </p:cNvSpPr>
            <p:nvPr/>
          </p:nvSpPr>
          <p:spPr bwMode="auto">
            <a:xfrm>
              <a:off x="2350941" y="1268027"/>
              <a:ext cx="966754" cy="643528"/>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7639" h="404481">
                  <a:moveTo>
                    <a:pt x="63282" y="50595"/>
                  </a:moveTo>
                  <a:lnTo>
                    <a:pt x="316501" y="50595"/>
                  </a:lnTo>
                  <a:cubicBezTo>
                    <a:pt x="351391" y="50595"/>
                    <a:pt x="379783" y="78945"/>
                    <a:pt x="379783" y="113783"/>
                  </a:cubicBezTo>
                  <a:lnTo>
                    <a:pt x="379783" y="265397"/>
                  </a:lnTo>
                  <a:cubicBezTo>
                    <a:pt x="379783" y="300235"/>
                    <a:pt x="351391" y="328674"/>
                    <a:pt x="316501" y="328674"/>
                  </a:cubicBezTo>
                  <a:lnTo>
                    <a:pt x="168753" y="328674"/>
                  </a:lnTo>
                  <a:lnTo>
                    <a:pt x="70848" y="401904"/>
                  </a:lnTo>
                  <a:cubicBezTo>
                    <a:pt x="68622" y="403592"/>
                    <a:pt x="65952" y="404481"/>
                    <a:pt x="63282" y="404481"/>
                  </a:cubicBezTo>
                  <a:cubicBezTo>
                    <a:pt x="60701" y="404481"/>
                    <a:pt x="58120" y="403681"/>
                    <a:pt x="55895" y="402082"/>
                  </a:cubicBezTo>
                  <a:cubicBezTo>
                    <a:pt x="51356" y="398882"/>
                    <a:pt x="49575" y="393106"/>
                    <a:pt x="51267" y="387862"/>
                  </a:cubicBezTo>
                  <a:lnTo>
                    <a:pt x="71026" y="328674"/>
                  </a:lnTo>
                  <a:lnTo>
                    <a:pt x="63282" y="328674"/>
                  </a:lnTo>
                  <a:cubicBezTo>
                    <a:pt x="28392" y="328674"/>
                    <a:pt x="0" y="300235"/>
                    <a:pt x="0" y="265397"/>
                  </a:cubicBezTo>
                  <a:lnTo>
                    <a:pt x="0" y="113783"/>
                  </a:lnTo>
                  <a:cubicBezTo>
                    <a:pt x="0" y="78945"/>
                    <a:pt x="28392" y="50595"/>
                    <a:pt x="63282" y="50595"/>
                  </a:cubicBezTo>
                  <a:close/>
                  <a:moveTo>
                    <a:pt x="316512" y="0"/>
                  </a:moveTo>
                  <a:lnTo>
                    <a:pt x="544358" y="0"/>
                  </a:lnTo>
                  <a:cubicBezTo>
                    <a:pt x="579247" y="0"/>
                    <a:pt x="607639" y="28350"/>
                    <a:pt x="607639" y="63188"/>
                  </a:cubicBezTo>
                  <a:lnTo>
                    <a:pt x="607639" y="214891"/>
                  </a:lnTo>
                  <a:cubicBezTo>
                    <a:pt x="607639" y="249729"/>
                    <a:pt x="579247" y="278079"/>
                    <a:pt x="544358" y="278079"/>
                  </a:cubicBezTo>
                  <a:lnTo>
                    <a:pt x="536615" y="278079"/>
                  </a:lnTo>
                  <a:lnTo>
                    <a:pt x="555306" y="334157"/>
                  </a:lnTo>
                  <a:cubicBezTo>
                    <a:pt x="556641" y="336112"/>
                    <a:pt x="557442" y="338600"/>
                    <a:pt x="557442" y="341266"/>
                  </a:cubicBezTo>
                  <a:cubicBezTo>
                    <a:pt x="557442" y="348198"/>
                    <a:pt x="551834" y="353886"/>
                    <a:pt x="544803" y="353886"/>
                  </a:cubicBezTo>
                  <a:cubicBezTo>
                    <a:pt x="544625" y="353886"/>
                    <a:pt x="544536" y="353886"/>
                    <a:pt x="544358" y="353886"/>
                  </a:cubicBezTo>
                  <a:cubicBezTo>
                    <a:pt x="541599" y="353886"/>
                    <a:pt x="539018" y="353086"/>
                    <a:pt x="536704" y="351398"/>
                  </a:cubicBezTo>
                  <a:lnTo>
                    <a:pt x="438801" y="278079"/>
                  </a:lnTo>
                  <a:lnTo>
                    <a:pt x="417708" y="278079"/>
                  </a:lnTo>
                  <a:cubicBezTo>
                    <a:pt x="410765" y="278079"/>
                    <a:pt x="405069" y="272391"/>
                    <a:pt x="405069" y="265370"/>
                  </a:cubicBezTo>
                  <a:lnTo>
                    <a:pt x="405069" y="113756"/>
                  </a:lnTo>
                  <a:cubicBezTo>
                    <a:pt x="405069" y="64965"/>
                    <a:pt x="365374" y="25240"/>
                    <a:pt x="316512" y="25240"/>
                  </a:cubicBezTo>
                  <a:cubicBezTo>
                    <a:pt x="309480" y="25240"/>
                    <a:pt x="303784" y="19641"/>
                    <a:pt x="303784" y="12620"/>
                  </a:cubicBezTo>
                  <a:cubicBezTo>
                    <a:pt x="303784" y="5599"/>
                    <a:pt x="309480" y="0"/>
                    <a:pt x="316512" y="0"/>
                  </a:cubicBezTo>
                  <a:close/>
                </a:path>
              </a:pathLst>
            </a:custGeom>
            <a:blipFill dpi="0" rotWithShape="1">
              <a:blip r:embed="rId1"/>
              <a:srcRect/>
              <a:stretch>
                <a:fillRect/>
              </a:stretch>
            </a:blipFill>
            <a:ln>
              <a:noFill/>
            </a:ln>
          </p:spPr>
          <p:txBody>
            <a:bodyPr/>
            <a:lstStyle/>
            <a:p>
              <a:endParaRPr lang="zh-CN" altLang="en-US">
                <a:cs typeface="+mn-ea"/>
                <a:sym typeface="+mn-lt"/>
              </a:endParaRPr>
            </a:p>
          </p:txBody>
        </p:sp>
        <p:sp>
          <p:nvSpPr>
            <p:cNvPr id="56" name="文本框 55"/>
            <p:cNvSpPr txBox="1"/>
            <p:nvPr/>
          </p:nvSpPr>
          <p:spPr>
            <a:xfrm>
              <a:off x="3098476" y="1162544"/>
              <a:ext cx="3976536" cy="706755"/>
            </a:xfrm>
            <a:prstGeom prst="rect">
              <a:avLst/>
            </a:prstGeom>
            <a:noFill/>
          </p:spPr>
          <p:txBody>
            <a:bodyPr wrap="square" rtlCol="0">
              <a:spAutoFit/>
            </a:bodyPr>
            <a:lstStyle/>
            <a:p>
              <a:pPr algn="ctr"/>
              <a:r>
                <a:rPr lang="zh-CN" altLang="en-US" sz="4000" b="1" dirty="0" smtClean="0">
                  <a:solidFill>
                    <a:schemeClr val="accent1"/>
                  </a:solidFill>
                  <a:cs typeface="+mn-ea"/>
                  <a:sym typeface="+mn-lt"/>
                </a:rPr>
                <a:t>项目团队</a:t>
              </a:r>
              <a:endParaRPr lang="zh-CN" altLang="en-US" sz="4000" b="1" dirty="0" smtClean="0">
                <a:solidFill>
                  <a:schemeClr val="accent1"/>
                </a:solidFill>
                <a:cs typeface="+mn-ea"/>
                <a:sym typeface="+mn-lt"/>
              </a:endParaRPr>
            </a:p>
          </p:txBody>
        </p:sp>
      </p:grpSp>
      <p:sp>
        <p:nvSpPr>
          <p:cNvPr id="2" name="矩形 1"/>
          <p:cNvSpPr/>
          <p:nvPr/>
        </p:nvSpPr>
        <p:spPr>
          <a:xfrm>
            <a:off x="3173965" y="4254612"/>
            <a:ext cx="1441102" cy="422574"/>
          </a:xfrm>
          <a:prstGeom prst="rect">
            <a:avLst/>
          </a:prstGeom>
          <a:noFill/>
          <a:ln>
            <a:noFill/>
          </a:ln>
        </p:spPr>
        <p:txBody>
          <a:bodyPr wrap="none" lIns="91412" tIns="45700" rIns="91412" bIns="45700" anchor="t" anchorCtr="0">
            <a:normAutofit/>
          </a:bodyPr>
          <a:p>
            <a:pPr algn="ctr">
              <a:buSzPct val="25000"/>
            </a:pPr>
            <a:r>
              <a:rPr lang="zh-CN" altLang="en-US" b="1" dirty="0">
                <a:solidFill>
                  <a:schemeClr val="bg1"/>
                </a:solidFill>
              </a:rPr>
              <a:t>旷鹏</a:t>
            </a:r>
            <a:endParaRPr lang="zh-CN" altLang="en-US" b="1" dirty="0">
              <a:solidFill>
                <a:schemeClr val="bg1"/>
              </a:solidFill>
            </a:endParaRPr>
          </a:p>
        </p:txBody>
      </p:sp>
      <p:sp>
        <p:nvSpPr>
          <p:cNvPr id="3" name="矩形 2"/>
          <p:cNvSpPr/>
          <p:nvPr/>
        </p:nvSpPr>
        <p:spPr>
          <a:xfrm>
            <a:off x="7635794" y="4252072"/>
            <a:ext cx="1441102" cy="422574"/>
          </a:xfrm>
          <a:prstGeom prst="rect">
            <a:avLst/>
          </a:prstGeom>
          <a:noFill/>
          <a:ln>
            <a:noFill/>
          </a:ln>
        </p:spPr>
        <p:txBody>
          <a:bodyPr wrap="none" lIns="91412" tIns="45700" rIns="91412" bIns="45700" anchor="t" anchorCtr="0">
            <a:normAutofit/>
          </a:bodyPr>
          <a:p>
            <a:pPr algn="ctr">
              <a:buSzPct val="25000"/>
            </a:pPr>
            <a:r>
              <a:rPr lang="zh-CN" altLang="en-US" b="1">
                <a:solidFill>
                  <a:schemeClr val="bg1"/>
                </a:solidFill>
              </a:rPr>
              <a:t>陈浩然</a:t>
            </a:r>
            <a:endParaRPr lang="zh-CN" altLang="en-US" b="1">
              <a:solidFill>
                <a:schemeClr val="bg1"/>
              </a:solidFill>
            </a:endParaRPr>
          </a:p>
        </p:txBody>
      </p:sp>
      <p:sp>
        <p:nvSpPr>
          <p:cNvPr id="53" name="文本框 52"/>
          <p:cNvSpPr txBox="1"/>
          <p:nvPr/>
        </p:nvSpPr>
        <p:spPr>
          <a:xfrm>
            <a:off x="633730" y="4739640"/>
            <a:ext cx="2540000" cy="706755"/>
          </a:xfrm>
          <a:prstGeom prst="rect">
            <a:avLst/>
          </a:prstGeom>
          <a:noFill/>
        </p:spPr>
        <p:txBody>
          <a:bodyPr wrap="square" rtlCol="0" anchor="t">
            <a:spAutoFit/>
          </a:bodyPr>
          <a:p>
            <a:r>
              <a:rPr lang="zh-CN" altLang="en-US" sz="2000">
                <a:solidFill>
                  <a:schemeClr val="bg1"/>
                </a:solidFill>
                <a:latin typeface="Times New Roman" panose="02020603050405020304" charset="0"/>
              </a:rPr>
              <a:t>前端展示</a:t>
            </a:r>
            <a:endParaRPr lang="zh-CN" altLang="en-US" sz="2000">
              <a:solidFill>
                <a:schemeClr val="bg1"/>
              </a:solidFill>
              <a:latin typeface="Times New Roman" panose="02020603050405020304" charset="0"/>
            </a:endParaRPr>
          </a:p>
          <a:p>
            <a:r>
              <a:rPr lang="zh-CN" altLang="en-US" sz="2000">
                <a:solidFill>
                  <a:schemeClr val="bg1"/>
                </a:solidFill>
                <a:latin typeface="Times New Roman" panose="02020603050405020304" charset="0"/>
              </a:rPr>
              <a:t>具体功能实现</a:t>
            </a:r>
            <a:endParaRPr lang="zh-CN" altLang="en-US" sz="2000">
              <a:solidFill>
                <a:schemeClr val="bg1"/>
              </a:solidFill>
              <a:latin typeface="Times New Roman" panose="02020603050405020304" charset="0"/>
            </a:endParaRPr>
          </a:p>
        </p:txBody>
      </p:sp>
      <p:sp>
        <p:nvSpPr>
          <p:cNvPr id="57" name="文本框 56"/>
          <p:cNvSpPr txBox="1"/>
          <p:nvPr/>
        </p:nvSpPr>
        <p:spPr>
          <a:xfrm>
            <a:off x="2709545" y="4674870"/>
            <a:ext cx="2103755" cy="1014730"/>
          </a:xfrm>
          <a:prstGeom prst="rect">
            <a:avLst/>
          </a:prstGeom>
          <a:noFill/>
        </p:spPr>
        <p:txBody>
          <a:bodyPr wrap="square" rtlCol="0" anchor="t">
            <a:spAutoFit/>
          </a:bodyPr>
          <a:p>
            <a:r>
              <a:rPr lang="zh-CN" altLang="en-US" sz="2000">
                <a:solidFill>
                  <a:schemeClr val="bg1"/>
                </a:solidFill>
                <a:latin typeface="Times New Roman" panose="02020603050405020304" charset="0"/>
                <a:cs typeface="Times New Roman" panose="02020603050405020304" charset="0"/>
              </a:rPr>
              <a:t>后端攻击代码的实现</a:t>
            </a:r>
            <a:r>
              <a:rPr lang="en-US" altLang="zh-CN" sz="2000">
                <a:solidFill>
                  <a:schemeClr val="bg1"/>
                </a:solidFill>
                <a:latin typeface="Times New Roman" panose="02020603050405020304" charset="0"/>
                <a:cs typeface="Times New Roman" panose="02020603050405020304" charset="0"/>
              </a:rPr>
              <a:t> </a:t>
            </a:r>
            <a:r>
              <a:rPr lang="zh-CN" altLang="en-US" sz="2000">
                <a:solidFill>
                  <a:schemeClr val="bg1"/>
                </a:solidFill>
                <a:latin typeface="Times New Roman" panose="02020603050405020304" charset="0"/>
                <a:cs typeface="Times New Roman" panose="02020603050405020304" charset="0"/>
              </a:rPr>
              <a:t>音频处理、对抗样本生成</a:t>
            </a:r>
            <a:endParaRPr lang="zh-CN" altLang="en-US" sz="2000">
              <a:solidFill>
                <a:schemeClr val="bg1"/>
              </a:solidFill>
              <a:latin typeface="Times New Roman" panose="02020603050405020304" charset="0"/>
              <a:cs typeface="Times New Roman" panose="02020603050405020304" charset="0"/>
            </a:endParaRPr>
          </a:p>
        </p:txBody>
      </p:sp>
      <p:sp>
        <p:nvSpPr>
          <p:cNvPr id="59" name="文本框 58"/>
          <p:cNvSpPr txBox="1"/>
          <p:nvPr/>
        </p:nvSpPr>
        <p:spPr>
          <a:xfrm>
            <a:off x="4859020" y="4677410"/>
            <a:ext cx="2540000" cy="1014730"/>
          </a:xfrm>
          <a:prstGeom prst="rect">
            <a:avLst/>
          </a:prstGeom>
          <a:noFill/>
        </p:spPr>
        <p:txBody>
          <a:bodyPr wrap="square" rtlCol="0" anchor="t">
            <a:spAutoFit/>
          </a:bodyPr>
          <a:p>
            <a:r>
              <a:rPr lang="zh-CN" altLang="en-US" sz="2000">
                <a:solidFill>
                  <a:schemeClr val="bg1"/>
                </a:solidFill>
              </a:rPr>
              <a:t>担任顾客的角色</a:t>
            </a:r>
            <a:endParaRPr lang="zh-CN" altLang="en-US" sz="2000">
              <a:solidFill>
                <a:schemeClr val="bg1"/>
              </a:solidFill>
            </a:endParaRPr>
          </a:p>
          <a:p>
            <a:r>
              <a:rPr lang="zh-CN" altLang="en-US" sz="2000">
                <a:solidFill>
                  <a:schemeClr val="bg1"/>
                </a:solidFill>
              </a:rPr>
              <a:t>提出需求</a:t>
            </a:r>
            <a:endParaRPr lang="zh-CN" altLang="en-US" sz="2000">
              <a:solidFill>
                <a:schemeClr val="bg1"/>
              </a:solidFill>
            </a:endParaRPr>
          </a:p>
          <a:p>
            <a:r>
              <a:rPr lang="zh-CN" altLang="en-US" sz="2000">
                <a:solidFill>
                  <a:schemeClr val="bg1"/>
                </a:solidFill>
              </a:rPr>
              <a:t>实现</a:t>
            </a:r>
            <a:r>
              <a:rPr lang="en-US" altLang="zh-CN" sz="2000">
                <a:solidFill>
                  <a:schemeClr val="bg1"/>
                </a:solidFill>
              </a:rPr>
              <a:t>web</a:t>
            </a:r>
            <a:r>
              <a:rPr lang="zh-CN" altLang="en-US" sz="2000">
                <a:solidFill>
                  <a:schemeClr val="bg1"/>
                </a:solidFill>
              </a:rPr>
              <a:t>前端</a:t>
            </a:r>
            <a:endParaRPr lang="zh-CN" altLang="en-US" sz="2000">
              <a:solidFill>
                <a:schemeClr val="bg1"/>
              </a:solidFill>
            </a:endParaRPr>
          </a:p>
        </p:txBody>
      </p:sp>
      <p:sp>
        <p:nvSpPr>
          <p:cNvPr id="60" name="文本框 59"/>
          <p:cNvSpPr txBox="1"/>
          <p:nvPr/>
        </p:nvSpPr>
        <p:spPr>
          <a:xfrm>
            <a:off x="7161530" y="4739640"/>
            <a:ext cx="2540000" cy="706755"/>
          </a:xfrm>
          <a:prstGeom prst="rect">
            <a:avLst/>
          </a:prstGeom>
          <a:noFill/>
        </p:spPr>
        <p:txBody>
          <a:bodyPr wrap="square" rtlCol="0" anchor="t">
            <a:spAutoFit/>
          </a:bodyPr>
          <a:p>
            <a:r>
              <a:rPr lang="zh-CN" altLang="en-US" sz="2000">
                <a:solidFill>
                  <a:schemeClr val="bg1"/>
                </a:solidFill>
                <a:latin typeface="Times New Roman" panose="02020603050405020304" charset="0"/>
              </a:rPr>
              <a:t>前后端接口</a:t>
            </a:r>
            <a:endParaRPr lang="zh-CN" altLang="en-US" sz="2000">
              <a:solidFill>
                <a:schemeClr val="bg1"/>
              </a:solidFill>
              <a:latin typeface="Times New Roman" panose="02020603050405020304" charset="0"/>
            </a:endParaRPr>
          </a:p>
          <a:p>
            <a:r>
              <a:rPr lang="zh-CN" altLang="en-US" sz="2000">
                <a:solidFill>
                  <a:schemeClr val="bg1"/>
                </a:solidFill>
                <a:latin typeface="Times New Roman" panose="02020603050405020304" charset="0"/>
              </a:rPr>
              <a:t>应用功能辅助实现</a:t>
            </a:r>
            <a:endParaRPr lang="zh-CN" altLang="en-US" sz="2000">
              <a:solidFill>
                <a:schemeClr val="bg1"/>
              </a:solidFill>
              <a:latin typeface="Times New Roman" panose="02020603050405020304" charset="0"/>
            </a:endParaRPr>
          </a:p>
        </p:txBody>
      </p:sp>
      <p:sp>
        <p:nvSpPr>
          <p:cNvPr id="61" name="文本框 60"/>
          <p:cNvSpPr txBox="1"/>
          <p:nvPr/>
        </p:nvSpPr>
        <p:spPr>
          <a:xfrm>
            <a:off x="9422130" y="4677410"/>
            <a:ext cx="2540000" cy="1014730"/>
          </a:xfrm>
          <a:prstGeom prst="rect">
            <a:avLst/>
          </a:prstGeom>
          <a:noFill/>
        </p:spPr>
        <p:txBody>
          <a:bodyPr wrap="square" rtlCol="0" anchor="t">
            <a:spAutoFit/>
          </a:bodyPr>
          <a:p>
            <a:r>
              <a:rPr lang="zh-CN" altLang="en-US" sz="2000">
                <a:solidFill>
                  <a:schemeClr val="bg1"/>
                </a:solidFill>
                <a:latin typeface="Times New Roman" panose="02020603050405020304" charset="0"/>
                <a:cs typeface="Times New Roman" panose="02020603050405020304" charset="0"/>
              </a:rPr>
              <a:t>完善需求设计</a:t>
            </a:r>
            <a:endParaRPr lang="zh-CN" altLang="en-US" sz="2000">
              <a:solidFill>
                <a:schemeClr val="bg1"/>
              </a:solidFill>
              <a:latin typeface="Times New Roman" panose="02020603050405020304" charset="0"/>
              <a:cs typeface="Times New Roman" panose="02020603050405020304" charset="0"/>
            </a:endParaRPr>
          </a:p>
          <a:p>
            <a:r>
              <a:rPr lang="zh-CN" altLang="en-US" sz="2000">
                <a:solidFill>
                  <a:schemeClr val="bg1"/>
                </a:solidFill>
                <a:latin typeface="Times New Roman" panose="02020603050405020304" charset="0"/>
                <a:cs typeface="Times New Roman" panose="02020603050405020304" charset="0"/>
              </a:rPr>
              <a:t>辅助文档撰写</a:t>
            </a:r>
            <a:endParaRPr lang="zh-CN" altLang="en-US" sz="2000">
              <a:solidFill>
                <a:schemeClr val="bg1"/>
              </a:solidFill>
              <a:latin typeface="Times New Roman" panose="02020603050405020304" charset="0"/>
              <a:cs typeface="Times New Roman" panose="02020603050405020304" charset="0"/>
            </a:endParaRPr>
          </a:p>
          <a:p>
            <a:r>
              <a:rPr lang="zh-CN" altLang="en-US" sz="2000">
                <a:solidFill>
                  <a:schemeClr val="bg1"/>
                </a:solidFill>
                <a:latin typeface="Times New Roman" panose="02020603050405020304" charset="0"/>
                <a:cs typeface="Times New Roman" panose="02020603050405020304" charset="0"/>
              </a:rPr>
              <a:t>实现</a:t>
            </a:r>
            <a:r>
              <a:rPr lang="en-US" altLang="zh-CN" sz="2000">
                <a:solidFill>
                  <a:schemeClr val="bg1"/>
                </a:solidFill>
                <a:latin typeface="Times New Roman" panose="02020603050405020304" charset="0"/>
                <a:cs typeface="Times New Roman" panose="02020603050405020304" charset="0"/>
              </a:rPr>
              <a:t>web</a:t>
            </a:r>
            <a:r>
              <a:rPr lang="zh-CN" altLang="en-US" sz="2000">
                <a:solidFill>
                  <a:schemeClr val="bg1"/>
                </a:solidFill>
                <a:latin typeface="Times New Roman" panose="02020603050405020304" charset="0"/>
                <a:cs typeface="Times New Roman" panose="02020603050405020304" charset="0"/>
              </a:rPr>
              <a:t>前端</a:t>
            </a:r>
            <a:endParaRPr lang="zh-CN" altLang="en-US" sz="2000">
              <a:solidFill>
                <a:schemeClr val="bg1"/>
              </a:solidFill>
              <a:latin typeface="Times New Roman" panose="02020603050405020304" charset="0"/>
              <a:cs typeface="Times New Roman" panose="02020603050405020304" charset="0"/>
            </a:endParaRPr>
          </a:p>
        </p:txBody>
      </p:sp>
    </p:spTree>
  </p:cSld>
  <p:clrMapOvr>
    <a:masterClrMapping/>
  </p:clrMapOvr>
  <p:transition spd="slow" advClick="0" advTm="3000">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ipe(left)">
                                      <p:cBhvr>
                                        <p:cTn id="7" dur="500"/>
                                        <p:tgtEl>
                                          <p:spTgt spid="5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95052" y="2580774"/>
            <a:ext cx="3112033" cy="1753235"/>
          </a:xfrm>
          <a:prstGeom prst="rect">
            <a:avLst/>
          </a:prstGeom>
          <a:noFill/>
        </p:spPr>
        <p:txBody>
          <a:bodyPr wrap="square" rtlCol="0">
            <a:spAutoFit/>
          </a:bodyPr>
          <a:lstStyle/>
          <a:p>
            <a:pPr algn="ctr"/>
            <a:r>
              <a:rPr lang="zh-CN" altLang="en-US" sz="5400" b="1" dirty="0" smtClean="0">
                <a:solidFill>
                  <a:schemeClr val="bg1"/>
                </a:solidFill>
                <a:cs typeface="+mn-ea"/>
                <a:sym typeface="+mn-lt"/>
              </a:rPr>
              <a:t>项目需求</a:t>
            </a:r>
            <a:r>
              <a:rPr lang="en-US" altLang="zh-CN" sz="5400" b="1" dirty="0" smtClean="0">
                <a:solidFill>
                  <a:schemeClr val="bg1"/>
                </a:solidFill>
                <a:cs typeface="+mn-ea"/>
                <a:sym typeface="+mn-lt"/>
              </a:rPr>
              <a:t>PART02</a:t>
            </a:r>
            <a:endParaRPr lang="zh-CN" altLang="en-US" sz="5400" b="1" dirty="0">
              <a:solidFill>
                <a:schemeClr val="bg1"/>
              </a:solidFill>
              <a:cs typeface="+mn-ea"/>
              <a:sym typeface="+mn-lt"/>
            </a:endParaRPr>
          </a:p>
        </p:txBody>
      </p:sp>
      <p:grpSp>
        <p:nvGrpSpPr>
          <p:cNvPr id="11" name="组合 10"/>
          <p:cNvGrpSpPr/>
          <p:nvPr/>
        </p:nvGrpSpPr>
        <p:grpSpPr>
          <a:xfrm>
            <a:off x="660359" y="704123"/>
            <a:ext cx="11049041" cy="5655467"/>
            <a:chOff x="660359" y="704123"/>
            <a:chExt cx="11049041" cy="5655467"/>
          </a:xfrm>
        </p:grpSpPr>
        <p:sp>
          <p:nvSpPr>
            <p:cNvPr id="3" name="addition-symbol_2654"/>
            <p:cNvSpPr>
              <a:spLocks noChangeAspect="1"/>
            </p:cNvSpPr>
            <p:nvPr/>
          </p:nvSpPr>
          <p:spPr bwMode="auto">
            <a:xfrm>
              <a:off x="2235158" y="1918243"/>
              <a:ext cx="546141" cy="545093"/>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4" name="addition-symbol_2654"/>
            <p:cNvSpPr>
              <a:spLocks noChangeAspect="1"/>
            </p:cNvSpPr>
            <p:nvPr/>
          </p:nvSpPr>
          <p:spPr bwMode="auto">
            <a:xfrm>
              <a:off x="9093159" y="704123"/>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5" name="addition-symbol_2654"/>
            <p:cNvSpPr>
              <a:spLocks noChangeAspect="1"/>
            </p:cNvSpPr>
            <p:nvPr/>
          </p:nvSpPr>
          <p:spPr bwMode="auto">
            <a:xfrm>
              <a:off x="9677359" y="3451858"/>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6" name="addition-symbol_2654"/>
            <p:cNvSpPr>
              <a:spLocks noChangeAspect="1"/>
            </p:cNvSpPr>
            <p:nvPr/>
          </p:nvSpPr>
          <p:spPr bwMode="auto">
            <a:xfrm>
              <a:off x="8089859" y="4645658"/>
              <a:ext cx="419362" cy="418557"/>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7" name="addition-symbol_2654"/>
            <p:cNvSpPr>
              <a:spLocks noChangeAspect="1"/>
            </p:cNvSpPr>
            <p:nvPr/>
          </p:nvSpPr>
          <p:spPr bwMode="auto">
            <a:xfrm>
              <a:off x="5151079" y="6022752"/>
              <a:ext cx="320658" cy="320042"/>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8" name="addition-symbol_2654"/>
            <p:cNvSpPr>
              <a:spLocks noChangeAspect="1"/>
            </p:cNvSpPr>
            <p:nvPr/>
          </p:nvSpPr>
          <p:spPr bwMode="auto">
            <a:xfrm>
              <a:off x="3497230" y="962659"/>
              <a:ext cx="320658" cy="320042"/>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9" name="addition-symbol_2654"/>
            <p:cNvSpPr>
              <a:spLocks noChangeAspect="1"/>
            </p:cNvSpPr>
            <p:nvPr/>
          </p:nvSpPr>
          <p:spPr bwMode="auto">
            <a:xfrm>
              <a:off x="660359" y="4335100"/>
              <a:ext cx="317541" cy="316931"/>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sp>
          <p:nvSpPr>
            <p:cNvPr id="10" name="addition-symbol_2654"/>
            <p:cNvSpPr>
              <a:spLocks noChangeAspect="1"/>
            </p:cNvSpPr>
            <p:nvPr/>
          </p:nvSpPr>
          <p:spPr bwMode="auto">
            <a:xfrm>
              <a:off x="11391859" y="6042659"/>
              <a:ext cx="317541" cy="316931"/>
            </a:xfrm>
            <a:custGeom>
              <a:avLst/>
              <a:gdLst>
                <a:gd name="T0" fmla="*/ 334 w 334"/>
                <a:gd name="T1" fmla="*/ 215 h 334"/>
                <a:gd name="T2" fmla="*/ 218 w 334"/>
                <a:gd name="T3" fmla="*/ 215 h 334"/>
                <a:gd name="T4" fmla="*/ 218 w 334"/>
                <a:gd name="T5" fmla="*/ 334 h 334"/>
                <a:gd name="T6" fmla="*/ 117 w 334"/>
                <a:gd name="T7" fmla="*/ 334 h 334"/>
                <a:gd name="T8" fmla="*/ 117 w 334"/>
                <a:gd name="T9" fmla="*/ 215 h 334"/>
                <a:gd name="T10" fmla="*/ 0 w 334"/>
                <a:gd name="T11" fmla="*/ 215 h 334"/>
                <a:gd name="T12" fmla="*/ 0 w 334"/>
                <a:gd name="T13" fmla="*/ 115 h 334"/>
                <a:gd name="T14" fmla="*/ 117 w 334"/>
                <a:gd name="T15" fmla="*/ 115 h 334"/>
                <a:gd name="T16" fmla="*/ 117 w 334"/>
                <a:gd name="T17" fmla="*/ 0 h 334"/>
                <a:gd name="T18" fmla="*/ 218 w 334"/>
                <a:gd name="T19" fmla="*/ 0 h 334"/>
                <a:gd name="T20" fmla="*/ 218 w 334"/>
                <a:gd name="T21" fmla="*/ 115 h 334"/>
                <a:gd name="T22" fmla="*/ 334 w 334"/>
                <a:gd name="T23" fmla="*/ 115 h 334"/>
                <a:gd name="T24" fmla="*/ 334 w 334"/>
                <a:gd name="T25" fmla="*/ 21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334">
                  <a:moveTo>
                    <a:pt x="334" y="215"/>
                  </a:moveTo>
                  <a:lnTo>
                    <a:pt x="218" y="215"/>
                  </a:lnTo>
                  <a:lnTo>
                    <a:pt x="218" y="334"/>
                  </a:lnTo>
                  <a:lnTo>
                    <a:pt x="117" y="334"/>
                  </a:lnTo>
                  <a:lnTo>
                    <a:pt x="117" y="215"/>
                  </a:lnTo>
                  <a:lnTo>
                    <a:pt x="0" y="215"/>
                  </a:lnTo>
                  <a:lnTo>
                    <a:pt x="0" y="115"/>
                  </a:lnTo>
                  <a:lnTo>
                    <a:pt x="117" y="115"/>
                  </a:lnTo>
                  <a:lnTo>
                    <a:pt x="117" y="0"/>
                  </a:lnTo>
                  <a:lnTo>
                    <a:pt x="218" y="0"/>
                  </a:lnTo>
                  <a:lnTo>
                    <a:pt x="218" y="115"/>
                  </a:lnTo>
                  <a:lnTo>
                    <a:pt x="334" y="115"/>
                  </a:lnTo>
                  <a:lnTo>
                    <a:pt x="334" y="215"/>
                  </a:lnTo>
                  <a:close/>
                </a:path>
              </a:pathLst>
            </a:custGeom>
            <a:blipFill>
              <a:blip r:embed="rId1"/>
              <a:tile tx="0" ty="0" sx="100000" sy="100000" flip="none" algn="tl"/>
            </a:blipFill>
            <a:ln>
              <a:noFill/>
            </a:ln>
          </p:spPr>
        </p:sp>
      </p:grpSp>
    </p:spTree>
  </p:cSld>
  <p:clrMapOvr>
    <a:masterClrMapping/>
  </p:clrMapOvr>
  <mc:AlternateContent xmlns:mc="http://schemas.openxmlformats.org/markup-compatibility/2006">
    <mc:Choice xmlns:p14="http://schemas.microsoft.com/office/powerpoint/2010/main" Requires="p14">
      <p:transition spd="slow" p14:dur="1600" advClick="0" advTm="3000">
        <p:blinds dir="vert"/>
      </p:transition>
    </mc:Choice>
    <mc:Fallback>
      <p:transition spd="slow" advClick="0"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p:cNvGrpSpPr/>
          <p:nvPr/>
        </p:nvGrpSpPr>
        <p:grpSpPr>
          <a:xfrm>
            <a:off x="165504" y="114910"/>
            <a:ext cx="4267869" cy="706755"/>
            <a:chOff x="366622" y="748322"/>
            <a:chExt cx="4267869" cy="706755"/>
          </a:xfrm>
        </p:grpSpPr>
        <p:sp>
          <p:nvSpPr>
            <p:cNvPr id="27" name="文本框 25"/>
            <p:cNvSpPr txBox="1"/>
            <p:nvPr/>
          </p:nvSpPr>
          <p:spPr>
            <a:xfrm>
              <a:off x="366622" y="870857"/>
              <a:ext cx="582666" cy="484626"/>
            </a:xfrm>
            <a:prstGeom prst="rect">
              <a:avLst/>
            </a:prstGeom>
            <a:noFill/>
          </p:spPr>
          <p:txBody>
            <a:bodyPr wrap="none" lIns="117208" tIns="58604" rIns="117208" bIns="58604">
              <a:prstTxWarp prst="textPlain">
                <a:avLst/>
              </a:prstTxWarp>
              <a:normAutofit fontScale="62500" lnSpcReduction="20000"/>
            </a:bodyPr>
            <a:lstStyle/>
            <a:p>
              <a:r>
                <a:rPr lang="en-US" sz="4800" dirty="0">
                  <a:solidFill>
                    <a:schemeClr val="accent1"/>
                  </a:solidFill>
                </a:rPr>
                <a:t>“</a:t>
              </a:r>
              <a:endParaRPr lang="en-US" sz="4800" dirty="0">
                <a:solidFill>
                  <a:schemeClr val="accent1"/>
                </a:solidFill>
              </a:endParaRPr>
            </a:p>
          </p:txBody>
        </p:sp>
        <p:sp>
          <p:nvSpPr>
            <p:cNvPr id="28" name="文本框 27"/>
            <p:cNvSpPr txBox="1"/>
            <p:nvPr/>
          </p:nvSpPr>
          <p:spPr>
            <a:xfrm>
              <a:off x="657955" y="748322"/>
              <a:ext cx="3976536" cy="706755"/>
            </a:xfrm>
            <a:prstGeom prst="rect">
              <a:avLst/>
            </a:prstGeom>
            <a:noFill/>
          </p:spPr>
          <p:txBody>
            <a:bodyPr wrap="square" rtlCol="0">
              <a:spAutoFit/>
            </a:bodyPr>
            <a:lstStyle/>
            <a:p>
              <a:pPr algn="ctr"/>
              <a:r>
                <a:rPr lang="zh-CN" altLang="en-US" sz="4000" b="1" dirty="0" smtClean="0">
                  <a:solidFill>
                    <a:schemeClr val="accent1"/>
                  </a:solidFill>
                  <a:cs typeface="+mn-ea"/>
                  <a:sym typeface="+mn-lt"/>
                </a:rPr>
                <a:t>用例图</a:t>
              </a:r>
              <a:endParaRPr lang="zh-CN" altLang="en-US" sz="4000" b="1" dirty="0" smtClean="0">
                <a:solidFill>
                  <a:schemeClr val="accent1"/>
                </a:solidFill>
                <a:cs typeface="+mn-ea"/>
                <a:sym typeface="+mn-lt"/>
              </a:endParaRPr>
            </a:p>
          </p:txBody>
        </p:sp>
      </p:grpSp>
      <p:pic>
        <p:nvPicPr>
          <p:cNvPr id="3" name="图片 1"/>
          <p:cNvPicPr>
            <a:picLocks noChangeAspect="1"/>
          </p:cNvPicPr>
          <p:nvPr>
            <p:custDataLst>
              <p:tags r:id="rId1"/>
            </p:custDataLst>
          </p:nvPr>
        </p:nvPicPr>
        <p:blipFill>
          <a:blip r:embed="rId2"/>
          <a:stretch>
            <a:fillRect/>
          </a:stretch>
        </p:blipFill>
        <p:spPr>
          <a:xfrm>
            <a:off x="2158365" y="970280"/>
            <a:ext cx="7191375" cy="58877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300" advClick="0" advTm="3000">
        <p14:pan dir="u"/>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UNIT_PLACING_PICTURE_USER_VIEWPORT" val="{&quot;height&quot;:6513,&quot;width&quot;:7955}"/>
</p:tagLst>
</file>

<file path=ppt/tags/tag2.xml><?xml version="1.0" encoding="utf-8"?>
<p:tagLst xmlns:p="http://schemas.openxmlformats.org/presentationml/2006/main">
  <p:tag name="COMMONDATA" val="eyJoZGlkIjoiODk2ZTZmZDZmYjhjMjY3YmZjZGU4YzBkYzY3MDgzNDYifQ=="/>
</p:tagLst>
</file>

<file path=ppt/theme/theme1.xml><?xml version="1.0" encoding="utf-8"?>
<a:theme xmlns:a="http://schemas.openxmlformats.org/drawingml/2006/main" name="Office 主题">
  <a:themeElements>
    <a:clrScheme name="自定义 12">
      <a:dk1>
        <a:sysClr val="windowText" lastClr="000000"/>
      </a:dk1>
      <a:lt1>
        <a:sysClr val="window" lastClr="FFFFFF"/>
      </a:lt1>
      <a:dk2>
        <a:srgbClr val="335B74"/>
      </a:dk2>
      <a:lt2>
        <a:srgbClr val="DFE3E5"/>
      </a:lt2>
      <a:accent1>
        <a:srgbClr val="1482AB"/>
      </a:accent1>
      <a:accent2>
        <a:srgbClr val="0E6180"/>
      </a:accent2>
      <a:accent3>
        <a:srgbClr val="1482AB"/>
      </a:accent3>
      <a:accent4>
        <a:srgbClr val="124163"/>
      </a:accent4>
      <a:accent5>
        <a:srgbClr val="1482AB"/>
      </a:accent5>
      <a:accent6>
        <a:srgbClr val="0D5672"/>
      </a:accent6>
      <a:hlink>
        <a:srgbClr val="6EAC1C"/>
      </a:hlink>
      <a:folHlink>
        <a:srgbClr val="B26B02"/>
      </a:folHlink>
    </a:clrScheme>
    <a:fontScheme name="temp">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76200">
          <a:solidFill>
            <a:schemeClr val="bg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38100">
          <a:solidFill>
            <a:schemeClr val="bg1"/>
          </a:solidFill>
        </a:ln>
      </a:spPr>
      <a:bodyPr/>
      <a:lstStyle/>
      <a:style>
        <a:lnRef idx="1">
          <a:schemeClr val="accent1"/>
        </a:lnRef>
        <a:fillRef idx="0">
          <a:schemeClr val="accent1"/>
        </a:fillRef>
        <a:effectRef idx="0">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3020</Words>
  <Application>WPS 文字</Application>
  <PresentationFormat>自定义</PresentationFormat>
  <Paragraphs>237</Paragraphs>
  <Slides>23</Slides>
  <Notes>0</Notes>
  <HiddenSlides>0</HiddenSlides>
  <MMClips>1</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23</vt:i4>
      </vt:variant>
    </vt:vector>
  </HeadingPairs>
  <TitlesOfParts>
    <vt:vector size="43" baseType="lpstr">
      <vt:lpstr>Arial</vt:lpstr>
      <vt:lpstr>方正书宋_GBK</vt:lpstr>
      <vt:lpstr>Wingdings</vt:lpstr>
      <vt:lpstr>楷体</vt:lpstr>
      <vt:lpstr>汉仪楷体KW</vt:lpstr>
      <vt:lpstr>华文楷体</vt:lpstr>
      <vt:lpstr>Times New Roman</vt:lpstr>
      <vt:lpstr>微软雅黑</vt:lpstr>
      <vt:lpstr>汉仪旗黑</vt:lpstr>
      <vt:lpstr>微软雅黑</vt:lpstr>
      <vt:lpstr>宋体</vt:lpstr>
      <vt:lpstr>Arial Unicode MS</vt:lpstr>
      <vt:lpstr>Calibri</vt:lpstr>
      <vt:lpstr>Helvetica Neue</vt:lpstr>
      <vt:lpstr>汉仪书宋二KW</vt:lpstr>
      <vt:lpstr>楷体</vt:lpstr>
      <vt:lpstr>標楷體</vt:lpstr>
      <vt:lpstr>报隶-简</vt:lpstr>
      <vt:lpstr>STHeiti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AutoBVT</dc:creator>
  <cp:lastModifiedBy>nadiachen</cp:lastModifiedBy>
  <cp:revision>52</cp:revision>
  <dcterms:created xsi:type="dcterms:W3CDTF">2022-05-30T16:39:13Z</dcterms:created>
  <dcterms:modified xsi:type="dcterms:W3CDTF">2022-05-30T16:39:13Z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03E8C8306BCE4823AE20C624C81B8194</vt:lpwstr>
  </property>
  <property fmtid="{D5CDD505-2E9C-101B-9397-08002B2CF9AE}" pid="3" name="KSOProductBuildVer">
    <vt:lpwstr>2052-3.9.3.6359</vt:lpwstr>
  </property>
</Properties>
</file>

<file path=docProps/thumbnail.jpeg>
</file>